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681C-4E51-4A7C-B784-F3BF2D5AD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48F09-283B-43A0-951B-3062B4855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3C6B5-AFF5-4F8C-B6FD-67EEA425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C4A2-5019-43B0-985D-D121EA4557AE}" type="datetimeFigureOut">
              <a:rPr lang="en-ID" smtClean="0"/>
              <a:t>02/12/2021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F6768-3412-4B67-BD03-2013F627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8BC93-B775-4CAD-ACEC-C1484986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C3CB-D9E3-495E-A81E-0306D08B190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465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2BD9-200A-4848-806D-AEF7E387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817B1-AF2F-4D1D-827E-8F2D00B9B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23C80-EAC2-4EFF-B4AA-BA83E72A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C4A2-5019-43B0-985D-D121EA4557AE}" type="datetimeFigureOut">
              <a:rPr lang="en-ID" smtClean="0"/>
              <a:t>02/12/2021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374CE-4C95-4EF8-A603-B8783C9F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927F2-A388-4313-9962-74E09970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C3CB-D9E3-495E-A81E-0306D08B190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930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53959-5AC6-4713-B2CC-C3D4E4B39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B56E1-03B3-4721-A5E9-DFE5A7B8C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6918-3808-443F-B7F6-175B953F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C4A2-5019-43B0-985D-D121EA4557AE}" type="datetimeFigureOut">
              <a:rPr lang="en-ID" smtClean="0"/>
              <a:t>02/12/2021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6D1A9-D2EC-40D3-B7F7-30532126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45F0-63B6-4423-924C-638F2552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C3CB-D9E3-495E-A81E-0306D08B190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651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4EB7-3A8C-41FE-BA3B-94734491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6C74-7A9D-41AF-8AFB-AABA97A8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55F0F-D293-4E2F-A212-5EFCF7D7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C4A2-5019-43B0-985D-D121EA4557AE}" type="datetimeFigureOut">
              <a:rPr lang="en-ID" smtClean="0"/>
              <a:t>02/12/2021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1E96-1496-493D-A604-7A1870F7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00B60-904D-4F64-8052-DA78952C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C3CB-D9E3-495E-A81E-0306D08B190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006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21BF-3751-4E6F-9459-EBFA4AE8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C1F61-D76F-43B2-987B-BC8608BF4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BE9E-7E31-4751-B8E1-111A0F0B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C4A2-5019-43B0-985D-D121EA4557AE}" type="datetimeFigureOut">
              <a:rPr lang="en-ID" smtClean="0"/>
              <a:t>02/12/2021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712C3-311B-4EE8-9453-22C27A54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A3E8F-B1EB-4920-9AF4-CD945164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C3CB-D9E3-495E-A81E-0306D08B190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596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24CB-F89D-44B1-BEED-95784FEF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039AA-DCF6-42AA-AAEE-956B3F8B7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A7C29-30D2-4691-B8AA-7A7392537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437B7-4A48-4784-A4CB-FA9D40CE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C4A2-5019-43B0-985D-D121EA4557AE}" type="datetimeFigureOut">
              <a:rPr lang="en-ID" smtClean="0"/>
              <a:t>02/12/2021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FBD73-C86A-4D80-84DE-848CF360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11C4E-1BDA-4382-8976-36E939AB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C3CB-D9E3-495E-A81E-0306D08B190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12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198B-37BF-426B-9E07-4E65D396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F3F73-6566-462A-8218-204E2FD2A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80DF1-3A7F-4EEC-A4A8-F1BDA56B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CA6CB-8D27-455C-BBBF-249D1BBB9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06B1D-E685-41BB-AACA-4BB23FF5D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66571-0969-4439-B0A9-9024E973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C4A2-5019-43B0-985D-D121EA4557AE}" type="datetimeFigureOut">
              <a:rPr lang="en-ID" smtClean="0"/>
              <a:t>02/12/2021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1164C-77B5-48C9-AF99-C25B4261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DC64F-8A9E-4ADD-9FE0-396731FF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C3CB-D9E3-495E-A81E-0306D08B190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488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A05B-386A-4241-9474-05D5C515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32E9-5306-44DB-894B-54103DE2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C4A2-5019-43B0-985D-D121EA4557AE}" type="datetimeFigureOut">
              <a:rPr lang="en-ID" smtClean="0"/>
              <a:t>02/12/2021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F20A6-2C5E-43D8-9E58-5F4D9919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7E7F6-E17B-4E6F-BD30-CAE67763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C3CB-D9E3-495E-A81E-0306D08B190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511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EE9BE-FE00-4986-88CF-A415F991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C4A2-5019-43B0-985D-D121EA4557AE}" type="datetimeFigureOut">
              <a:rPr lang="en-ID" smtClean="0"/>
              <a:t>02/12/2021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936AA-DCFF-4D03-8132-664FD343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E44CD-8109-49EE-AAE2-FF5915D9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C3CB-D9E3-495E-A81E-0306D08B190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605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CBBA-BF25-49CB-B404-800793A4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2432-96F9-41B9-AC61-B40A63BF7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1407E-7527-4466-A35E-34AEDB838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3D874-59B7-43BB-B529-727B3563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C4A2-5019-43B0-985D-D121EA4557AE}" type="datetimeFigureOut">
              <a:rPr lang="en-ID" smtClean="0"/>
              <a:t>02/12/2021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4BE08-2084-4E58-88E5-50F97731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DA2F7-5E64-4CF5-BE0E-89B1962A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C3CB-D9E3-495E-A81E-0306D08B190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03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7F1E-0BAB-4E50-AC4C-EBBBDB0C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BF5AB-8AA2-49F9-BAD2-F25B0B2CE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D05A3-C5FA-4AB4-92C7-608CE6604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8CE06-FFC1-4179-A6B7-CA9D0DFF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C4A2-5019-43B0-985D-D121EA4557AE}" type="datetimeFigureOut">
              <a:rPr lang="en-ID" smtClean="0"/>
              <a:t>02/12/2021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93206-DF5D-4A0E-9252-9CE353E3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DD11C-DB09-4C9C-96C8-8B62AA06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C3CB-D9E3-495E-A81E-0306D08B190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13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56C6A-C705-43B8-B68C-AEBA3666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B107A-58B4-4052-8B14-8C8682367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A0D6F-F987-404D-AA62-8C23F896B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7C4A2-5019-43B0-985D-D121EA4557AE}" type="datetimeFigureOut">
              <a:rPr lang="en-ID" smtClean="0"/>
              <a:t>02/12/2021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F0D26-BF23-4FC8-BD10-2950FD7ED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08590-DB23-4B71-94E0-00946C1A4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9C3CB-D9E3-495E-A81E-0306D08B190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821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75092F-FCFB-4956-A810-DA32C19746A5}"/>
              </a:ext>
            </a:extLst>
          </p:cNvPr>
          <p:cNvSpPr txBox="1"/>
          <p:nvPr/>
        </p:nvSpPr>
        <p:spPr>
          <a:xfrm>
            <a:off x="590265" y="319038"/>
            <a:ext cx="10887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Saya buat </a:t>
            </a:r>
            <a:r>
              <a:rPr lang="en-ID" b="0" i="0" dirty="0" err="1">
                <a:solidFill>
                  <a:srgbClr val="24292F"/>
                </a:solidFill>
                <a:effectLst/>
                <a:latin typeface="-apple-system"/>
              </a:rPr>
              <a:t>sebuah</a:t>
            </a:r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4292F"/>
                </a:solidFill>
                <a:effectLst/>
                <a:latin typeface="-apple-system"/>
              </a:rPr>
              <a:t>sistem</a:t>
            </a:r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4292F"/>
                </a:solidFill>
                <a:effectLst/>
                <a:latin typeface="-apple-system"/>
              </a:rPr>
              <a:t>menggunakan</a:t>
            </a:r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 CRC Card. </a:t>
            </a:r>
            <a:r>
              <a:rPr lang="en-ID" b="0" i="0" dirty="0" err="1">
                <a:solidFill>
                  <a:srgbClr val="24292F"/>
                </a:solidFill>
                <a:effectLst/>
                <a:latin typeface="-apple-system"/>
              </a:rPr>
              <a:t>Sistem</a:t>
            </a:r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4292F"/>
                </a:solidFill>
                <a:effectLst/>
                <a:latin typeface="-apple-system"/>
              </a:rPr>
              <a:t>tersebut</a:t>
            </a:r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4292F"/>
                </a:solidFill>
                <a:effectLst/>
                <a:latin typeface="-apple-system"/>
              </a:rPr>
              <a:t>berupa</a:t>
            </a:r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4292F"/>
                </a:solidFill>
                <a:effectLst/>
                <a:latin typeface="-apple-system"/>
              </a:rPr>
              <a:t>sistem</a:t>
            </a:r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4292F"/>
                </a:solidFill>
                <a:effectLst/>
                <a:latin typeface="-apple-system"/>
              </a:rPr>
              <a:t>pemesanan</a:t>
            </a:r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 hotel </a:t>
            </a:r>
            <a:r>
              <a:rPr lang="en-ID" b="0" i="0" dirty="0" err="1">
                <a:solidFill>
                  <a:srgbClr val="24292F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4292F"/>
                </a:solidFill>
                <a:effectLst/>
                <a:latin typeface="-apple-system"/>
              </a:rPr>
              <a:t>turis</a:t>
            </a:r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 yang mana </a:t>
            </a:r>
            <a:r>
              <a:rPr lang="en-ID" b="0" i="0" dirty="0" err="1">
                <a:solidFill>
                  <a:srgbClr val="24292F"/>
                </a:solidFill>
                <a:effectLst/>
                <a:latin typeface="-apple-system"/>
              </a:rPr>
              <a:t>terdapat</a:t>
            </a:r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 class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Turis</a:t>
            </a:r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24292F"/>
                </a:solidFill>
                <a:effectLst/>
                <a:latin typeface="-apple-system"/>
              </a:rPr>
              <a:t>PesanHotel</a:t>
            </a:r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 dan </a:t>
            </a:r>
            <a:r>
              <a:rPr lang="en-ID" b="0" i="0" dirty="0" err="1">
                <a:solidFill>
                  <a:srgbClr val="24292F"/>
                </a:solidFill>
                <a:effectLst/>
                <a:latin typeface="-apple-system"/>
              </a:rPr>
              <a:t>BayarHotel</a:t>
            </a:r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en-ID" b="0" i="0" dirty="0" err="1">
                <a:solidFill>
                  <a:srgbClr val="24292F"/>
                </a:solidFill>
                <a:effectLst/>
                <a:latin typeface="-apple-system"/>
              </a:rPr>
              <a:t>Berikut</a:t>
            </a:r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4292F"/>
                </a:solidFill>
                <a:effectLst/>
                <a:latin typeface="-apple-system"/>
              </a:rPr>
              <a:t>gambar</a:t>
            </a:r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4292F"/>
                </a:solidFill>
                <a:effectLst/>
                <a:latin typeface="-apple-system"/>
              </a:rPr>
              <a:t>lebih</a:t>
            </a:r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4292F"/>
                </a:solidFill>
                <a:effectLst/>
                <a:latin typeface="-apple-system"/>
              </a:rPr>
              <a:t>lengkapnya</a:t>
            </a:r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Class diagram </a:t>
            </a:r>
            <a:r>
              <a:rPr lang="en-ID" b="0" i="0" dirty="0" err="1">
                <a:solidFill>
                  <a:srgbClr val="24292F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4292F"/>
                </a:solidFill>
                <a:effectLst/>
                <a:latin typeface="-apple-system"/>
              </a:rPr>
              <a:t>Turis</a:t>
            </a:r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4292F"/>
                </a:solidFill>
                <a:effectLst/>
                <a:latin typeface="-apple-system"/>
              </a:rPr>
              <a:t>sebagai</a:t>
            </a:r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4292F"/>
                </a:solidFill>
                <a:effectLst/>
                <a:latin typeface="-apple-system"/>
              </a:rPr>
              <a:t>berikut</a:t>
            </a:r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7DE0EA-9186-499A-A05C-1CAACECB4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2" t="40791" r="19627" b="32330"/>
          <a:stretch/>
        </p:blipFill>
        <p:spPr>
          <a:xfrm>
            <a:off x="590265" y="1760562"/>
            <a:ext cx="11133162" cy="277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4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75092F-FCFB-4956-A810-DA32C19746A5}"/>
              </a:ext>
            </a:extLst>
          </p:cNvPr>
          <p:cNvSpPr txBox="1"/>
          <p:nvPr/>
        </p:nvSpPr>
        <p:spPr>
          <a:xfrm>
            <a:off x="590265" y="319038"/>
            <a:ext cx="10887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Class diagram </a:t>
            </a:r>
            <a:r>
              <a:rPr lang="en-ID" b="0" i="0" dirty="0" err="1">
                <a:solidFill>
                  <a:srgbClr val="24292F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4292F"/>
                </a:solidFill>
                <a:effectLst/>
                <a:latin typeface="-apple-system"/>
              </a:rPr>
              <a:t>PesanHotel</a:t>
            </a:r>
            <a:endParaRPr lang="en-ID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0A0C7D-6758-4EAE-B89A-FB0EDF469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90" t="39995" r="19627" b="29343"/>
          <a:stretch/>
        </p:blipFill>
        <p:spPr>
          <a:xfrm>
            <a:off x="590265" y="822278"/>
            <a:ext cx="11152192" cy="31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4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75092F-FCFB-4956-A810-DA32C19746A5}"/>
              </a:ext>
            </a:extLst>
          </p:cNvPr>
          <p:cNvSpPr txBox="1"/>
          <p:nvPr/>
        </p:nvSpPr>
        <p:spPr>
          <a:xfrm>
            <a:off x="590265" y="319038"/>
            <a:ext cx="10887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Class diagram </a:t>
            </a:r>
            <a:r>
              <a:rPr lang="en-ID" b="0" i="0" dirty="0" err="1">
                <a:solidFill>
                  <a:srgbClr val="24292F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24292F"/>
                </a:solidFill>
                <a:effectLst/>
                <a:latin typeface="-apple-system"/>
              </a:rPr>
              <a:t> Payment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C0A05F-B285-45B8-B58B-C1EDBD6D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90" t="40592" r="19515" b="38701"/>
          <a:stretch/>
        </p:blipFill>
        <p:spPr>
          <a:xfrm>
            <a:off x="590265" y="1132762"/>
            <a:ext cx="11136576" cy="212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EVANGS MAILOA</dc:creator>
  <cp:lastModifiedBy>EVANGS MAILOA</cp:lastModifiedBy>
  <cp:revision>4</cp:revision>
  <dcterms:created xsi:type="dcterms:W3CDTF">2021-12-02T14:40:35Z</dcterms:created>
  <dcterms:modified xsi:type="dcterms:W3CDTF">2021-12-02T15:03:12Z</dcterms:modified>
</cp:coreProperties>
</file>