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extLst>
      <p:ext uri="{19B8F6BF-5375-455C-9EA6-DF929625EA0E}">
        <p15:presenceInfo xmlns:p15="http://schemas.microsoft.com/office/powerpoint/2012/main" userId="Thien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364" autoAdjust="0"/>
  </p:normalViewPr>
  <p:slideViewPr>
    <p:cSldViewPr snapToGrid="0">
      <p:cViewPr varScale="1">
        <p:scale>
          <a:sx n="69" d="100"/>
          <a:sy n="69" d="100"/>
        </p:scale>
        <p:origin x="77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extLst>
      <p:ext uri="{C676402C-5697-4E1C-873F-D02D1690AC5C}">
        <p15:threadingInfo xmlns:p15="http://schemas.microsoft.com/office/powerpoint/2012/main" timeZoneBias="-420"/>
      </p:ext>
    </p:extLst>
  </p:cm>
  <p:cm authorId="1" dt="2019-03-30T20:27:32.324" idx="2">
    <p:pos x="106" y="106"/>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3/30/2019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3/30/2019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3/30/2019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3/30/2019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3/30/2019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smtClean="0"/>
              <a:t>GROUP PROJECT</a:t>
            </a:r>
            <a:r>
              <a:rPr lang="en-US" sz="4000" b="1" dirty="0"/>
              <a:t/>
            </a:r>
            <a:br>
              <a:rPr lang="en-US" sz="4000" b="1" dirty="0"/>
            </a:br>
            <a:r>
              <a:rPr lang="en-US" sz="3200" b="1" dirty="0"/>
              <a:t>C</a:t>
            </a:r>
            <a:r>
              <a:rPr lang="en-US" sz="3200" b="1" dirty="0" smtClean="0"/>
              <a:t>ourse</a:t>
            </a:r>
            <a:r>
              <a:rPr lang="en-US" sz="3200" dirty="0" smtClean="0"/>
              <a:t>: Data Structures &amp; Algorithms</a:t>
            </a:r>
            <a:br>
              <a:rPr lang="en-US" sz="3200" dirty="0" smtClean="0"/>
            </a:br>
            <a:r>
              <a:rPr lang="en-US" sz="3200" dirty="0" smtClean="0"/>
              <a:t>				</a:t>
            </a:r>
            <a:r>
              <a:rPr lang="en-US" sz="3200" dirty="0" err="1" smtClean="0"/>
              <a:t>Dr</a:t>
            </a:r>
            <a:r>
              <a:rPr lang="en-US" sz="3200" dirty="0" smtClean="0"/>
              <a:t>: Tran </a:t>
            </a:r>
            <a:r>
              <a:rPr lang="en-US" sz="3200" dirty="0" err="1" smtClean="0"/>
              <a:t>Thanh</a:t>
            </a:r>
            <a:r>
              <a:rPr lang="en-US" sz="3200" dirty="0" smtClean="0"/>
              <a:t> Tung</a:t>
            </a:r>
            <a:endParaRPr lang="en-US" sz="3200" dirty="0"/>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smtClean="0">
                <a:solidFill>
                  <a:schemeClr val="bg1">
                    <a:lumMod val="95000"/>
                  </a:schemeClr>
                </a:solidFill>
              </a:rPr>
              <a:t>Member:</a:t>
            </a:r>
          </a:p>
          <a:p>
            <a:r>
              <a:rPr lang="en-US" sz="2400" dirty="0" smtClean="0">
                <a:solidFill>
                  <a:schemeClr val="bg1">
                    <a:lumMod val="95000"/>
                  </a:schemeClr>
                </a:solidFill>
              </a:rPr>
              <a:t>	</a:t>
            </a:r>
            <a:r>
              <a:rPr lang="en-US" sz="2400" dirty="0" err="1" smtClean="0">
                <a:solidFill>
                  <a:schemeClr val="bg1">
                    <a:lumMod val="95000"/>
                  </a:schemeClr>
                </a:solidFill>
              </a:rPr>
              <a:t>đặng</a:t>
            </a:r>
            <a:r>
              <a:rPr lang="en-US" sz="2400" dirty="0" smtClean="0">
                <a:solidFill>
                  <a:schemeClr val="bg1">
                    <a:lumMod val="95000"/>
                  </a:schemeClr>
                </a:solidFill>
              </a:rPr>
              <a:t> </a:t>
            </a:r>
            <a:r>
              <a:rPr lang="en-US" sz="2400" dirty="0" err="1" smtClean="0">
                <a:solidFill>
                  <a:schemeClr val="bg1">
                    <a:lumMod val="95000"/>
                  </a:schemeClr>
                </a:solidFill>
              </a:rPr>
              <a:t>quốc</a:t>
            </a:r>
            <a:r>
              <a:rPr lang="en-US" sz="2400" dirty="0" smtClean="0">
                <a:solidFill>
                  <a:schemeClr val="bg1">
                    <a:lumMod val="95000"/>
                  </a:schemeClr>
                </a:solidFill>
              </a:rPr>
              <a:t> </a:t>
            </a:r>
            <a:r>
              <a:rPr lang="en-US" sz="2400" dirty="0" err="1" smtClean="0">
                <a:solidFill>
                  <a:schemeClr val="bg1">
                    <a:lumMod val="95000"/>
                  </a:schemeClr>
                </a:solidFill>
              </a:rPr>
              <a:t>cường</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mai</a:t>
            </a:r>
            <a:r>
              <a:rPr lang="en-US" sz="2400" dirty="0" smtClean="0">
                <a:solidFill>
                  <a:schemeClr val="bg1">
                    <a:lumMod val="95000"/>
                  </a:schemeClr>
                </a:solidFill>
              </a:rPr>
              <a:t> </a:t>
            </a:r>
            <a:r>
              <a:rPr lang="en-US" sz="2400" dirty="0" err="1" smtClean="0">
                <a:solidFill>
                  <a:schemeClr val="bg1">
                    <a:lumMod val="95000"/>
                  </a:schemeClr>
                </a:solidFill>
              </a:rPr>
              <a:t>hoàng</a:t>
            </a:r>
            <a:r>
              <a:rPr lang="en-US" sz="2400" dirty="0" smtClean="0">
                <a:solidFill>
                  <a:schemeClr val="bg1">
                    <a:lumMod val="95000"/>
                  </a:schemeClr>
                </a:solidFill>
              </a:rPr>
              <a:t> long</a:t>
            </a:r>
          </a:p>
          <a:p>
            <a:r>
              <a:rPr lang="en-US" sz="2400" dirty="0" smtClean="0">
                <a:solidFill>
                  <a:schemeClr val="bg1">
                    <a:lumMod val="95000"/>
                  </a:schemeClr>
                </a:solidFill>
              </a:rPr>
              <a:t>	</a:t>
            </a:r>
            <a:r>
              <a:rPr lang="en-US" sz="2400" dirty="0" err="1" smtClean="0">
                <a:solidFill>
                  <a:schemeClr val="bg1">
                    <a:lumMod val="95000"/>
                  </a:schemeClr>
                </a:solidFill>
              </a:rPr>
              <a:t>nguyễn</a:t>
            </a:r>
            <a:r>
              <a:rPr lang="en-US" sz="2400" dirty="0" smtClean="0">
                <a:solidFill>
                  <a:schemeClr val="bg1">
                    <a:lumMod val="95000"/>
                  </a:schemeClr>
                </a:solidFill>
              </a:rPr>
              <a:t> </a:t>
            </a:r>
            <a:r>
              <a:rPr lang="en-US" sz="2400" dirty="0" err="1" smtClean="0">
                <a:solidFill>
                  <a:schemeClr val="bg1">
                    <a:lumMod val="95000"/>
                  </a:schemeClr>
                </a:solidFill>
              </a:rPr>
              <a:t>lộc</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nguyễn</a:t>
            </a:r>
            <a:r>
              <a:rPr lang="en-US" sz="2400" dirty="0" smtClean="0">
                <a:solidFill>
                  <a:schemeClr val="bg1">
                    <a:lumMod val="95000"/>
                  </a:schemeClr>
                </a:solidFill>
              </a:rPr>
              <a:t> </a:t>
            </a:r>
            <a:r>
              <a:rPr lang="en-US" sz="2400" dirty="0" err="1" smtClean="0">
                <a:solidFill>
                  <a:schemeClr val="bg1">
                    <a:lumMod val="95000"/>
                  </a:schemeClr>
                </a:solidFill>
              </a:rPr>
              <a:t>tiến</a:t>
            </a:r>
            <a:r>
              <a:rPr lang="en-US" sz="2400" dirty="0" smtClean="0">
                <a:solidFill>
                  <a:schemeClr val="bg1">
                    <a:lumMod val="95000"/>
                  </a:schemeClr>
                </a:solidFill>
              </a:rPr>
              <a:t> </a:t>
            </a:r>
            <a:r>
              <a:rPr lang="en-US" sz="2400" dirty="0" err="1" smtClean="0">
                <a:solidFill>
                  <a:schemeClr val="bg1">
                    <a:lumMod val="95000"/>
                  </a:schemeClr>
                </a:solidFill>
              </a:rPr>
              <a:t>dũng</a:t>
            </a:r>
            <a:endParaRPr lang="en-US" sz="2400" dirty="0" smtClean="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1186322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smtClean="0"/>
              <a:t>GAME</a:t>
            </a:r>
            <a:endParaRPr lang="en-US" sz="96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382" y="2142308"/>
            <a:ext cx="6940732" cy="5783944"/>
          </a:xfrm>
        </p:spPr>
      </p:pic>
    </p:spTree>
    <p:extLst>
      <p:ext uri="{BB962C8B-B14F-4D97-AF65-F5344CB8AC3E}">
        <p14:creationId xmlns:p14="http://schemas.microsoft.com/office/powerpoint/2010/main" val="27602022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smtClean="0"/>
              <a:t>GAME PLAY </a:t>
            </a:r>
            <a:endParaRPr lang="en-US" sz="9600" b="1" dirty="0"/>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a:t>
            </a:r>
            <a:r>
              <a:rPr lang="en-US" dirty="0" smtClean="0"/>
              <a:t>.</a:t>
            </a:r>
            <a:r>
              <a:rPr lang="en-US" dirty="0"/>
              <a:t> Every turn, a new tile will randomly appear in an empty spot on the board with a value of either 2 or 4</a:t>
            </a:r>
            <a:r>
              <a:rPr lang="en-US" dirty="0" smtClean="0"/>
              <a:t>.</a:t>
            </a:r>
            <a:r>
              <a:rPr lang="en-US" dirty="0"/>
              <a:t>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dirty="0" smtClean="0"/>
              <a:t>.</a:t>
            </a:r>
            <a:r>
              <a:rPr lang="en-US" baseline="30000" dirty="0" smtClean="0"/>
              <a:t>[</a:t>
            </a:r>
            <a:r>
              <a:rPr lang="en-US" dirty="0" smtClean="0"/>
              <a:t>The </a:t>
            </a:r>
            <a:r>
              <a:rPr lang="en-US" dirty="0"/>
              <a:t>resulting tile cannot merge with another tile again in the same move. Higher-scoring tiles emit a soft glow</a:t>
            </a:r>
            <a:r>
              <a:rPr lang="en-US" dirty="0" smtClean="0"/>
              <a:t>.</a:t>
            </a:r>
            <a:endParaRPr lang="en-US" baseline="30000" dirty="0"/>
          </a:p>
          <a:p>
            <a:r>
              <a:rPr lang="en-US" dirty="0" smtClean="0"/>
              <a:t> </a:t>
            </a:r>
            <a:r>
              <a:rPr lang="en-US" dirty="0"/>
              <a:t>A scoreboard on the upper-right keeps track of the user's score. The user's score starts at zero, and is incremented whenever two tiles combine, by the value of the new </a:t>
            </a:r>
            <a:r>
              <a:rPr lang="en-US" dirty="0" err="1" smtClean="0"/>
              <a:t>tile.As</a:t>
            </a:r>
            <a:r>
              <a:rPr lang="en-US" dirty="0" smtClean="0"/>
              <a:t> </a:t>
            </a:r>
            <a:r>
              <a:rPr lang="en-US" dirty="0"/>
              <a:t>with many arcade games, the user's best score is shown alongside the </a:t>
            </a:r>
            <a:r>
              <a:rPr lang="en-US" dirty="0" smtClean="0"/>
              <a:t>current </a:t>
            </a:r>
            <a:r>
              <a:rPr lang="en-US" dirty="0"/>
              <a:t>score</a:t>
            </a:r>
            <a:r>
              <a:rPr lang="en-US" dirty="0" smtClean="0"/>
              <a:t>.</a:t>
            </a:r>
          </a:p>
          <a:p>
            <a:r>
              <a:rPr lang="en-US" dirty="0"/>
              <a:t>The game is won when a tile with a value of 2048 appears on the board, hence the name of the game. After reaching the 2048 tile, players can continue to play (beyond the 2048 tile) to reach higher scores</a:t>
            </a:r>
            <a:r>
              <a:rPr lang="en-US" dirty="0" smtClean="0"/>
              <a:t>.</a:t>
            </a:r>
            <a:r>
              <a:rPr lang="en-US" baseline="30000" dirty="0" smtClean="0"/>
              <a:t>[</a:t>
            </a:r>
            <a:r>
              <a:rPr lang="en-US" dirty="0" smtClean="0"/>
              <a:t>When </a:t>
            </a:r>
            <a:r>
              <a:rPr lang="en-US" dirty="0"/>
              <a:t>the player has no legal moves (there are no empty spaces and no adjacent tiles with the same value), the game ends.</a:t>
            </a:r>
            <a:endParaRPr lang="en-US" dirty="0"/>
          </a:p>
        </p:txBody>
      </p:sp>
    </p:spTree>
    <p:extLst>
      <p:ext uri="{BB962C8B-B14F-4D97-AF65-F5344CB8AC3E}">
        <p14:creationId xmlns:p14="http://schemas.microsoft.com/office/powerpoint/2010/main" val="41570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smtClean="0"/>
              <a:t>GAME PLAY </a:t>
            </a:r>
            <a:endParaRPr lang="en-US" sz="9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431" y="2726460"/>
            <a:ext cx="3505200" cy="3505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527" y="2726460"/>
            <a:ext cx="3563648" cy="3569617"/>
          </a:xfrm>
          <a:prstGeom prst="rect">
            <a:avLst/>
          </a:prstGeom>
        </p:spPr>
      </p:pic>
    </p:spTree>
    <p:extLst>
      <p:ext uri="{BB962C8B-B14F-4D97-AF65-F5344CB8AC3E}">
        <p14:creationId xmlns:p14="http://schemas.microsoft.com/office/powerpoint/2010/main" val="1139391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83193" cy="8967198"/>
          </a:xfrm>
        </p:spPr>
      </p:pic>
    </p:spTree>
    <p:extLst>
      <p:ext uri="{BB962C8B-B14F-4D97-AF65-F5344CB8AC3E}">
        <p14:creationId xmlns:p14="http://schemas.microsoft.com/office/powerpoint/2010/main" val="3785422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10</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GROUP PROJECT Course: Data Structures &amp; Algorithms     Dr: Tran Thanh Tung</vt:lpstr>
      <vt:lpstr>GAME</vt:lpstr>
      <vt:lpstr>GAME PLAY </vt:lpstr>
      <vt:lpstr>GAME PLAY </vt:lpstr>
      <vt:lpstr>PowerPoint Presentation</vt:lpstr>
    </vt:vector>
  </TitlesOfParts>
  <Company>ThienIT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ThienIT</dc:creator>
  <cp:lastModifiedBy>ThienIT</cp:lastModifiedBy>
  <cp:revision>7</cp:revision>
  <dcterms:created xsi:type="dcterms:W3CDTF">2019-03-30T13:01:42Z</dcterms:created>
  <dcterms:modified xsi:type="dcterms:W3CDTF">2019-03-30T14:08:37Z</dcterms:modified>
</cp:coreProperties>
</file>