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72" r:id="rId6"/>
    <p:sldId id="273" r:id="rId7"/>
    <p:sldId id="263" r:id="rId8"/>
    <p:sldId id="264" r:id="rId9"/>
    <p:sldId id="265" r:id="rId10"/>
    <p:sldId id="269" r:id="rId11"/>
    <p:sldId id="270"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enIT" initials="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364" autoAdjust="0"/>
  </p:normalViewPr>
  <p:slideViewPr>
    <p:cSldViewPr snapToGrid="0">
      <p:cViewPr varScale="1">
        <p:scale>
          <a:sx n="68" d="100"/>
          <a:sy n="68" d="100"/>
        </p:scale>
        <p:origin x="7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30T20:27:31.449" idx="1">
    <p:pos x="10" y="10"/>
    <p:text/>
  </p:cm>
  <p:cm authorId="1" dt="2019-03-30T20:27:32.324" idx="2">
    <p:pos x="106" y="106"/>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t>6/8/2019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ailonggit/project-game-2048"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528638"/>
            <a:ext cx="8815568" cy="2328861"/>
          </a:xfrm>
        </p:spPr>
        <p:txBody>
          <a:bodyPr/>
          <a:lstStyle/>
          <a:p>
            <a:r>
              <a:rPr lang="en-US" sz="8000" b="1" dirty="0"/>
              <a:t>GROUP PROJECT</a:t>
            </a:r>
            <a:br>
              <a:rPr lang="en-US" sz="4000" b="1" dirty="0"/>
            </a:br>
            <a:r>
              <a:rPr lang="en-US" sz="3200" b="1" dirty="0"/>
              <a:t>Course</a:t>
            </a:r>
            <a:r>
              <a:rPr lang="en-US" sz="3200" dirty="0"/>
              <a:t>: Data Structures &amp; Algorithms</a:t>
            </a:r>
            <a:br>
              <a:rPr lang="en-US" sz="3200" dirty="0"/>
            </a:br>
            <a:r>
              <a:rPr lang="en-US" sz="3200" dirty="0"/>
              <a:t>				</a:t>
            </a:r>
            <a:r>
              <a:rPr lang="en-US" sz="3200" dirty="0" err="1"/>
              <a:t>Dr</a:t>
            </a:r>
            <a:r>
              <a:rPr lang="en-US" sz="3200" dirty="0"/>
              <a:t>: Tran </a:t>
            </a:r>
            <a:r>
              <a:rPr lang="en-US" sz="3200" dirty="0" err="1"/>
              <a:t>Thanh</a:t>
            </a:r>
            <a:r>
              <a:rPr lang="en-US" sz="3200" dirty="0"/>
              <a:t> Tung</a:t>
            </a:r>
          </a:p>
        </p:txBody>
      </p:sp>
      <p:sp>
        <p:nvSpPr>
          <p:cNvPr id="3" name="Subtitle 2"/>
          <p:cNvSpPr>
            <a:spLocks noGrp="1"/>
          </p:cNvSpPr>
          <p:nvPr>
            <p:ph type="subTitle" idx="1"/>
          </p:nvPr>
        </p:nvSpPr>
        <p:spPr>
          <a:xfrm>
            <a:off x="7190262" y="3601353"/>
            <a:ext cx="8765767" cy="2668448"/>
          </a:xfrm>
        </p:spPr>
        <p:txBody>
          <a:bodyPr>
            <a:normAutofit/>
          </a:bodyPr>
          <a:lstStyle/>
          <a:p>
            <a:r>
              <a:rPr lang="en-US" sz="2400" dirty="0">
                <a:solidFill>
                  <a:schemeClr val="bg1">
                    <a:lumMod val="95000"/>
                  </a:schemeClr>
                </a:solidFill>
              </a:rPr>
              <a:t>Member:</a:t>
            </a:r>
          </a:p>
          <a:p>
            <a:r>
              <a:rPr lang="en-US" sz="2400" dirty="0" err="1">
                <a:solidFill>
                  <a:schemeClr val="bg1">
                    <a:lumMod val="95000"/>
                  </a:schemeClr>
                </a:solidFill>
              </a:rPr>
              <a:t>mai</a:t>
            </a:r>
            <a:r>
              <a:rPr lang="en-US" sz="2400" dirty="0">
                <a:solidFill>
                  <a:schemeClr val="bg1">
                    <a:lumMod val="95000"/>
                  </a:schemeClr>
                </a:solidFill>
              </a:rPr>
              <a:t> </a:t>
            </a:r>
            <a:r>
              <a:rPr lang="en-US" sz="2400" dirty="0" err="1">
                <a:solidFill>
                  <a:schemeClr val="bg1">
                    <a:lumMod val="95000"/>
                  </a:schemeClr>
                </a:solidFill>
              </a:rPr>
              <a:t>hoàng</a:t>
            </a:r>
            <a:r>
              <a:rPr lang="en-US" sz="2400" dirty="0">
                <a:solidFill>
                  <a:schemeClr val="bg1">
                    <a:lumMod val="95000"/>
                  </a:schemeClr>
                </a:solidFill>
              </a:rPr>
              <a:t> long	</a:t>
            </a:r>
          </a:p>
          <a:p>
            <a:r>
              <a:rPr lang="en-US" sz="2400" dirty="0" err="1">
                <a:solidFill>
                  <a:schemeClr val="bg1">
                    <a:lumMod val="95000"/>
                  </a:schemeClr>
                </a:solidFill>
              </a:rPr>
              <a:t>đặng</a:t>
            </a:r>
            <a:r>
              <a:rPr lang="en-US" sz="2400" dirty="0">
                <a:solidFill>
                  <a:schemeClr val="bg1">
                    <a:lumMod val="95000"/>
                  </a:schemeClr>
                </a:solidFill>
              </a:rPr>
              <a:t> </a:t>
            </a:r>
            <a:r>
              <a:rPr lang="en-US" sz="2400" dirty="0" err="1">
                <a:solidFill>
                  <a:schemeClr val="bg1">
                    <a:lumMod val="95000"/>
                  </a:schemeClr>
                </a:solidFill>
              </a:rPr>
              <a:t>quốc</a:t>
            </a:r>
            <a:r>
              <a:rPr lang="en-US" sz="2400" dirty="0">
                <a:solidFill>
                  <a:schemeClr val="bg1">
                    <a:lumMod val="95000"/>
                  </a:schemeClr>
                </a:solidFill>
              </a:rPr>
              <a:t> </a:t>
            </a:r>
            <a:r>
              <a:rPr lang="en-US" sz="2400" dirty="0" err="1">
                <a:solidFill>
                  <a:schemeClr val="bg1">
                    <a:lumMod val="95000"/>
                  </a:schemeClr>
                </a:solidFill>
              </a:rPr>
              <a:t>cường</a:t>
            </a:r>
            <a:endParaRPr lang="en-US" sz="2400" dirty="0">
              <a:solidFill>
                <a:schemeClr val="bg1">
                  <a:lumMod val="95000"/>
                </a:schemeClr>
              </a:solidFill>
            </a:endParaRPr>
          </a:p>
          <a:p>
            <a:r>
              <a:rPr lang="en-US" sz="2400" dirty="0" err="1">
                <a:solidFill>
                  <a:schemeClr val="bg1">
                    <a:lumMod val="95000"/>
                  </a:schemeClr>
                </a:solidFill>
              </a:rPr>
              <a:t>nguyễn</a:t>
            </a:r>
            <a:r>
              <a:rPr lang="en-US" sz="2400" dirty="0">
                <a:solidFill>
                  <a:schemeClr val="bg1">
                    <a:lumMod val="95000"/>
                  </a:schemeClr>
                </a:solidFill>
              </a:rPr>
              <a:t> </a:t>
            </a:r>
            <a:r>
              <a:rPr lang="en-US" sz="2400" dirty="0" err="1">
                <a:solidFill>
                  <a:schemeClr val="bg1">
                    <a:lumMod val="95000"/>
                  </a:schemeClr>
                </a:solidFill>
              </a:rPr>
              <a:t>lộc</a:t>
            </a:r>
            <a:endParaRPr lang="en-US" sz="2400" dirty="0">
              <a:solidFill>
                <a:schemeClr val="bg1">
                  <a:lumMod val="95000"/>
                </a:schemeClr>
              </a:solidFill>
            </a:endParaRPr>
          </a:p>
          <a:p>
            <a:r>
              <a:rPr lang="en-US" sz="2400" dirty="0" err="1">
                <a:solidFill>
                  <a:schemeClr val="bg1">
                    <a:lumMod val="95000"/>
                  </a:schemeClr>
                </a:solidFill>
              </a:rPr>
              <a:t>nguyễn</a:t>
            </a:r>
            <a:r>
              <a:rPr lang="en-US" sz="2400" dirty="0">
                <a:solidFill>
                  <a:schemeClr val="bg1">
                    <a:lumMod val="95000"/>
                  </a:schemeClr>
                </a:solidFill>
              </a:rPr>
              <a:t> </a:t>
            </a:r>
            <a:r>
              <a:rPr lang="en-US" sz="2400" dirty="0" err="1">
                <a:solidFill>
                  <a:schemeClr val="bg1">
                    <a:lumMod val="95000"/>
                  </a:schemeClr>
                </a:solidFill>
              </a:rPr>
              <a:t>tiến</a:t>
            </a:r>
            <a:r>
              <a:rPr lang="en-US" sz="2400" dirty="0">
                <a:solidFill>
                  <a:schemeClr val="bg1">
                    <a:lumMod val="95000"/>
                  </a:schemeClr>
                </a:solidFill>
              </a:rPr>
              <a:t> </a:t>
            </a:r>
            <a:r>
              <a:rPr lang="en-US" sz="2400" dirty="0" err="1">
                <a:solidFill>
                  <a:schemeClr val="bg1">
                    <a:lumMod val="95000"/>
                  </a:schemeClr>
                </a:solidFill>
              </a:rPr>
              <a:t>dũng</a:t>
            </a:r>
            <a:endParaRPr lang="en-US" sz="2400" dirty="0">
              <a:solidFill>
                <a:schemeClr val="bg1">
                  <a:lumMod val="95000"/>
                </a:schemeClr>
              </a:solidFill>
            </a:endParaRPr>
          </a:p>
          <a:p>
            <a:endParaRPr lang="en-US" dirty="0">
              <a:solidFill>
                <a:schemeClr val="bg1">
                  <a:lumMod val="9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a:t>GUIDE TO INSTALL THE GAME</a:t>
            </a:r>
          </a:p>
        </p:txBody>
      </p:sp>
      <p:sp>
        <p:nvSpPr>
          <p:cNvPr id="3" name="Content Placeholder 2"/>
          <p:cNvSpPr>
            <a:spLocks noGrp="1"/>
          </p:cNvSpPr>
          <p:nvPr>
            <p:ph sz="half" idx="1"/>
          </p:nvPr>
        </p:nvSpPr>
        <p:spPr>
          <a:xfrm>
            <a:off x="480584" y="2385695"/>
            <a:ext cx="4825158" cy="3416301"/>
          </a:xfrm>
        </p:spPr>
        <p:txBody>
          <a:bodyPr/>
          <a:lstStyle/>
          <a:p>
            <a:r>
              <a:rPr lang="en-US"/>
              <a:t>Step 1: Download the game.rar file through the following link : </a:t>
            </a:r>
            <a:br>
              <a:rPr lang="en-US"/>
            </a:br>
            <a:endParaRPr lang="en-US"/>
          </a:p>
          <a:p>
            <a:r>
              <a:rPr lang="en-US"/>
              <a:t>Step 2: Click right mouse on the rar file you just downloaded and click “Extract here”. The password for the file is : “dsagame”.</a:t>
            </a:r>
          </a:p>
          <a:p>
            <a:endParaRPr lang="en-US"/>
          </a:p>
          <a:p>
            <a:r>
              <a:rPr lang="en-US"/>
              <a:t>Step 3: After the extraction, run the file “2048-Game” to enjoy the game.</a:t>
            </a:r>
          </a:p>
        </p:txBody>
      </p:sp>
      <p:pic>
        <p:nvPicPr>
          <p:cNvPr id="4" name="Content Placeholder 3"/>
          <p:cNvPicPr>
            <a:picLocks noGrp="1" noChangeAspect="1"/>
          </p:cNvPicPr>
          <p:nvPr>
            <p:ph sz="half" idx="2"/>
          </p:nvPr>
        </p:nvPicPr>
        <p:blipFill>
          <a:blip r:embed="rId2"/>
          <a:stretch>
            <a:fillRect/>
          </a:stretch>
        </p:blipFill>
        <p:spPr>
          <a:xfrm>
            <a:off x="6726555" y="2260600"/>
            <a:ext cx="5090795" cy="2059940"/>
          </a:xfrm>
          <a:prstGeom prst="rect">
            <a:avLst/>
          </a:prstGeom>
        </p:spPr>
      </p:pic>
      <p:pic>
        <p:nvPicPr>
          <p:cNvPr id="5" name="Picture 4"/>
          <p:cNvPicPr>
            <a:picLocks noChangeAspect="1"/>
          </p:cNvPicPr>
          <p:nvPr/>
        </p:nvPicPr>
        <p:blipFill>
          <a:blip r:embed="rId3"/>
          <a:stretch>
            <a:fillRect/>
          </a:stretch>
        </p:blipFill>
        <p:spPr>
          <a:xfrm>
            <a:off x="6726555" y="4695825"/>
            <a:ext cx="5093335" cy="2094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a:t>GITHUB</a:t>
            </a:r>
          </a:p>
        </p:txBody>
      </p:sp>
      <p:sp>
        <p:nvSpPr>
          <p:cNvPr id="3" name="Content Placeholder 2"/>
          <p:cNvSpPr>
            <a:spLocks noGrp="1"/>
          </p:cNvSpPr>
          <p:nvPr>
            <p:ph sz="half" idx="1"/>
          </p:nvPr>
        </p:nvSpPr>
        <p:spPr>
          <a:xfrm>
            <a:off x="971550" y="2754630"/>
            <a:ext cx="9931400" cy="3416300"/>
          </a:xfrm>
        </p:spPr>
        <p:txBody>
          <a:bodyPr/>
          <a:lstStyle/>
          <a:p>
            <a:r>
              <a:rPr lang="en-US" sz="2400"/>
              <a:t>Our github link: </a:t>
            </a:r>
            <a:r>
              <a:rPr lang="en-US" sz="2400">
                <a:hlinkClick r:id="rId2" action="ppaction://hlinkfile"/>
              </a:rPr>
              <a:t>https://github.com/mailonggit/project-game-2048</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 y="635"/>
            <a:ext cx="12195810" cy="684657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2326" y="605050"/>
            <a:ext cx="5441788" cy="1351521"/>
          </a:xfrm>
        </p:spPr>
        <p:txBody>
          <a:bodyPr/>
          <a:lstStyle/>
          <a:p>
            <a:r>
              <a:rPr lang="en-US" sz="9600" b="1" dirty="0"/>
              <a:t>GAME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010" y="2578100"/>
            <a:ext cx="11701145" cy="4074160"/>
          </a:xfr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04" y="545043"/>
            <a:ext cx="8761413" cy="1440920"/>
          </a:xfrm>
        </p:spPr>
        <p:txBody>
          <a:bodyPr/>
          <a:lstStyle/>
          <a:p>
            <a:r>
              <a:rPr lang="en-US" sz="9600" b="1" dirty="0"/>
              <a:t>GAME PLAY </a:t>
            </a:r>
          </a:p>
        </p:txBody>
      </p:sp>
      <p:sp>
        <p:nvSpPr>
          <p:cNvPr id="3" name="Content Placeholder 2"/>
          <p:cNvSpPr>
            <a:spLocks noGrp="1"/>
          </p:cNvSpPr>
          <p:nvPr>
            <p:ph idx="1"/>
          </p:nvPr>
        </p:nvSpPr>
        <p:spPr>
          <a:xfrm>
            <a:off x="414338" y="2603499"/>
            <a:ext cx="11472862" cy="4111625"/>
          </a:xfrm>
        </p:spPr>
        <p:txBody>
          <a:bodyPr/>
          <a:lstStyle/>
          <a:p>
            <a:r>
              <a:rPr lang="en-US" i="1" dirty="0"/>
              <a:t>2048</a:t>
            </a:r>
            <a:r>
              <a:rPr lang="en-US" dirty="0"/>
              <a:t> is played on a gray 4×4 grid, with numbered tiles that slide smoothly when a player moves them using the four arrow keys. Every turn, a new tile will randomly appear in an empty spot on the board with a value of either 2 or 4. Tiles slide as far as possible in the chosen direction until they are stopped by either another tile or the edge of the grid. If two tiles of the same number collide while moving, they will merge into a tile with the total value of the two tiles that collided.</a:t>
            </a:r>
            <a:r>
              <a:rPr lang="en-US" baseline="30000" dirty="0"/>
              <a:t>[</a:t>
            </a:r>
            <a:r>
              <a:rPr lang="en-US" dirty="0"/>
              <a:t>The resulting tile cannot merge with another tile again in the same move. Higher-scoring tiles emit a soft glow.</a:t>
            </a:r>
            <a:endParaRPr lang="en-US" baseline="30000" dirty="0"/>
          </a:p>
          <a:p>
            <a:r>
              <a:rPr lang="en-US" dirty="0"/>
              <a:t> A scoreboard on the upper-right keeps track of the user's score. The user's score starts at zero, and is incremented whenever two tiles combine, by the value of the new </a:t>
            </a:r>
            <a:r>
              <a:rPr lang="en-US" dirty="0" err="1"/>
              <a:t>tile.As</a:t>
            </a:r>
            <a:r>
              <a:rPr lang="en-US" dirty="0"/>
              <a:t> with many arcade games, the user's best score is shown alongside the current score.</a:t>
            </a:r>
          </a:p>
          <a:p>
            <a:r>
              <a:rPr lang="en-US" dirty="0"/>
              <a:t>The game is won when a tile with a value of 2048 appears on the board, hence the name of the game. After reaching the 2048 tile, players can continue to play (beyond the 2048 tile) to reach higher scores.</a:t>
            </a:r>
            <a:r>
              <a:rPr lang="en-US" baseline="30000" dirty="0"/>
              <a:t>[</a:t>
            </a:r>
            <a:r>
              <a:rPr lang="en-US" dirty="0"/>
              <a:t>When the player has no legal moves (there are no empty spaces and no adjacent tiles with the same value), the game 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930" y="545043"/>
            <a:ext cx="8761413" cy="1440920"/>
          </a:xfrm>
        </p:spPr>
        <p:txBody>
          <a:bodyPr/>
          <a:lstStyle/>
          <a:p>
            <a:r>
              <a:rPr lang="en-US" sz="9600" b="1" dirty="0"/>
              <a:t>GAME PLAY </a:t>
            </a:r>
          </a:p>
        </p:txBody>
      </p:sp>
      <p:pic>
        <p:nvPicPr>
          <p:cNvPr id="4" name="Content Placeholder 3"/>
          <p:cNvPicPr>
            <a:picLocks noGrp="1" noChangeAspect="1"/>
          </p:cNvPicPr>
          <p:nvPr>
            <p:ph idx="1"/>
          </p:nvPr>
        </p:nvPicPr>
        <p:blipFill>
          <a:blip r:embed="rId2"/>
          <a:stretch>
            <a:fillRect/>
          </a:stretch>
        </p:blipFill>
        <p:spPr>
          <a:xfrm>
            <a:off x="783431" y="2726460"/>
            <a:ext cx="3505200" cy="3505200"/>
          </a:xfrm>
        </p:spPr>
      </p:pic>
      <p:pic>
        <p:nvPicPr>
          <p:cNvPr id="5" name="Picture 4"/>
          <p:cNvPicPr>
            <a:picLocks noChangeAspect="1"/>
          </p:cNvPicPr>
          <p:nvPr/>
        </p:nvPicPr>
        <p:blipFill>
          <a:blip r:embed="rId3"/>
          <a:stretch>
            <a:fillRect/>
          </a:stretch>
        </p:blipFill>
        <p:spPr>
          <a:xfrm>
            <a:off x="7093527" y="2726460"/>
            <a:ext cx="3563648" cy="35696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BF05-6922-49B4-A16F-7AB1A7E9B0B3}"/>
              </a:ext>
            </a:extLst>
          </p:cNvPr>
          <p:cNvSpPr>
            <a:spLocks noGrp="1"/>
          </p:cNvSpPr>
          <p:nvPr>
            <p:ph type="title"/>
          </p:nvPr>
        </p:nvSpPr>
        <p:spPr/>
        <p:txBody>
          <a:bodyPr/>
          <a:lstStyle/>
          <a:p>
            <a:r>
              <a:rPr lang="en-US" dirty="0"/>
              <a:t>Design</a:t>
            </a:r>
            <a:endParaRPr lang="en-GB" dirty="0"/>
          </a:p>
        </p:txBody>
      </p:sp>
      <p:sp>
        <p:nvSpPr>
          <p:cNvPr id="3" name="Content Placeholder 2">
            <a:extLst>
              <a:ext uri="{FF2B5EF4-FFF2-40B4-BE49-F238E27FC236}">
                <a16:creationId xmlns:a16="http://schemas.microsoft.com/office/drawing/2014/main" id="{3ED1CE07-4687-4776-89DF-9340780E9452}"/>
              </a:ext>
            </a:extLst>
          </p:cNvPr>
          <p:cNvSpPr>
            <a:spLocks noGrp="1"/>
          </p:cNvSpPr>
          <p:nvPr>
            <p:ph idx="1"/>
          </p:nvPr>
        </p:nvSpPr>
        <p:spPr/>
        <p:txBody>
          <a:bodyPr>
            <a:normAutofit/>
          </a:bodyPr>
          <a:lstStyle/>
          <a:p>
            <a:r>
              <a:rPr lang="en-US" sz="2800" dirty="0"/>
              <a:t>1/</a:t>
            </a:r>
            <a:r>
              <a:rPr lang="en-US" sz="2800" dirty="0" err="1"/>
              <a:t>MenuScene</a:t>
            </a:r>
            <a:endParaRPr lang="en-US" sz="2800" dirty="0"/>
          </a:p>
          <a:p>
            <a:r>
              <a:rPr lang="en-US" sz="2800" dirty="0"/>
              <a:t>2/</a:t>
            </a:r>
            <a:r>
              <a:rPr lang="en-US" sz="2800" dirty="0" err="1"/>
              <a:t>ModeScene</a:t>
            </a:r>
            <a:endParaRPr lang="en-US" sz="2800" dirty="0"/>
          </a:p>
          <a:p>
            <a:r>
              <a:rPr lang="en-US" sz="2800" dirty="0"/>
              <a:t>3/</a:t>
            </a:r>
            <a:r>
              <a:rPr lang="en-US" sz="2800" dirty="0" err="1"/>
              <a:t>HelpScene</a:t>
            </a:r>
            <a:endParaRPr lang="en-US" sz="2800" dirty="0"/>
          </a:p>
          <a:p>
            <a:r>
              <a:rPr lang="en-US" sz="2800" dirty="0"/>
              <a:t>4/Contributors</a:t>
            </a:r>
          </a:p>
          <a:p>
            <a:r>
              <a:rPr lang="en-US" sz="2800" dirty="0"/>
              <a:t>5/</a:t>
            </a:r>
            <a:r>
              <a:rPr lang="en-US" sz="2800" dirty="0" err="1"/>
              <a:t>GameScene</a:t>
            </a:r>
            <a:endParaRPr lang="en-US" sz="2800" dirty="0"/>
          </a:p>
          <a:p>
            <a:pPr marL="0" indent="0">
              <a:buNone/>
            </a:pPr>
            <a:endParaRPr lang="en-GB" sz="2800" dirty="0"/>
          </a:p>
        </p:txBody>
      </p:sp>
    </p:spTree>
    <p:extLst>
      <p:ext uri="{BB962C8B-B14F-4D97-AF65-F5344CB8AC3E}">
        <p14:creationId xmlns:p14="http://schemas.microsoft.com/office/powerpoint/2010/main" val="266572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CF085-C6EB-493E-9B73-C90362A9841D}"/>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defTabSz="914400">
              <a:lnSpc>
                <a:spcPct val="90000"/>
              </a:lnSpc>
            </a:pPr>
            <a:r>
              <a:rPr lang="en-US" sz="5400">
                <a:solidFill>
                  <a:srgbClr val="FFFFFF"/>
                </a:solidFill>
              </a:rPr>
              <a:t>Language and Engine</a:t>
            </a:r>
          </a:p>
        </p:txBody>
      </p:sp>
      <p:pic>
        <p:nvPicPr>
          <p:cNvPr id="5" name="Picture 4">
            <a:extLst>
              <a:ext uri="{FF2B5EF4-FFF2-40B4-BE49-F238E27FC236}">
                <a16:creationId xmlns:a16="http://schemas.microsoft.com/office/drawing/2014/main" id="{CDB06CF7-BAC7-44E4-9CB8-E4B8BDEA2172}"/>
              </a:ext>
            </a:extLst>
          </p:cNvPr>
          <p:cNvPicPr>
            <a:picLocks noChangeAspect="1"/>
          </p:cNvPicPr>
          <p:nvPr/>
        </p:nvPicPr>
        <p:blipFill>
          <a:blip r:embed="rId2"/>
          <a:stretch>
            <a:fillRect/>
          </a:stretch>
        </p:blipFill>
        <p:spPr>
          <a:xfrm>
            <a:off x="1314395" y="307731"/>
            <a:ext cx="3467206" cy="3997637"/>
          </a:xfrm>
          <a:prstGeom prst="rect">
            <a:avLst/>
          </a:prstGeom>
        </p:spPr>
      </p:pic>
      <p:pic>
        <p:nvPicPr>
          <p:cNvPr id="4" name="Picture 3">
            <a:extLst>
              <a:ext uri="{FF2B5EF4-FFF2-40B4-BE49-F238E27FC236}">
                <a16:creationId xmlns:a16="http://schemas.microsoft.com/office/drawing/2014/main" id="{FFC6D980-002B-47BC-9D38-07DF8C02B518}"/>
              </a:ext>
            </a:extLst>
          </p:cNvPr>
          <p:cNvPicPr>
            <a:picLocks noChangeAspect="1"/>
          </p:cNvPicPr>
          <p:nvPr/>
        </p:nvPicPr>
        <p:blipFill>
          <a:blip r:embed="rId3"/>
          <a:stretch>
            <a:fillRect/>
          </a:stretch>
        </p:blipFill>
        <p:spPr>
          <a:xfrm>
            <a:off x="7139488" y="307731"/>
            <a:ext cx="4009026" cy="3997637"/>
          </a:xfrm>
          <a:prstGeom prst="rect">
            <a:avLst/>
          </a:prstGeom>
        </p:spPr>
      </p:pic>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1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endParaRPr lang="en-GB" dirty="0"/>
          </a:p>
        </p:txBody>
      </p:sp>
      <p:sp>
        <p:nvSpPr>
          <p:cNvPr id="4" name="Rectangle 3"/>
          <p:cNvSpPr/>
          <p:nvPr/>
        </p:nvSpPr>
        <p:spPr>
          <a:xfrm>
            <a:off x="1154954" y="218049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ctangle 4"/>
          <p:cNvSpPr/>
          <p:nvPr/>
        </p:nvSpPr>
        <p:spPr>
          <a:xfrm>
            <a:off x="6496928" y="218049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6" name="Rectangle 5"/>
          <p:cNvSpPr/>
          <p:nvPr/>
        </p:nvSpPr>
        <p:spPr>
          <a:xfrm>
            <a:off x="1921203" y="2348356"/>
            <a:ext cx="171713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2048</a:t>
            </a:r>
          </a:p>
        </p:txBody>
      </p:sp>
      <p:sp>
        <p:nvSpPr>
          <p:cNvPr id="7" name="Rectangle 6"/>
          <p:cNvSpPr/>
          <p:nvPr/>
        </p:nvSpPr>
        <p:spPr>
          <a:xfrm>
            <a:off x="1645920" y="3530991"/>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ctangle 7"/>
          <p:cNvSpPr/>
          <p:nvPr/>
        </p:nvSpPr>
        <p:spPr>
          <a:xfrm>
            <a:off x="1645919" y="4254530"/>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How To Play</a:t>
            </a:r>
          </a:p>
        </p:txBody>
      </p:sp>
      <p:sp>
        <p:nvSpPr>
          <p:cNvPr id="9" name="Rectangle 8"/>
          <p:cNvSpPr/>
          <p:nvPr/>
        </p:nvSpPr>
        <p:spPr>
          <a:xfrm>
            <a:off x="1645919" y="4994030"/>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Contributors</a:t>
            </a:r>
          </a:p>
        </p:txBody>
      </p:sp>
      <p:sp>
        <p:nvSpPr>
          <p:cNvPr id="10" name="Rectangle 9"/>
          <p:cNvSpPr/>
          <p:nvPr/>
        </p:nvSpPr>
        <p:spPr>
          <a:xfrm>
            <a:off x="1645918" y="5837147"/>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Exit Game</a:t>
            </a:r>
            <a:endParaRPr lang="en-GB" sz="2800" dirty="0"/>
          </a:p>
        </p:txBody>
      </p:sp>
      <p:sp>
        <p:nvSpPr>
          <p:cNvPr id="11" name="Rectangle 10"/>
          <p:cNvSpPr/>
          <p:nvPr/>
        </p:nvSpPr>
        <p:spPr>
          <a:xfrm>
            <a:off x="1752810" y="3501498"/>
            <a:ext cx="2135520"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Play Game</a:t>
            </a:r>
          </a:p>
        </p:txBody>
      </p:sp>
      <p:sp>
        <p:nvSpPr>
          <p:cNvPr id="12" name="Rectangle 11"/>
          <p:cNvSpPr/>
          <p:nvPr/>
        </p:nvSpPr>
        <p:spPr>
          <a:xfrm>
            <a:off x="6605144" y="2234027"/>
            <a:ext cx="3033203"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Select Mode</a:t>
            </a:r>
            <a:endParaRPr lang="en-GB" sz="36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6947092" y="3560484"/>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Mode 1</a:t>
            </a:r>
            <a:endParaRPr lang="en-GB" sz="2800" dirty="0"/>
          </a:p>
        </p:txBody>
      </p:sp>
      <p:sp>
        <p:nvSpPr>
          <p:cNvPr id="14" name="Rectangle 13"/>
          <p:cNvSpPr/>
          <p:nvPr/>
        </p:nvSpPr>
        <p:spPr>
          <a:xfrm>
            <a:off x="6947091" y="4320877"/>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Mode 2</a:t>
            </a:r>
            <a:endParaRPr lang="en-GB"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GB" dirty="0"/>
          </a:p>
        </p:txBody>
      </p:sp>
      <p:sp>
        <p:nvSpPr>
          <p:cNvPr id="4" name="Rectangle 3"/>
          <p:cNvSpPr/>
          <p:nvPr/>
        </p:nvSpPr>
        <p:spPr>
          <a:xfrm>
            <a:off x="1154319" y="2435274"/>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Content for tutorial here</a:t>
            </a:r>
            <a:endParaRPr lang="en-GB" dirty="0"/>
          </a:p>
        </p:txBody>
      </p:sp>
      <p:sp>
        <p:nvSpPr>
          <p:cNvPr id="5" name="Rectangle 4"/>
          <p:cNvSpPr/>
          <p:nvPr/>
        </p:nvSpPr>
        <p:spPr>
          <a:xfrm>
            <a:off x="6542420" y="2435273"/>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Content for contributors here</a:t>
            </a:r>
          </a:p>
        </p:txBody>
      </p:sp>
      <p:sp>
        <p:nvSpPr>
          <p:cNvPr id="6" name="Rectangle 5"/>
          <p:cNvSpPr/>
          <p:nvPr/>
        </p:nvSpPr>
        <p:spPr>
          <a:xfrm>
            <a:off x="2119174" y="2222694"/>
            <a:ext cx="132119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Help</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6542420" y="2222694"/>
            <a:ext cx="320472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GB" dirty="0"/>
          </a:p>
        </p:txBody>
      </p:sp>
      <p:sp>
        <p:nvSpPr>
          <p:cNvPr id="4" name="Rectangle 3"/>
          <p:cNvSpPr/>
          <p:nvPr/>
        </p:nvSpPr>
        <p:spPr>
          <a:xfrm>
            <a:off x="1154954" y="240782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Basics</a:t>
            </a:r>
            <a:endParaRPr lang="en-GB" sz="3200" dirty="0"/>
          </a:p>
        </p:txBody>
      </p:sp>
      <p:sp>
        <p:nvSpPr>
          <p:cNvPr id="5" name="Rectangle 4"/>
          <p:cNvSpPr/>
          <p:nvPr/>
        </p:nvSpPr>
        <p:spPr>
          <a:xfrm>
            <a:off x="7077856" y="2342416"/>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Rectangle 6"/>
          <p:cNvSpPr/>
          <p:nvPr/>
        </p:nvSpPr>
        <p:spPr>
          <a:xfrm>
            <a:off x="1392847" y="2526566"/>
            <a:ext cx="277511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 1</a:t>
            </a:r>
          </a:p>
        </p:txBody>
      </p:sp>
      <p:sp>
        <p:nvSpPr>
          <p:cNvPr id="8" name="Rectangle 7"/>
          <p:cNvSpPr/>
          <p:nvPr/>
        </p:nvSpPr>
        <p:spPr>
          <a:xfrm>
            <a:off x="7315114" y="2526566"/>
            <a:ext cx="277511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 2</a:t>
            </a:r>
          </a:p>
        </p:txBody>
      </p:sp>
      <p:sp>
        <p:nvSpPr>
          <p:cNvPr id="6" name="Text Box 5"/>
          <p:cNvSpPr txBox="1"/>
          <p:nvPr/>
        </p:nvSpPr>
        <p:spPr>
          <a:xfrm>
            <a:off x="7315200" y="3449955"/>
            <a:ext cx="2774950" cy="3415030"/>
          </a:xfrm>
          <a:prstGeom prst="rect">
            <a:avLst/>
          </a:prstGeom>
          <a:noFill/>
        </p:spPr>
        <p:txBody>
          <a:bodyPr wrap="square" rtlCol="0">
            <a:spAutoFit/>
          </a:bodyPr>
          <a:lstStyle/>
          <a:p>
            <a:r>
              <a:rPr lang="en-US" sz="2400">
                <a:sym typeface="+mn-ea"/>
              </a:rPr>
              <a:t>The number will appear in the board randomly every five seconds. The player has to play wisely to win the game.</a:t>
            </a:r>
            <a:endParaRPr lang="en-US" sz="2400"/>
          </a:p>
          <a:p>
            <a:endParaRPr lang="en-US" sz="24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GROUP PROJECT Course: Data Structures &amp; Algorithms     Dr: Tran Thanh Tung</vt:lpstr>
      <vt:lpstr>GAME</vt:lpstr>
      <vt:lpstr>GAME PLAY </vt:lpstr>
      <vt:lpstr>GAME PLAY </vt:lpstr>
      <vt:lpstr>Design</vt:lpstr>
      <vt:lpstr>Language and Engine</vt:lpstr>
      <vt:lpstr>Design </vt:lpstr>
      <vt:lpstr>Design</vt:lpstr>
      <vt:lpstr>Design</vt:lpstr>
      <vt:lpstr>GUIDE TO INSTALL THE GAME</vt:lpstr>
      <vt:lpstr>GITHUB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Course: Data Structures &amp; Algorithms     Dr: Tran Thanh Tung</dc:title>
  <dc:creator>MAI HOANG LONG</dc:creator>
  <cp:lastModifiedBy>MAI HOANG LONG</cp:lastModifiedBy>
  <cp:revision>1</cp:revision>
  <dcterms:created xsi:type="dcterms:W3CDTF">2019-06-08T06:34:46Z</dcterms:created>
  <dcterms:modified xsi:type="dcterms:W3CDTF">2019-06-08T06:34:52Z</dcterms:modified>
</cp:coreProperties>
</file>