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59" r:id="rId6"/>
    <p:sldId id="263" r:id="rId7"/>
    <p:sldId id="264" r:id="rId8"/>
    <p:sldId id="265" r:id="rId9"/>
    <p:sldId id="269" r:id="rId10"/>
    <p:sldId id="270"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cm>
  <p:cm authorId="1" dt="2019-03-30T20:27:32.324" idx="2">
    <p:pos x="106" y="106"/>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github.com/mailonggit/project-game-20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a:t>GROUP PROJECT</a:t>
            </a:r>
            <a:br>
              <a:rPr lang="en-US" sz="4000" b="1" dirty="0"/>
            </a:br>
            <a:r>
              <a:rPr lang="en-US" sz="3200" b="1" dirty="0"/>
              <a:t>Course</a:t>
            </a:r>
            <a:r>
              <a:rPr lang="en-US" sz="3200" dirty="0"/>
              <a:t>: Data Structures &amp; Algorithms</a:t>
            </a:r>
            <a:br>
              <a:rPr lang="en-US" sz="3200" dirty="0"/>
            </a:br>
            <a:r>
              <a:rPr lang="en-US" sz="3200" dirty="0"/>
              <a:t>				</a:t>
            </a:r>
            <a:r>
              <a:rPr lang="en-US" sz="3200" dirty="0" err="1"/>
              <a:t>Dr</a:t>
            </a:r>
            <a:r>
              <a:rPr lang="en-US" sz="3200" dirty="0"/>
              <a:t>: Tran </a:t>
            </a:r>
            <a:r>
              <a:rPr lang="en-US" sz="3200" dirty="0" err="1"/>
              <a:t>Thanh</a:t>
            </a:r>
            <a:r>
              <a:rPr lang="en-US" sz="3200" dirty="0"/>
              <a:t> Tung</a:t>
            </a:r>
            <a:endParaRPr lang="en-US" sz="3200" dirty="0"/>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a:solidFill>
                  <a:schemeClr val="bg1">
                    <a:lumMod val="95000"/>
                  </a:schemeClr>
                </a:solidFill>
              </a:rPr>
              <a:t>Member:</a:t>
            </a:r>
            <a:endParaRPr lang="en-US" sz="2400" dirty="0">
              <a:solidFill>
                <a:schemeClr val="bg1">
                  <a:lumMod val="95000"/>
                </a:schemeClr>
              </a:solidFill>
            </a:endParaRPr>
          </a:p>
          <a:p>
            <a:r>
              <a:rPr lang="en-US" sz="2400" dirty="0" err="1">
                <a:solidFill>
                  <a:schemeClr val="bg1">
                    <a:lumMod val="95000"/>
                  </a:schemeClr>
                </a:solidFill>
              </a:rPr>
              <a:t>mai</a:t>
            </a:r>
            <a:r>
              <a:rPr lang="en-US" sz="2400" dirty="0">
                <a:solidFill>
                  <a:schemeClr val="bg1">
                    <a:lumMod val="95000"/>
                  </a:schemeClr>
                </a:solidFill>
              </a:rPr>
              <a:t> </a:t>
            </a:r>
            <a:r>
              <a:rPr lang="en-US" sz="2400" dirty="0" err="1">
                <a:solidFill>
                  <a:schemeClr val="bg1">
                    <a:lumMod val="95000"/>
                  </a:schemeClr>
                </a:solidFill>
              </a:rPr>
              <a:t>hoàng</a:t>
            </a:r>
            <a:r>
              <a:rPr lang="en-US" sz="2400" dirty="0">
                <a:solidFill>
                  <a:schemeClr val="bg1">
                    <a:lumMod val="95000"/>
                  </a:schemeClr>
                </a:solidFill>
              </a:rPr>
              <a:t> long	</a:t>
            </a:r>
            <a:endParaRPr lang="en-US" sz="2400" dirty="0">
              <a:solidFill>
                <a:schemeClr val="bg1">
                  <a:lumMod val="95000"/>
                </a:schemeClr>
              </a:solidFill>
            </a:endParaRPr>
          </a:p>
          <a:p>
            <a:r>
              <a:rPr lang="en-US" sz="2400" dirty="0" err="1">
                <a:solidFill>
                  <a:schemeClr val="bg1">
                    <a:lumMod val="95000"/>
                  </a:schemeClr>
                </a:solidFill>
              </a:rPr>
              <a:t>đặng</a:t>
            </a:r>
            <a:r>
              <a:rPr lang="en-US" sz="2400" dirty="0">
                <a:solidFill>
                  <a:schemeClr val="bg1">
                    <a:lumMod val="95000"/>
                  </a:schemeClr>
                </a:solidFill>
              </a:rPr>
              <a:t> </a:t>
            </a:r>
            <a:r>
              <a:rPr lang="en-US" sz="2400" dirty="0" err="1">
                <a:solidFill>
                  <a:schemeClr val="bg1">
                    <a:lumMod val="95000"/>
                  </a:schemeClr>
                </a:solidFill>
              </a:rPr>
              <a:t>quốc</a:t>
            </a:r>
            <a:r>
              <a:rPr lang="en-US" sz="2400" dirty="0">
                <a:solidFill>
                  <a:schemeClr val="bg1">
                    <a:lumMod val="95000"/>
                  </a:schemeClr>
                </a:solidFill>
              </a:rPr>
              <a:t> </a:t>
            </a:r>
            <a:r>
              <a:rPr lang="en-US" sz="2400" dirty="0" err="1">
                <a:solidFill>
                  <a:schemeClr val="bg1">
                    <a:lumMod val="95000"/>
                  </a:schemeClr>
                </a:solidFill>
              </a:rPr>
              <a:t>cường</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lộc</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tiến</a:t>
            </a:r>
            <a:r>
              <a:rPr lang="en-US" sz="2400" dirty="0">
                <a:solidFill>
                  <a:schemeClr val="bg1">
                    <a:lumMod val="95000"/>
                  </a:schemeClr>
                </a:solidFill>
              </a:rPr>
              <a:t> </a:t>
            </a:r>
            <a:r>
              <a:rPr lang="en-US" sz="2400" dirty="0" err="1">
                <a:solidFill>
                  <a:schemeClr val="bg1">
                    <a:lumMod val="95000"/>
                  </a:schemeClr>
                </a:solidFill>
              </a:rPr>
              <a:t>dũng</a:t>
            </a:r>
            <a:endParaRPr lang="en-US" sz="2400" dirty="0">
              <a:solidFill>
                <a:schemeClr val="bg1">
                  <a:lumMod val="95000"/>
                </a:schemeClr>
              </a:solidFill>
            </a:endParaRPr>
          </a:p>
          <a:p>
            <a:endParaRPr lang="en-US" dirty="0">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525" y="635"/>
            <a:ext cx="12195810" cy="684657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a:t>GAME</a:t>
            </a:r>
            <a:endParaRPr lang="en-US" sz="96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4010" y="2578100"/>
            <a:ext cx="11701145" cy="4074160"/>
          </a:xfr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a:t>GAME PLAY </a:t>
            </a:r>
            <a:endParaRPr lang="en-US" sz="9600" b="1" dirty="0"/>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 Every turn, a new tile will randomly appear in an empty spot on the board with a value of either 2 or 4.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baseline="30000" dirty="0"/>
              <a:t>[</a:t>
            </a:r>
            <a:r>
              <a:rPr lang="en-US" dirty="0"/>
              <a:t>The resulting tile cannot merge with another tile again in the same move. Higher-scoring tiles emit a soft glow.</a:t>
            </a:r>
            <a:endParaRPr lang="en-US" baseline="30000" dirty="0"/>
          </a:p>
          <a:p>
            <a:r>
              <a:rPr lang="en-US" dirty="0"/>
              <a:t> A scoreboard on the upper-right keeps track of the user's score. The user's score starts at zero, and is incremented whenever two tiles combine, by the value of the new </a:t>
            </a:r>
            <a:r>
              <a:rPr lang="en-US" dirty="0" err="1"/>
              <a:t>tile.As</a:t>
            </a:r>
            <a:r>
              <a:rPr lang="en-US" dirty="0"/>
              <a:t> with many arcade games, the user's best score is shown alongside the current score.</a:t>
            </a:r>
            <a:endParaRPr lang="en-US" dirty="0"/>
          </a:p>
          <a:p>
            <a:r>
              <a:rPr lang="en-US" dirty="0"/>
              <a:t>The game is won when a tile with a value of 2048 appears on the board, hence the name of the game. After reaching the 2048 tile, players can continue to play (beyond the 2048 tile) to reach higher scores.</a:t>
            </a:r>
            <a:r>
              <a:rPr lang="en-US" baseline="30000" dirty="0"/>
              <a:t>[</a:t>
            </a:r>
            <a:r>
              <a:rPr lang="en-US" dirty="0"/>
              <a:t>When the player has no legal moves (there are no empty spaces and no adjacent tiles with the same value), the game ends.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a:t>GAME PLAY </a:t>
            </a:r>
            <a:endParaRPr lang="en-US" sz="9600" b="1" dirty="0"/>
          </a:p>
        </p:txBody>
      </p:sp>
      <p:pic>
        <p:nvPicPr>
          <p:cNvPr id="4" name="Content Placeholder 3"/>
          <p:cNvPicPr>
            <a:picLocks noGrp="1" noChangeAspect="1"/>
          </p:cNvPicPr>
          <p:nvPr>
            <p:ph idx="1"/>
          </p:nvPr>
        </p:nvPicPr>
        <p:blipFill>
          <a:blip r:embed="rId1"/>
          <a:stretch>
            <a:fillRect/>
          </a:stretch>
        </p:blipFill>
        <p:spPr>
          <a:xfrm>
            <a:off x="783431" y="2726460"/>
            <a:ext cx="3505200" cy="3505200"/>
          </a:xfrm>
        </p:spPr>
      </p:pic>
      <p:pic>
        <p:nvPicPr>
          <p:cNvPr id="5" name="Picture 4"/>
          <p:cNvPicPr>
            <a:picLocks noChangeAspect="1"/>
          </p:cNvPicPr>
          <p:nvPr/>
        </p:nvPicPr>
        <p:blipFill>
          <a:blip r:embed="rId2"/>
          <a:stretch>
            <a:fillRect/>
          </a:stretch>
        </p:blipFill>
        <p:spPr>
          <a:xfrm>
            <a:off x="7093527" y="2726460"/>
            <a:ext cx="3563648" cy="35696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endParaRPr lang="en-GB" dirty="0"/>
          </a:p>
        </p:txBody>
      </p:sp>
      <p:sp>
        <p:nvSpPr>
          <p:cNvPr id="4" name="Rectangle 3"/>
          <p:cNvSpPr/>
          <p:nvPr/>
        </p:nvSpPr>
        <p:spPr>
          <a:xfrm>
            <a:off x="1154954"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p:cNvSpPr/>
          <p:nvPr/>
        </p:nvSpPr>
        <p:spPr>
          <a:xfrm>
            <a:off x="6496928"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6" name="Rectangle 5"/>
          <p:cNvSpPr/>
          <p:nvPr/>
        </p:nvSpPr>
        <p:spPr>
          <a:xfrm>
            <a:off x="1921203" y="2348356"/>
            <a:ext cx="17171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2048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645920" y="3530991"/>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p:cNvSpPr/>
          <p:nvPr/>
        </p:nvSpPr>
        <p:spPr>
          <a:xfrm>
            <a:off x="1645919" y="42545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How To Play</a:t>
            </a:r>
            <a:endParaRPr lang="en-US" sz="28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645919" y="49940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Contributors</a:t>
            </a:r>
            <a:endParaRPr lang="en-US" sz="28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1645918" y="583714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Exit Game</a:t>
            </a:r>
            <a:endParaRPr lang="en-GB" sz="2800" dirty="0"/>
          </a:p>
        </p:txBody>
      </p:sp>
      <p:sp>
        <p:nvSpPr>
          <p:cNvPr id="11" name="Rectangle 10"/>
          <p:cNvSpPr/>
          <p:nvPr/>
        </p:nvSpPr>
        <p:spPr>
          <a:xfrm>
            <a:off x="1752810" y="3501498"/>
            <a:ext cx="213552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Play Game</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605144" y="2234027"/>
            <a:ext cx="3033203"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Select Mode</a:t>
            </a:r>
            <a:endParaRPr lang="en-GB" sz="36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947092" y="3560484"/>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1</a:t>
            </a:r>
            <a:endParaRPr lang="en-GB" sz="2800" dirty="0"/>
          </a:p>
        </p:txBody>
      </p:sp>
      <p:sp>
        <p:nvSpPr>
          <p:cNvPr id="14" name="Rectangle 13"/>
          <p:cNvSpPr/>
          <p:nvPr/>
        </p:nvSpPr>
        <p:spPr>
          <a:xfrm>
            <a:off x="6947091" y="432087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2</a:t>
            </a:r>
            <a:endParaRPr lang="en-GB"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GB" dirty="0"/>
          </a:p>
        </p:txBody>
      </p:sp>
      <p:sp>
        <p:nvSpPr>
          <p:cNvPr id="4" name="Rectangle 3"/>
          <p:cNvSpPr/>
          <p:nvPr/>
        </p:nvSpPr>
        <p:spPr>
          <a:xfrm>
            <a:off x="1154319" y="2435274"/>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Content for tutorial here</a:t>
            </a:r>
            <a:endParaRPr lang="en-GB" dirty="0"/>
          </a:p>
        </p:txBody>
      </p:sp>
      <p:sp>
        <p:nvSpPr>
          <p:cNvPr id="5" name="Rectangle 4"/>
          <p:cNvSpPr/>
          <p:nvPr/>
        </p:nvSpPr>
        <p:spPr>
          <a:xfrm>
            <a:off x="6542420" y="2435273"/>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Content for contributors here</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119174" y="2222694"/>
            <a:ext cx="132119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Help</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542420" y="2222694"/>
            <a:ext cx="32047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Contributors</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GB" dirty="0"/>
          </a:p>
        </p:txBody>
      </p:sp>
      <p:sp>
        <p:nvSpPr>
          <p:cNvPr id="4" name="Rectangle 3"/>
          <p:cNvSpPr/>
          <p:nvPr/>
        </p:nvSpPr>
        <p:spPr>
          <a:xfrm>
            <a:off x="1154954" y="240782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p:cNvSpPr/>
          <p:nvPr/>
        </p:nvSpPr>
        <p:spPr>
          <a:xfrm>
            <a:off x="7077856" y="2342416"/>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Rectangle 6"/>
          <p:cNvSpPr/>
          <p:nvPr/>
        </p:nvSpPr>
        <p:spPr>
          <a:xfrm>
            <a:off x="1392847" y="2526566"/>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315114" y="2526566"/>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7315200" y="3449955"/>
            <a:ext cx="2774950" cy="3415030"/>
          </a:xfrm>
          <a:prstGeom prst="rect">
            <a:avLst/>
          </a:prstGeom>
          <a:noFill/>
        </p:spPr>
        <p:txBody>
          <a:bodyPr wrap="square" rtlCol="0">
            <a:spAutoFit/>
          </a:bodyPr>
          <a:p>
            <a:r>
              <a:rPr lang="en-US" sz="2400">
                <a:sym typeface="+mn-ea"/>
              </a:rPr>
              <a:t>The number will appear in the board randomly every five seconds. The player has to play wisely to win the game.</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400"/>
              <a:t>GUIDE TO INSTALL THE GAME</a:t>
            </a:r>
            <a:endParaRPr lang="en-US" sz="4400"/>
          </a:p>
        </p:txBody>
      </p:sp>
      <p:sp>
        <p:nvSpPr>
          <p:cNvPr id="3" name="Content Placeholder 2"/>
          <p:cNvSpPr>
            <a:spLocks noGrp="1"/>
          </p:cNvSpPr>
          <p:nvPr>
            <p:ph sz="half" idx="1"/>
          </p:nvPr>
        </p:nvSpPr>
        <p:spPr>
          <a:xfrm>
            <a:off x="480584" y="2385695"/>
            <a:ext cx="4825158" cy="3416301"/>
          </a:xfrm>
        </p:spPr>
        <p:txBody>
          <a:bodyPr/>
          <a:p>
            <a:r>
              <a:rPr lang="en-US"/>
              <a:t>Step 1: Download the game.rar file through the following link : </a:t>
            </a:r>
            <a:br>
              <a:rPr lang="en-US"/>
            </a:br>
            <a:endParaRPr lang="en-US"/>
          </a:p>
          <a:p>
            <a:r>
              <a:rPr lang="en-US"/>
              <a:t>Step 2: Click right mouse on the rar file you just downloaded and click “Extract here”. The password for the file is : “dsagame”.</a:t>
            </a:r>
            <a:endParaRPr lang="en-US"/>
          </a:p>
          <a:p>
            <a:endParaRPr lang="en-US"/>
          </a:p>
          <a:p>
            <a:r>
              <a:rPr lang="en-US"/>
              <a:t>Step 3: After the extraction, run the file “2048-Game” to enjoy the game.</a:t>
            </a:r>
            <a:endParaRPr lang="en-US"/>
          </a:p>
        </p:txBody>
      </p:sp>
      <p:pic>
        <p:nvPicPr>
          <p:cNvPr id="4" name="Content Placeholder 3"/>
          <p:cNvPicPr>
            <a:picLocks noChangeAspect="1"/>
          </p:cNvPicPr>
          <p:nvPr>
            <p:ph sz="half" idx="2"/>
          </p:nvPr>
        </p:nvPicPr>
        <p:blipFill>
          <a:blip r:embed="rId1"/>
          <a:stretch>
            <a:fillRect/>
          </a:stretch>
        </p:blipFill>
        <p:spPr>
          <a:xfrm>
            <a:off x="6726555" y="2260600"/>
            <a:ext cx="5090795" cy="2059940"/>
          </a:xfrm>
          <a:prstGeom prst="rect">
            <a:avLst/>
          </a:prstGeom>
        </p:spPr>
      </p:pic>
      <p:pic>
        <p:nvPicPr>
          <p:cNvPr id="5" name="Picture 4"/>
          <p:cNvPicPr>
            <a:picLocks noChangeAspect="1"/>
          </p:cNvPicPr>
          <p:nvPr/>
        </p:nvPicPr>
        <p:blipFill>
          <a:blip r:embed="rId2"/>
          <a:stretch>
            <a:fillRect/>
          </a:stretch>
        </p:blipFill>
        <p:spPr>
          <a:xfrm>
            <a:off x="6726555" y="4695825"/>
            <a:ext cx="5093335" cy="2094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t>GITHUB</a:t>
            </a:r>
            <a:endParaRPr lang="en-US" sz="4800"/>
          </a:p>
        </p:txBody>
      </p:sp>
      <p:sp>
        <p:nvSpPr>
          <p:cNvPr id="3" name="Content Placeholder 2"/>
          <p:cNvSpPr>
            <a:spLocks noGrp="1"/>
          </p:cNvSpPr>
          <p:nvPr>
            <p:ph sz="half" idx="1"/>
          </p:nvPr>
        </p:nvSpPr>
        <p:spPr>
          <a:xfrm>
            <a:off x="971550" y="2754630"/>
            <a:ext cx="9931400" cy="3416300"/>
          </a:xfrm>
        </p:spPr>
        <p:txBody>
          <a:bodyPr/>
          <a:p>
            <a:r>
              <a:rPr lang="en-US" sz="2400"/>
              <a:t>Our github link: </a:t>
            </a:r>
            <a:r>
              <a:rPr lang="en-US" sz="2400">
                <a:hlinkClick r:id="rId1" action="ppaction://hlinkfile"/>
              </a:rPr>
              <a:t>https://github.com/mailonggit/project-game-2048</a:t>
            </a:r>
            <a:endParaRPr lang="en-US" sz="24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1994</Words>
  <Application>WPS Presentation</Application>
  <PresentationFormat>Widescreen</PresentationFormat>
  <Paragraphs>67</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3</vt:lpstr>
      <vt:lpstr>Arial</vt:lpstr>
      <vt:lpstr>Century Gothic</vt:lpstr>
      <vt:lpstr>Microsoft YaHei</vt:lpstr>
      <vt:lpstr>Arial Unicode MS</vt:lpstr>
      <vt:lpstr>Calibri</vt:lpstr>
      <vt:lpstr>Ion Boardroom</vt:lpstr>
      <vt:lpstr>GROUP PROJECT Course: Data Structures &amp; Algorithms 				Dr: Tran Thanh Tung</vt:lpstr>
      <vt:lpstr>GAME</vt:lpstr>
      <vt:lpstr>GAME PLAY </vt:lpstr>
      <vt:lpstr>GAME PLAY </vt:lpstr>
      <vt:lpstr>Design	</vt:lpstr>
      <vt:lpstr>Design</vt:lpstr>
      <vt:lpstr>Design</vt:lpstr>
      <vt:lpstr>GUIDE TO INSTALL THE GAME</vt:lpstr>
      <vt:lpstr>GITHUB</vt:lpstr>
      <vt:lpstr>PowerPoint 演示文稿</vt:lpstr>
    </vt:vector>
  </TitlesOfParts>
  <Company>ThienIT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ThienIT</dc:creator>
  <cp:lastModifiedBy>dell</cp:lastModifiedBy>
  <cp:revision>23</cp:revision>
  <dcterms:created xsi:type="dcterms:W3CDTF">2019-03-30T13:01:00Z</dcterms:created>
  <dcterms:modified xsi:type="dcterms:W3CDTF">2019-06-07T01:30:24Z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