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8" r:id="rId4"/>
    <p:sldId id="257" r:id="rId5"/>
    <p:sldId id="259"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enIT" initials="T"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364" autoAdjust="0"/>
  </p:normalViewPr>
  <p:slideViewPr>
    <p:cSldViewPr snapToGrid="0">
      <p:cViewPr varScale="1">
        <p:scale>
          <a:sx n="69" d="100"/>
          <a:sy n="69" d="100"/>
        </p:scale>
        <p:origin x="774"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commentAuthors" Target="commentAuthors.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30T20:27:31.449" idx="1">
    <p:pos x="10" y="10"/>
    <p:text/>
  </p:cm>
  <p:cm authorId="1" dt="2019-03-30T20:27:32.324" idx="2">
    <p:pos x="106" y="106"/>
    <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923A1CC3-2375-41D4-9E03-427CAF2A4C1A}"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AFF16868-8199-4C2C-A5B1-63AEE139F88E}"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AAD9FF7F-6988-44CC-821B-644E70CD2F73}"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5C12C299-16B2-4475-990D-751901EACC14}"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fld>
            <a:endParaRPr lang="en-US" dirty="0"/>
          </a:p>
        </p:txBody>
      </p:sp>
      <p:sp>
        <p:nvSpPr>
          <p:cNvPr id="8" name="Footer Placeholder 7"/>
          <p:cNvSpPr>
            <a:spLocks noGrp="1"/>
          </p:cNvSpPr>
          <p:nvPr>
            <p:ph type="ftr" sz="quarter" idx="11"/>
          </p:nvPr>
        </p:nvSpPr>
        <p:spPr/>
        <p:txBody>
          <a:bodyPr/>
          <a:lstStyle/>
          <a:p>
            <a:r>
              <a:rPr lang="en-US" dirty="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F34E6425-0181-43F2-84FC-787E803FD2F8}"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fld>
            <a:endParaRPr lang="en-US" dirty="0"/>
          </a:p>
        </p:txBody>
      </p:sp>
      <p:sp>
        <p:nvSpPr>
          <p:cNvPr id="8" name="Footer Placeholder 7"/>
          <p:cNvSpPr>
            <a:spLocks noGrp="1"/>
          </p:cNvSpPr>
          <p:nvPr>
            <p:ph type="ftr" sz="quarter" idx="11"/>
          </p:nvPr>
        </p:nvSpPr>
        <p:spPr/>
        <p:txBody>
          <a:bodyPr/>
          <a:lstStyle/>
          <a:p>
            <a:r>
              <a:rPr lang="en-US" dirty="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fld>
            <a:endParaRPr lang="en-US" dirty="0"/>
          </a:p>
        </p:txBody>
      </p:sp>
      <p:sp>
        <p:nvSpPr>
          <p:cNvPr id="4" name="Footer Placeholder 3"/>
          <p:cNvSpPr>
            <a:spLocks noGrp="1"/>
          </p:cNvSpPr>
          <p:nvPr>
            <p:ph type="ftr" sz="quarter" idx="11"/>
          </p:nvPr>
        </p:nvSpPr>
        <p:spPr/>
        <p:txBody>
          <a:bodyPr/>
          <a:lstStyle/>
          <a:p>
            <a:r>
              <a:rPr lang="en-US" dirty="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fld>
            <a:endParaRPr lang="en-US" dirty="0"/>
          </a:p>
        </p:txBody>
      </p:sp>
      <p:sp>
        <p:nvSpPr>
          <p:cNvPr id="3" name="Footer Placeholder 2"/>
          <p:cNvSpPr>
            <a:spLocks noGrp="1"/>
          </p:cNvSpPr>
          <p:nvPr>
            <p:ph type="ftr" sz="quarter" idx="11"/>
          </p:nvPr>
        </p:nvSpPr>
        <p:spPr/>
        <p:txBody>
          <a:bodyPr/>
          <a:lstStyle/>
          <a:p>
            <a:r>
              <a:rPr lang="en-US" dirty="0"/>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6E86A4C-8E40-4F87-A4F0-01A0687C5742}"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5E72C73-2D91-4E12-BA25-F0AA0C03599B}"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GIF"/><Relationship Id="rId1" Type="http://schemas.openxmlformats.org/officeDocument/2006/relationships/image" Target="../media/image3.GI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528638"/>
            <a:ext cx="8815568" cy="2328861"/>
          </a:xfrm>
        </p:spPr>
        <p:txBody>
          <a:bodyPr/>
          <a:lstStyle/>
          <a:p>
            <a:r>
              <a:rPr lang="en-US" sz="8000" b="1" dirty="0" smtClean="0"/>
              <a:t>GROUP PROJECT</a:t>
            </a:r>
            <a:br>
              <a:rPr lang="en-US" sz="4000" b="1" dirty="0"/>
            </a:br>
            <a:r>
              <a:rPr lang="en-US" sz="3200" b="1" dirty="0"/>
              <a:t>C</a:t>
            </a:r>
            <a:r>
              <a:rPr lang="en-US" sz="3200" b="1" dirty="0" smtClean="0"/>
              <a:t>ourse</a:t>
            </a:r>
            <a:r>
              <a:rPr lang="en-US" sz="3200" dirty="0" smtClean="0"/>
              <a:t>: Data Structures &amp; Algorithms</a:t>
            </a:r>
            <a:br>
              <a:rPr lang="en-US" sz="3200" dirty="0" smtClean="0"/>
            </a:br>
            <a:r>
              <a:rPr lang="en-US" sz="3200" dirty="0" smtClean="0"/>
              <a:t>				</a:t>
            </a:r>
            <a:r>
              <a:rPr lang="en-US" sz="3200" dirty="0" err="1" smtClean="0"/>
              <a:t>Dr</a:t>
            </a:r>
            <a:r>
              <a:rPr lang="en-US" sz="3200" dirty="0" smtClean="0"/>
              <a:t>: Tran </a:t>
            </a:r>
            <a:r>
              <a:rPr lang="en-US" sz="3200" dirty="0" err="1" smtClean="0"/>
              <a:t>Thanh</a:t>
            </a:r>
            <a:r>
              <a:rPr lang="en-US" sz="3200" dirty="0" smtClean="0"/>
              <a:t> Tung</a:t>
            </a:r>
            <a:endParaRPr lang="en-US" sz="3200" dirty="0"/>
          </a:p>
        </p:txBody>
      </p:sp>
      <p:sp>
        <p:nvSpPr>
          <p:cNvPr id="3" name="Subtitle 2"/>
          <p:cNvSpPr>
            <a:spLocks noGrp="1"/>
          </p:cNvSpPr>
          <p:nvPr>
            <p:ph type="subTitle" idx="1"/>
          </p:nvPr>
        </p:nvSpPr>
        <p:spPr>
          <a:xfrm>
            <a:off x="7190262" y="3601353"/>
            <a:ext cx="8765767" cy="2668448"/>
          </a:xfrm>
        </p:spPr>
        <p:txBody>
          <a:bodyPr>
            <a:normAutofit/>
          </a:bodyPr>
          <a:lstStyle/>
          <a:p>
            <a:r>
              <a:rPr lang="en-US" sz="2400" dirty="0" smtClean="0">
                <a:solidFill>
                  <a:schemeClr val="bg1">
                    <a:lumMod val="95000"/>
                  </a:schemeClr>
                </a:solidFill>
              </a:rPr>
              <a:t>Member:</a:t>
            </a:r>
            <a:endParaRPr lang="en-US" sz="2400" dirty="0" smtClean="0">
              <a:solidFill>
                <a:schemeClr val="bg1">
                  <a:lumMod val="95000"/>
                </a:schemeClr>
              </a:solidFill>
            </a:endParaRPr>
          </a:p>
          <a:p>
            <a:r>
              <a:rPr lang="en-US" sz="2400" dirty="0" smtClean="0">
                <a:solidFill>
                  <a:schemeClr val="bg1">
                    <a:lumMod val="95000"/>
                  </a:schemeClr>
                </a:solidFill>
              </a:rPr>
              <a:t>	</a:t>
            </a:r>
            <a:r>
              <a:rPr lang="en-US" sz="2400" dirty="0" err="1" smtClean="0">
                <a:solidFill>
                  <a:schemeClr val="bg1">
                    <a:lumMod val="95000"/>
                  </a:schemeClr>
                </a:solidFill>
              </a:rPr>
              <a:t>đặng</a:t>
            </a:r>
            <a:r>
              <a:rPr lang="en-US" sz="2400" dirty="0" smtClean="0">
                <a:solidFill>
                  <a:schemeClr val="bg1">
                    <a:lumMod val="95000"/>
                  </a:schemeClr>
                </a:solidFill>
              </a:rPr>
              <a:t> </a:t>
            </a:r>
            <a:r>
              <a:rPr lang="en-US" sz="2400" dirty="0" err="1" smtClean="0">
                <a:solidFill>
                  <a:schemeClr val="bg1">
                    <a:lumMod val="95000"/>
                  </a:schemeClr>
                </a:solidFill>
              </a:rPr>
              <a:t>quốc</a:t>
            </a:r>
            <a:r>
              <a:rPr lang="en-US" sz="2400" dirty="0" smtClean="0">
                <a:solidFill>
                  <a:schemeClr val="bg1">
                    <a:lumMod val="95000"/>
                  </a:schemeClr>
                </a:solidFill>
              </a:rPr>
              <a:t> </a:t>
            </a:r>
            <a:r>
              <a:rPr lang="en-US" sz="2400" dirty="0" err="1" smtClean="0">
                <a:solidFill>
                  <a:schemeClr val="bg1">
                    <a:lumMod val="95000"/>
                  </a:schemeClr>
                </a:solidFill>
              </a:rPr>
              <a:t>cường</a:t>
            </a:r>
            <a:endParaRPr lang="en-US" sz="2400" dirty="0" smtClean="0">
              <a:solidFill>
                <a:schemeClr val="bg1">
                  <a:lumMod val="95000"/>
                </a:schemeClr>
              </a:solidFill>
            </a:endParaRPr>
          </a:p>
          <a:p>
            <a:r>
              <a:rPr lang="en-US" sz="2400" dirty="0" smtClean="0">
                <a:solidFill>
                  <a:schemeClr val="bg1">
                    <a:lumMod val="95000"/>
                  </a:schemeClr>
                </a:solidFill>
              </a:rPr>
              <a:t>	</a:t>
            </a:r>
            <a:r>
              <a:rPr lang="en-US" sz="2400" dirty="0" err="1" smtClean="0">
                <a:solidFill>
                  <a:schemeClr val="bg1">
                    <a:lumMod val="95000"/>
                  </a:schemeClr>
                </a:solidFill>
              </a:rPr>
              <a:t>mai</a:t>
            </a:r>
            <a:r>
              <a:rPr lang="en-US" sz="2400" dirty="0" smtClean="0">
                <a:solidFill>
                  <a:schemeClr val="bg1">
                    <a:lumMod val="95000"/>
                  </a:schemeClr>
                </a:solidFill>
              </a:rPr>
              <a:t> </a:t>
            </a:r>
            <a:r>
              <a:rPr lang="en-US" sz="2400" dirty="0" err="1" smtClean="0">
                <a:solidFill>
                  <a:schemeClr val="bg1">
                    <a:lumMod val="95000"/>
                  </a:schemeClr>
                </a:solidFill>
              </a:rPr>
              <a:t>hoàng</a:t>
            </a:r>
            <a:r>
              <a:rPr lang="en-US" sz="2400" dirty="0" smtClean="0">
                <a:solidFill>
                  <a:schemeClr val="bg1">
                    <a:lumMod val="95000"/>
                  </a:schemeClr>
                </a:solidFill>
              </a:rPr>
              <a:t> long</a:t>
            </a:r>
            <a:endParaRPr lang="en-US" sz="2400" dirty="0" smtClean="0">
              <a:solidFill>
                <a:schemeClr val="bg1">
                  <a:lumMod val="95000"/>
                </a:schemeClr>
              </a:solidFill>
            </a:endParaRPr>
          </a:p>
          <a:p>
            <a:r>
              <a:rPr lang="en-US" sz="2400" dirty="0" smtClean="0">
                <a:solidFill>
                  <a:schemeClr val="bg1">
                    <a:lumMod val="95000"/>
                  </a:schemeClr>
                </a:solidFill>
              </a:rPr>
              <a:t>	</a:t>
            </a:r>
            <a:r>
              <a:rPr lang="en-US" sz="2400" dirty="0" err="1" smtClean="0">
                <a:solidFill>
                  <a:schemeClr val="bg1">
                    <a:lumMod val="95000"/>
                  </a:schemeClr>
                </a:solidFill>
              </a:rPr>
              <a:t>nguyễn</a:t>
            </a:r>
            <a:r>
              <a:rPr lang="en-US" sz="2400" dirty="0" smtClean="0">
                <a:solidFill>
                  <a:schemeClr val="bg1">
                    <a:lumMod val="95000"/>
                  </a:schemeClr>
                </a:solidFill>
              </a:rPr>
              <a:t> </a:t>
            </a:r>
            <a:r>
              <a:rPr lang="en-US" sz="2400" dirty="0" err="1" smtClean="0">
                <a:solidFill>
                  <a:schemeClr val="bg1">
                    <a:lumMod val="95000"/>
                  </a:schemeClr>
                </a:solidFill>
              </a:rPr>
              <a:t>lộc</a:t>
            </a:r>
            <a:endParaRPr lang="en-US" sz="2400" dirty="0" smtClean="0">
              <a:solidFill>
                <a:schemeClr val="bg1">
                  <a:lumMod val="95000"/>
                </a:schemeClr>
              </a:solidFill>
            </a:endParaRPr>
          </a:p>
          <a:p>
            <a:r>
              <a:rPr lang="en-US" sz="2400" dirty="0" smtClean="0">
                <a:solidFill>
                  <a:schemeClr val="bg1">
                    <a:lumMod val="95000"/>
                  </a:schemeClr>
                </a:solidFill>
              </a:rPr>
              <a:t>	</a:t>
            </a:r>
            <a:r>
              <a:rPr lang="en-US" sz="2400" dirty="0" err="1" smtClean="0">
                <a:solidFill>
                  <a:schemeClr val="bg1">
                    <a:lumMod val="95000"/>
                  </a:schemeClr>
                </a:solidFill>
              </a:rPr>
              <a:t>nguyễn</a:t>
            </a:r>
            <a:r>
              <a:rPr lang="en-US" sz="2400" dirty="0" smtClean="0">
                <a:solidFill>
                  <a:schemeClr val="bg1">
                    <a:lumMod val="95000"/>
                  </a:schemeClr>
                </a:solidFill>
              </a:rPr>
              <a:t> </a:t>
            </a:r>
            <a:r>
              <a:rPr lang="en-US" sz="2400" dirty="0" err="1" smtClean="0">
                <a:solidFill>
                  <a:schemeClr val="bg1">
                    <a:lumMod val="95000"/>
                  </a:schemeClr>
                </a:solidFill>
              </a:rPr>
              <a:t>tiến</a:t>
            </a:r>
            <a:r>
              <a:rPr lang="en-US" sz="2400" dirty="0" smtClean="0">
                <a:solidFill>
                  <a:schemeClr val="bg1">
                    <a:lumMod val="95000"/>
                  </a:schemeClr>
                </a:solidFill>
              </a:rPr>
              <a:t> </a:t>
            </a:r>
            <a:r>
              <a:rPr lang="en-US" sz="2400" dirty="0" err="1" smtClean="0">
                <a:solidFill>
                  <a:schemeClr val="bg1">
                    <a:lumMod val="95000"/>
                  </a:schemeClr>
                </a:solidFill>
              </a:rPr>
              <a:t>dũng</a:t>
            </a:r>
            <a:endParaRPr lang="en-US" sz="2400" dirty="0" smtClean="0">
              <a:solidFill>
                <a:schemeClr val="bg1">
                  <a:lumMod val="95000"/>
                </a:schemeClr>
              </a:solidFill>
            </a:endParaRPr>
          </a:p>
          <a:p>
            <a:endParaRPr lang="en-US" dirty="0">
              <a:solidFill>
                <a:schemeClr val="bg1">
                  <a:lumMod val="9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2326" y="605050"/>
            <a:ext cx="5441788" cy="1351521"/>
          </a:xfrm>
        </p:spPr>
        <p:txBody>
          <a:bodyPr/>
          <a:lstStyle/>
          <a:p>
            <a:r>
              <a:rPr lang="en-US" sz="9600" b="1" dirty="0" smtClean="0"/>
              <a:t>GAME</a:t>
            </a:r>
            <a:endParaRPr lang="en-US" sz="9600" b="1"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573382" y="2142308"/>
            <a:ext cx="6940732" cy="5783944"/>
          </a:xfr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04" y="545043"/>
            <a:ext cx="8761413" cy="1440920"/>
          </a:xfrm>
        </p:spPr>
        <p:txBody>
          <a:bodyPr/>
          <a:lstStyle/>
          <a:p>
            <a:r>
              <a:rPr lang="en-US" sz="9600" b="1" dirty="0" smtClean="0"/>
              <a:t>GAME PLAY </a:t>
            </a:r>
            <a:endParaRPr lang="en-US" sz="9600" b="1" dirty="0"/>
          </a:p>
        </p:txBody>
      </p:sp>
      <p:sp>
        <p:nvSpPr>
          <p:cNvPr id="3" name="Content Placeholder 2"/>
          <p:cNvSpPr>
            <a:spLocks noGrp="1"/>
          </p:cNvSpPr>
          <p:nvPr>
            <p:ph idx="1"/>
          </p:nvPr>
        </p:nvSpPr>
        <p:spPr>
          <a:xfrm>
            <a:off x="414338" y="2603499"/>
            <a:ext cx="11472862" cy="4111625"/>
          </a:xfrm>
        </p:spPr>
        <p:txBody>
          <a:bodyPr/>
          <a:lstStyle/>
          <a:p>
            <a:r>
              <a:rPr lang="en-US" i="1" dirty="0"/>
              <a:t>2048</a:t>
            </a:r>
            <a:r>
              <a:rPr lang="en-US" dirty="0"/>
              <a:t> is played on a gray 4×4 grid, with numbered tiles that slide smoothly when a player moves them using the four arrow keys</a:t>
            </a:r>
            <a:r>
              <a:rPr lang="en-US" dirty="0" smtClean="0"/>
              <a:t>.</a:t>
            </a:r>
            <a:r>
              <a:rPr lang="en-US" dirty="0"/>
              <a:t> Every turn, a new tile will randomly appear in an empty spot on the board with a value of either 2 or 4</a:t>
            </a:r>
            <a:r>
              <a:rPr lang="en-US" dirty="0" smtClean="0"/>
              <a:t>.</a:t>
            </a:r>
            <a:r>
              <a:rPr lang="en-US" dirty="0"/>
              <a:t> Tiles slide as far as possible in the chosen direction until they are stopped by either another tile or the edge of the grid. If two tiles of the same number collide while moving, they will merge into a tile with the total value of the two tiles that collided</a:t>
            </a:r>
            <a:r>
              <a:rPr lang="en-US" dirty="0" smtClean="0"/>
              <a:t>.</a:t>
            </a:r>
            <a:r>
              <a:rPr lang="en-US" baseline="30000" dirty="0" smtClean="0"/>
              <a:t>[</a:t>
            </a:r>
            <a:r>
              <a:rPr lang="en-US" dirty="0" smtClean="0"/>
              <a:t>The </a:t>
            </a:r>
            <a:r>
              <a:rPr lang="en-US" dirty="0"/>
              <a:t>resulting tile cannot merge with another tile again in the same move. Higher-scoring tiles emit a soft glow</a:t>
            </a:r>
            <a:r>
              <a:rPr lang="en-US" dirty="0" smtClean="0"/>
              <a:t>.</a:t>
            </a:r>
            <a:endParaRPr lang="en-US" baseline="30000" dirty="0"/>
          </a:p>
          <a:p>
            <a:r>
              <a:rPr lang="en-US" dirty="0" smtClean="0"/>
              <a:t> </a:t>
            </a:r>
            <a:r>
              <a:rPr lang="en-US" dirty="0"/>
              <a:t>A scoreboard on the upper-right keeps track of the user's score. The user's score starts at zero, and is incremented whenever two tiles combine, by the value of the new </a:t>
            </a:r>
            <a:r>
              <a:rPr lang="en-US" dirty="0" err="1" smtClean="0"/>
              <a:t>tile.As</a:t>
            </a:r>
            <a:r>
              <a:rPr lang="en-US" dirty="0" smtClean="0"/>
              <a:t> </a:t>
            </a:r>
            <a:r>
              <a:rPr lang="en-US" dirty="0"/>
              <a:t>with many arcade games, the user's best score is shown alongside the </a:t>
            </a:r>
            <a:r>
              <a:rPr lang="en-US" dirty="0" smtClean="0"/>
              <a:t>current </a:t>
            </a:r>
            <a:r>
              <a:rPr lang="en-US" dirty="0"/>
              <a:t>score</a:t>
            </a:r>
            <a:r>
              <a:rPr lang="en-US" dirty="0" smtClean="0"/>
              <a:t>.</a:t>
            </a:r>
            <a:endParaRPr lang="en-US" dirty="0" smtClean="0"/>
          </a:p>
          <a:p>
            <a:r>
              <a:rPr lang="en-US" dirty="0"/>
              <a:t>The game is won when a tile with a value of 2048 appears on the board, hence the name of the game. After reaching the 2048 tile, players can continue to play (beyond the 2048 tile) to reach higher scores</a:t>
            </a:r>
            <a:r>
              <a:rPr lang="en-US" dirty="0" smtClean="0"/>
              <a:t>.</a:t>
            </a:r>
            <a:r>
              <a:rPr lang="en-US" baseline="30000" dirty="0" smtClean="0"/>
              <a:t>[</a:t>
            </a:r>
            <a:r>
              <a:rPr lang="en-US" dirty="0" smtClean="0"/>
              <a:t>When </a:t>
            </a:r>
            <a:r>
              <a:rPr lang="en-US" dirty="0"/>
              <a:t>the player has no legal moves (there are no empty spaces and no adjacent tiles with the same value), the game ends.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930" y="545043"/>
            <a:ext cx="8761413" cy="1440920"/>
          </a:xfrm>
        </p:spPr>
        <p:txBody>
          <a:bodyPr/>
          <a:lstStyle/>
          <a:p>
            <a:r>
              <a:rPr lang="en-US" sz="9600" b="1" dirty="0" smtClean="0"/>
              <a:t>GAME PLAY </a:t>
            </a:r>
            <a:endParaRPr lang="en-US" sz="9600" b="1" dirty="0"/>
          </a:p>
        </p:txBody>
      </p:sp>
      <p:pic>
        <p:nvPicPr>
          <p:cNvPr id="4" name="Content Placeholder 3"/>
          <p:cNvPicPr>
            <a:picLocks noGrp="1" noChangeAspect="1"/>
          </p:cNvPicPr>
          <p:nvPr>
            <p:ph idx="1"/>
          </p:nvPr>
        </p:nvPicPr>
        <p:blipFill>
          <a:blip r:embed="rId1"/>
          <a:stretch>
            <a:fillRect/>
          </a:stretch>
        </p:blipFill>
        <p:spPr>
          <a:xfrm>
            <a:off x="783431" y="2726460"/>
            <a:ext cx="3505200" cy="3505200"/>
          </a:xfrm>
        </p:spPr>
      </p:pic>
      <p:pic>
        <p:nvPicPr>
          <p:cNvPr id="5" name="Picture 4"/>
          <p:cNvPicPr>
            <a:picLocks noChangeAspect="1"/>
          </p:cNvPicPr>
          <p:nvPr/>
        </p:nvPicPr>
        <p:blipFill>
          <a:blip r:embed="rId2"/>
          <a:stretch>
            <a:fillRect/>
          </a:stretch>
        </p:blipFill>
        <p:spPr>
          <a:xfrm>
            <a:off x="7093527" y="2726460"/>
            <a:ext cx="3563648" cy="35696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26984" y="2563708"/>
            <a:ext cx="8761413" cy="706964"/>
          </a:xfrm>
        </p:spPr>
        <p:txBody>
          <a:bodyPr/>
          <a:p>
            <a:endParaRPr lang="en-US"/>
          </a:p>
        </p:txBody>
      </p:sp>
      <p:pic>
        <p:nvPicPr>
          <p:cNvPr id="4" name="Content Placeholder 3" descr="Untitled"/>
          <p:cNvPicPr>
            <a:picLocks noChangeAspect="1"/>
          </p:cNvPicPr>
          <p:nvPr>
            <p:ph idx="1"/>
          </p:nvPr>
        </p:nvPicPr>
        <p:blipFill>
          <a:blip r:embed="rId1"/>
          <a:stretch>
            <a:fillRect/>
          </a:stretch>
        </p:blipFill>
        <p:spPr>
          <a:xfrm>
            <a:off x="1684655" y="2324735"/>
            <a:ext cx="7751445" cy="45034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525" y="635"/>
            <a:ext cx="12195810" cy="684657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1355</Words>
  <Application>WPS Presentation</Application>
  <PresentationFormat>Widescreen</PresentationFormat>
  <Paragraphs>19</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Wingdings 3</vt:lpstr>
      <vt:lpstr>Arial</vt:lpstr>
      <vt:lpstr>Century Gothic</vt:lpstr>
      <vt:lpstr>Microsoft YaHei</vt:lpstr>
      <vt:lpstr>Arial Unicode MS</vt:lpstr>
      <vt:lpstr>Calibri</vt:lpstr>
      <vt:lpstr>Ion Boardroom</vt:lpstr>
      <vt:lpstr>GROUP PROJECT Course: Data Structures &amp; Algorithms 				Dr: Tran Thanh Tung</vt:lpstr>
      <vt:lpstr>GAME</vt:lpstr>
      <vt:lpstr>GAME PLAY </vt:lpstr>
      <vt:lpstr>GAME PLAY </vt:lpstr>
      <vt:lpstr>PowerPoint 演示文稿</vt:lpstr>
      <vt:lpstr>PowerPoint 演示文稿</vt:lpstr>
    </vt:vector>
  </TitlesOfParts>
  <Company>ThienIT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dc:title>
  <dc:creator>ThienIT</dc:creator>
  <cp:lastModifiedBy>dell</cp:lastModifiedBy>
  <cp:revision>9</cp:revision>
  <dcterms:created xsi:type="dcterms:W3CDTF">2019-03-30T13:01:00Z</dcterms:created>
  <dcterms:modified xsi:type="dcterms:W3CDTF">2019-03-31T03:29:12Z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