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3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圆角矩形 140"/>
          <p:cNvSpPr/>
          <p:nvPr/>
        </p:nvSpPr>
        <p:spPr>
          <a:xfrm>
            <a:off x="214290" y="6643702"/>
            <a:ext cx="6500858" cy="2428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571612" y="3286116"/>
            <a:ext cx="235745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600" dirty="0" err="1" smtClean="0"/>
              <a:t>b_it</a:t>
            </a:r>
            <a:r>
              <a:rPr lang="en-US" altLang="zh-CN" sz="600" dirty="0" smtClean="0"/>
              <a:t> </a:t>
            </a:r>
            <a:r>
              <a:rPr lang="en-US" altLang="zh-CN" sz="600" dirty="0" smtClean="0"/>
              <a:t>is </a:t>
            </a:r>
            <a:r>
              <a:rPr lang="en-US" altLang="zh-CN" sz="600" dirty="0" smtClean="0"/>
              <a:t>EVEN: </a:t>
            </a:r>
            <a:r>
              <a:rPr lang="en-US" altLang="zh-CN" sz="600" b="1" dirty="0" err="1" smtClean="0"/>
              <a:t>X_disc</a:t>
            </a:r>
            <a:r>
              <a:rPr lang="en-US" altLang="zh-CN" sz="600" dirty="0" smtClean="0"/>
              <a:t> comes from generator mode and </a:t>
            </a:r>
            <a:r>
              <a:rPr lang="en-US" altLang="zh-CN" sz="600" b="1" dirty="0" err="1" smtClean="0"/>
              <a:t>y_disc</a:t>
            </a:r>
            <a:r>
              <a:rPr lang="en-US" altLang="zh-CN" sz="600" dirty="0" smtClean="0"/>
              <a:t> equals 1</a:t>
            </a:r>
            <a:r>
              <a:rPr lang="en-US" altLang="zh-CN" sz="600" dirty="0" smtClean="0"/>
              <a:t>; </a:t>
            </a:r>
            <a:r>
              <a:rPr lang="en-US" altLang="zh-CN" sz="600" dirty="0" err="1" smtClean="0"/>
              <a:t>b_it</a:t>
            </a:r>
            <a:r>
              <a:rPr lang="en-US" altLang="zh-CN" sz="600" dirty="0" smtClean="0"/>
              <a:t> is </a:t>
            </a:r>
            <a:r>
              <a:rPr lang="en-US" altLang="zh-CN" sz="600" dirty="0" smtClean="0"/>
              <a:t>ODD: </a:t>
            </a:r>
            <a:r>
              <a:rPr lang="en-US" altLang="zh-CN" sz="600" b="1" dirty="0" err="1" smtClean="0"/>
              <a:t>X_disc</a:t>
            </a:r>
            <a:r>
              <a:rPr lang="en-US" altLang="zh-CN" sz="600" dirty="0" smtClean="0"/>
              <a:t> comes from </a:t>
            </a:r>
            <a:r>
              <a:rPr lang="en-US" altLang="zh-CN" sz="600" dirty="0" err="1" smtClean="0"/>
              <a:t>X_proc_batch</a:t>
            </a:r>
            <a:r>
              <a:rPr lang="en-US" altLang="zh-CN" sz="600" dirty="0" smtClean="0"/>
              <a:t> and </a:t>
            </a:r>
            <a:r>
              <a:rPr lang="en-US" altLang="zh-CN" sz="600" b="1" dirty="0" err="1" smtClean="0"/>
              <a:t>y_disc</a:t>
            </a:r>
            <a:r>
              <a:rPr lang="en-US" altLang="zh-CN" sz="600" dirty="0" smtClean="0"/>
              <a:t> equals </a:t>
            </a:r>
            <a:r>
              <a:rPr lang="en-US" altLang="zh-CN" sz="600" dirty="0" smtClean="0"/>
              <a:t>0;</a:t>
            </a:r>
            <a:endParaRPr lang="en-US" altLang="zh-CN" sz="600" dirty="0" smtClean="0"/>
          </a:p>
          <a:p>
            <a:r>
              <a:rPr lang="en-US" altLang="zh-CN" sz="600" dirty="0" smtClean="0"/>
              <a:t>(both </a:t>
            </a:r>
            <a:r>
              <a:rPr lang="en-US" altLang="zh-CN" sz="600" dirty="0" smtClean="0"/>
              <a:t>are in the form of extracted </a:t>
            </a:r>
            <a:r>
              <a:rPr lang="en-US" altLang="zh-CN" sz="600" dirty="0" smtClean="0"/>
              <a:t>patches)</a:t>
            </a:r>
            <a:endParaRPr lang="zh-CN" altLang="en-US" sz="600" dirty="0"/>
          </a:p>
        </p:txBody>
      </p:sp>
      <p:sp>
        <p:nvSpPr>
          <p:cNvPr id="4" name="矩形 3"/>
          <p:cNvSpPr/>
          <p:nvPr/>
        </p:nvSpPr>
        <p:spPr>
          <a:xfrm>
            <a:off x="1357298" y="500034"/>
            <a:ext cx="714380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90%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0306" y="500034"/>
            <a:ext cx="714380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90%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7298" y="1000100"/>
            <a:ext cx="714380" cy="1428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</a:t>
            </a:r>
            <a:r>
              <a:rPr lang="en-US" altLang="zh-CN" sz="1100" dirty="0" smtClean="0"/>
              <a:t>0%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2500306" y="1000100"/>
            <a:ext cx="714380" cy="1428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</a:t>
            </a:r>
            <a:r>
              <a:rPr lang="en-US" altLang="zh-CN" sz="1100" dirty="0" smtClean="0"/>
              <a:t>0%</a:t>
            </a:r>
            <a:endParaRPr lang="zh-CN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350006" y="1428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元画像</a:t>
            </a:r>
            <a:endParaRPr lang="zh-CN" altLang="en-US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3014" y="142844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マスク</a:t>
            </a:r>
            <a:endParaRPr lang="zh-CN" altLang="en-US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2852" y="500034"/>
            <a:ext cx="3143272" cy="42862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Train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2852" y="1000100"/>
            <a:ext cx="3143272" cy="21431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Validation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66" y="1571604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rawImage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4422" y="1571604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procImage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1678" y="1571604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rawImage_val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14686" y="1571604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procImage_val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166" y="207167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X_rawImage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2984" y="207167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X_procImage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166" y="250029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X_raw_batch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2984" y="250029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X_proc_batch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71612" y="3000364"/>
            <a:ext cx="1643074" cy="285752"/>
          </a:xfrm>
          <a:prstGeom prst="roundRect">
            <a:avLst>
              <a:gd name="adj" fmla="val 4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get_disc_batch( )</a:t>
            </a:r>
            <a:endParaRPr lang="zh-CN" altLang="en-US" sz="1200" dirty="0"/>
          </a:p>
        </p:txBody>
      </p:sp>
      <p:cxnSp>
        <p:nvCxnSpPr>
          <p:cNvPr id="22" name="形状 21"/>
          <p:cNvCxnSpPr>
            <a:stCxn id="4" idx="1"/>
            <a:endCxn id="12" idx="0"/>
          </p:cNvCxnSpPr>
          <p:nvPr/>
        </p:nvCxnSpPr>
        <p:spPr>
          <a:xfrm rot="10800000" flipV="1">
            <a:off x="678638" y="750066"/>
            <a:ext cx="678661" cy="82153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5" idx="1"/>
            <a:endCxn id="13" idx="0"/>
          </p:cNvCxnSpPr>
          <p:nvPr/>
        </p:nvCxnSpPr>
        <p:spPr>
          <a:xfrm rot="10800000" flipV="1">
            <a:off x="1535894" y="750066"/>
            <a:ext cx="964413" cy="82153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6" idx="3"/>
            <a:endCxn id="14" idx="0"/>
          </p:cNvCxnSpPr>
          <p:nvPr/>
        </p:nvCxnSpPr>
        <p:spPr>
          <a:xfrm>
            <a:off x="2071678" y="1071538"/>
            <a:ext cx="464347" cy="50006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形状 29"/>
          <p:cNvCxnSpPr>
            <a:stCxn id="7" idx="3"/>
            <a:endCxn id="15" idx="0"/>
          </p:cNvCxnSpPr>
          <p:nvPr/>
        </p:nvCxnSpPr>
        <p:spPr>
          <a:xfrm>
            <a:off x="3214686" y="1071538"/>
            <a:ext cx="464347" cy="50006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6" idx="0"/>
          </p:cNvCxnSpPr>
          <p:nvPr/>
        </p:nvCxnSpPr>
        <p:spPr>
          <a:xfrm rot="5400000">
            <a:off x="535761" y="19287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2"/>
            <a:endCxn id="17" idx="0"/>
          </p:cNvCxnSpPr>
          <p:nvPr/>
        </p:nvCxnSpPr>
        <p:spPr>
          <a:xfrm rot="5400000">
            <a:off x="1393017" y="19287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2"/>
            <a:endCxn id="18" idx="0"/>
          </p:cNvCxnSpPr>
          <p:nvPr/>
        </p:nvCxnSpPr>
        <p:spPr>
          <a:xfrm rot="5400000">
            <a:off x="571480" y="23931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19" idx="0"/>
          </p:cNvCxnSpPr>
          <p:nvPr/>
        </p:nvCxnSpPr>
        <p:spPr>
          <a:xfrm rot="5400000">
            <a:off x="1428736" y="23931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8" idx="2"/>
            <a:endCxn id="20" idx="0"/>
          </p:cNvCxnSpPr>
          <p:nvPr/>
        </p:nvCxnSpPr>
        <p:spPr>
          <a:xfrm rot="16200000" flipH="1">
            <a:off x="1393017" y="2000232"/>
            <a:ext cx="285752" cy="1714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0" idx="0"/>
          </p:cNvCxnSpPr>
          <p:nvPr/>
        </p:nvCxnSpPr>
        <p:spPr>
          <a:xfrm rot="16200000" flipH="1">
            <a:off x="1821645" y="2428860"/>
            <a:ext cx="285752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42852" y="300036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raw_disc</a:t>
            </a:r>
          </a:p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z="800" dirty="0" smtClean="0">
                <a:latin typeface="Consolas" pitchFamily="49" charset="0"/>
                <a:cs typeface="Consolas" pitchFamily="49" charset="0"/>
              </a:rPr>
              <a:t>已分解为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patch list)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箭头连接符 53"/>
          <p:cNvCxnSpPr>
            <a:stCxn id="18" idx="2"/>
            <a:endCxn id="53" idx="0"/>
          </p:cNvCxnSpPr>
          <p:nvPr/>
        </p:nvCxnSpPr>
        <p:spPr>
          <a:xfrm rot="5400000">
            <a:off x="535761" y="28574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571612" y="385762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X_disc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643182" y="385762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y_disc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stCxn id="20" idx="2"/>
            <a:endCxn id="66" idx="0"/>
          </p:cNvCxnSpPr>
          <p:nvPr/>
        </p:nvCxnSpPr>
        <p:spPr>
          <a:xfrm rot="5400000">
            <a:off x="1893083" y="335755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0" idx="2"/>
            <a:endCxn id="67" idx="0"/>
          </p:cNvCxnSpPr>
          <p:nvPr/>
        </p:nvCxnSpPr>
        <p:spPr>
          <a:xfrm rot="16200000" flipH="1">
            <a:off x="2428868" y="3250397"/>
            <a:ext cx="571504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流程图: 或者 74"/>
          <p:cNvSpPr/>
          <p:nvPr/>
        </p:nvSpPr>
        <p:spPr>
          <a:xfrm>
            <a:off x="1357298" y="4429124"/>
            <a:ext cx="214314" cy="214314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曲线连接符 76"/>
          <p:cNvCxnSpPr>
            <a:stCxn id="53" idx="2"/>
            <a:endCxn id="75" idx="0"/>
          </p:cNvCxnSpPr>
          <p:nvPr/>
        </p:nvCxnSpPr>
        <p:spPr>
          <a:xfrm rot="16200000" flipH="1">
            <a:off x="500042" y="3464711"/>
            <a:ext cx="1143008" cy="7858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66" idx="2"/>
            <a:endCxn id="75" idx="0"/>
          </p:cNvCxnSpPr>
          <p:nvPr/>
        </p:nvCxnSpPr>
        <p:spPr>
          <a:xfrm rot="5400000">
            <a:off x="1535893" y="4000496"/>
            <a:ext cx="357190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71546" y="485775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_disc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直接箭头连接符 83"/>
          <p:cNvCxnSpPr>
            <a:stCxn id="75" idx="4"/>
            <a:endCxn id="83" idx="0"/>
          </p:cNvCxnSpPr>
          <p:nvPr/>
        </p:nvCxnSpPr>
        <p:spPr>
          <a:xfrm rot="5400000">
            <a:off x="1357298" y="47505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1285860" y="5357818"/>
            <a:ext cx="2143140" cy="285752"/>
          </a:xfrm>
          <a:prstGeom prst="roundRect">
            <a:avLst>
              <a:gd name="adj" fmla="val 4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discriminator_model.train( )</a:t>
            </a:r>
            <a:endParaRPr lang="zh-CN" altLang="en-US" sz="1200" dirty="0"/>
          </a:p>
        </p:txBody>
      </p:sp>
      <p:cxnSp>
        <p:nvCxnSpPr>
          <p:cNvPr id="92" name="直接箭头连接符 91"/>
          <p:cNvCxnSpPr>
            <a:stCxn id="83" idx="2"/>
            <a:endCxn id="91" idx="0"/>
          </p:cNvCxnSpPr>
          <p:nvPr/>
        </p:nvCxnSpPr>
        <p:spPr>
          <a:xfrm rot="16200000" flipH="1">
            <a:off x="1768066" y="4768454"/>
            <a:ext cx="285752" cy="89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7" idx="2"/>
            <a:endCxn id="91" idx="0"/>
          </p:cNvCxnSpPr>
          <p:nvPr/>
        </p:nvCxnSpPr>
        <p:spPr>
          <a:xfrm rot="5400000">
            <a:off x="2053819" y="4375546"/>
            <a:ext cx="1285884" cy="67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071942" y="250029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X_gen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57760" y="250029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X_gen_target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直接箭头连接符 111"/>
          <p:cNvCxnSpPr>
            <a:stCxn id="12" idx="2"/>
            <a:endCxn id="104" idx="0"/>
          </p:cNvCxnSpPr>
          <p:nvPr/>
        </p:nvCxnSpPr>
        <p:spPr>
          <a:xfrm rot="16200000" flipH="1">
            <a:off x="2178835" y="285720"/>
            <a:ext cx="714380" cy="3714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3" idx="2"/>
            <a:endCxn id="105" idx="0"/>
          </p:cNvCxnSpPr>
          <p:nvPr/>
        </p:nvCxnSpPr>
        <p:spPr>
          <a:xfrm rot="16200000" flipH="1">
            <a:off x="3053950" y="267860"/>
            <a:ext cx="714380" cy="375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6072206" y="2500298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y_gen=1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4357694" y="6500826"/>
            <a:ext cx="2143140" cy="285752"/>
          </a:xfrm>
          <a:prstGeom prst="roundRect">
            <a:avLst>
              <a:gd name="adj" fmla="val 4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DCGAN_model.train( )</a:t>
            </a:r>
            <a:endParaRPr lang="zh-CN" altLang="en-US" sz="1200" dirty="0"/>
          </a:p>
        </p:txBody>
      </p:sp>
      <p:cxnSp>
        <p:nvCxnSpPr>
          <p:cNvPr id="129" name="直接箭头连接符 128"/>
          <p:cNvCxnSpPr>
            <a:stCxn id="104" idx="2"/>
            <a:endCxn id="126" idx="0"/>
          </p:cNvCxnSpPr>
          <p:nvPr/>
        </p:nvCxnSpPr>
        <p:spPr>
          <a:xfrm rot="16200000" flipH="1">
            <a:off x="3018231" y="4089793"/>
            <a:ext cx="3786214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05" idx="2"/>
            <a:endCxn id="126" idx="0"/>
          </p:cNvCxnSpPr>
          <p:nvPr/>
        </p:nvCxnSpPr>
        <p:spPr>
          <a:xfrm rot="16200000" flipH="1">
            <a:off x="3464719" y="4536281"/>
            <a:ext cx="378621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1" idx="2"/>
            <a:endCxn id="126" idx="0"/>
          </p:cNvCxnSpPr>
          <p:nvPr/>
        </p:nvCxnSpPr>
        <p:spPr>
          <a:xfrm rot="5400000">
            <a:off x="4018364" y="4125513"/>
            <a:ext cx="3786214" cy="96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9" name="形状 138"/>
          <p:cNvCxnSpPr>
            <a:stCxn id="226" idx="3"/>
            <a:endCxn id="126" idx="0"/>
          </p:cNvCxnSpPr>
          <p:nvPr/>
        </p:nvCxnSpPr>
        <p:spPr>
          <a:xfrm>
            <a:off x="4000504" y="5857884"/>
            <a:ext cx="1428760" cy="64294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六角星 139"/>
          <p:cNvSpPr/>
          <p:nvPr/>
        </p:nvSpPr>
        <p:spPr>
          <a:xfrm>
            <a:off x="4286256" y="5643570"/>
            <a:ext cx="571504" cy="571504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000" dirty="0" smtClean="0"/>
              <a:t>Model</a:t>
            </a:r>
          </a:p>
          <a:p>
            <a:pPr algn="ctr"/>
            <a:r>
              <a:rPr lang="en-US" altLang="zh-CN" sz="1000" dirty="0" smtClean="0"/>
              <a:t>freeze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57166" y="6858016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X_gen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285860" y="6858016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raw_input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857232" y="7286644"/>
            <a:ext cx="1143008" cy="285752"/>
          </a:xfrm>
          <a:prstGeom prst="roundRect">
            <a:avLst>
              <a:gd name="adj" fmla="val 4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generator( )</a:t>
            </a:r>
            <a:endParaRPr lang="zh-CN" altLang="en-US" sz="1200" dirty="0"/>
          </a:p>
        </p:txBody>
      </p:sp>
      <p:cxnSp>
        <p:nvCxnSpPr>
          <p:cNvPr id="150" name="直接箭头连接符 149"/>
          <p:cNvCxnSpPr>
            <a:stCxn id="144" idx="3"/>
            <a:endCxn id="145" idx="1"/>
          </p:cNvCxnSpPr>
          <p:nvPr/>
        </p:nvCxnSpPr>
        <p:spPr>
          <a:xfrm>
            <a:off x="1000108" y="696517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2"/>
            <a:endCxn id="149" idx="0"/>
          </p:cNvCxnSpPr>
          <p:nvPr/>
        </p:nvCxnSpPr>
        <p:spPr>
          <a:xfrm rot="5400000">
            <a:off x="1410877" y="7090190"/>
            <a:ext cx="214314" cy="178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857232" y="7786710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generated_image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2" name="直接箭头连接符 161"/>
          <p:cNvCxnSpPr>
            <a:stCxn id="149" idx="2"/>
            <a:endCxn id="161" idx="0"/>
          </p:cNvCxnSpPr>
          <p:nvPr/>
        </p:nvCxnSpPr>
        <p:spPr>
          <a:xfrm rot="5400000">
            <a:off x="1321579" y="767955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000372" y="6858016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list_raw_patch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000372" y="7786710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list_gen_patch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5" name="直接箭头连接符 174"/>
          <p:cNvCxnSpPr>
            <a:stCxn id="145" idx="3"/>
            <a:endCxn id="167" idx="1"/>
          </p:cNvCxnSpPr>
          <p:nvPr/>
        </p:nvCxnSpPr>
        <p:spPr>
          <a:xfrm>
            <a:off x="1928802" y="696517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61" idx="3"/>
            <a:endCxn id="168" idx="1"/>
          </p:cNvCxnSpPr>
          <p:nvPr/>
        </p:nvCxnSpPr>
        <p:spPr>
          <a:xfrm>
            <a:off x="2000240" y="789386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2071678" y="678657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600" dirty="0" smtClean="0"/>
              <a:t>Extract into patch list</a:t>
            </a:r>
            <a:endParaRPr lang="zh-CN" altLang="en-US" sz="600" dirty="0"/>
          </a:p>
        </p:txBody>
      </p:sp>
      <p:sp>
        <p:nvSpPr>
          <p:cNvPr id="182" name="矩形 181"/>
          <p:cNvSpPr/>
          <p:nvPr/>
        </p:nvSpPr>
        <p:spPr>
          <a:xfrm>
            <a:off x="2285992" y="771527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600" dirty="0" smtClean="0"/>
              <a:t>Extract into patch list</a:t>
            </a:r>
            <a:endParaRPr lang="zh-CN" altLang="en-US" sz="600" dirty="0"/>
          </a:p>
        </p:txBody>
      </p:sp>
      <p:sp>
        <p:nvSpPr>
          <p:cNvPr id="185" name="圆角矩形 184"/>
          <p:cNvSpPr/>
          <p:nvPr/>
        </p:nvSpPr>
        <p:spPr>
          <a:xfrm>
            <a:off x="4643446" y="7248544"/>
            <a:ext cx="1214446" cy="285752"/>
          </a:xfrm>
          <a:prstGeom prst="roundRect">
            <a:avLst>
              <a:gd name="adj" fmla="val 4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discriminator( )</a:t>
            </a:r>
            <a:endParaRPr lang="zh-CN" altLang="en-US" sz="1200" dirty="0"/>
          </a:p>
        </p:txBody>
      </p:sp>
      <p:sp>
        <p:nvSpPr>
          <p:cNvPr id="189" name="流程图: 或者 188"/>
          <p:cNvSpPr/>
          <p:nvPr/>
        </p:nvSpPr>
        <p:spPr>
          <a:xfrm>
            <a:off x="4143380" y="7286644"/>
            <a:ext cx="214314" cy="214314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箭头连接符 189"/>
          <p:cNvCxnSpPr>
            <a:stCxn id="189" idx="6"/>
            <a:endCxn id="185" idx="1"/>
          </p:cNvCxnSpPr>
          <p:nvPr/>
        </p:nvCxnSpPr>
        <p:spPr>
          <a:xfrm flipV="1">
            <a:off x="4357694" y="7391420"/>
            <a:ext cx="285752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67" idx="3"/>
            <a:endCxn id="189" idx="1"/>
          </p:cNvCxnSpPr>
          <p:nvPr/>
        </p:nvCxnSpPr>
        <p:spPr>
          <a:xfrm>
            <a:off x="3929066" y="6965173"/>
            <a:ext cx="245700" cy="352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8" idx="3"/>
            <a:endCxn id="189" idx="3"/>
          </p:cNvCxnSpPr>
          <p:nvPr/>
        </p:nvCxnSpPr>
        <p:spPr>
          <a:xfrm flipV="1">
            <a:off x="3929066" y="7469572"/>
            <a:ext cx="245700" cy="424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4786322" y="7786710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DCGAN_output</a:t>
            </a:r>
            <a:endParaRPr lang="zh-CN" alt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4" name="直接箭头连接符 203"/>
          <p:cNvCxnSpPr>
            <a:stCxn id="185" idx="2"/>
            <a:endCxn id="203" idx="0"/>
          </p:cNvCxnSpPr>
          <p:nvPr/>
        </p:nvCxnSpPr>
        <p:spPr>
          <a:xfrm rot="5400000">
            <a:off x="5124462" y="7660503"/>
            <a:ext cx="2524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7" name="圆角矩形 206"/>
          <p:cNvSpPr/>
          <p:nvPr/>
        </p:nvSpPr>
        <p:spPr>
          <a:xfrm>
            <a:off x="2786058" y="8429652"/>
            <a:ext cx="1714512" cy="571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 smtClean="0"/>
              <a:t>Model</a:t>
            </a:r>
          </a:p>
        </p:txBody>
      </p:sp>
      <p:sp>
        <p:nvSpPr>
          <p:cNvPr id="208" name="椭圆 207"/>
          <p:cNvSpPr/>
          <p:nvPr/>
        </p:nvSpPr>
        <p:spPr>
          <a:xfrm>
            <a:off x="2928934" y="8572528"/>
            <a:ext cx="357190" cy="3571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050" dirty="0" smtClean="0"/>
              <a:t>input</a:t>
            </a:r>
            <a:endParaRPr lang="zh-CN" altLang="en-US" sz="1050" dirty="0"/>
          </a:p>
        </p:txBody>
      </p:sp>
      <p:sp>
        <p:nvSpPr>
          <p:cNvPr id="209" name="椭圆 208"/>
          <p:cNvSpPr/>
          <p:nvPr/>
        </p:nvSpPr>
        <p:spPr>
          <a:xfrm>
            <a:off x="3786190" y="8572528"/>
            <a:ext cx="642942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050" dirty="0" smtClean="0"/>
              <a:t>outputs</a:t>
            </a:r>
            <a:endParaRPr lang="zh-CN" altLang="en-US" sz="1050" dirty="0"/>
          </a:p>
        </p:txBody>
      </p:sp>
      <p:cxnSp>
        <p:nvCxnSpPr>
          <p:cNvPr id="211" name="形状 210"/>
          <p:cNvCxnSpPr>
            <a:stCxn id="145" idx="2"/>
            <a:endCxn id="208" idx="2"/>
          </p:cNvCxnSpPr>
          <p:nvPr/>
        </p:nvCxnSpPr>
        <p:spPr>
          <a:xfrm rot="16200000" flipH="1">
            <a:off x="1428736" y="7250924"/>
            <a:ext cx="1678793" cy="132160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5" name="形状 214"/>
          <p:cNvCxnSpPr>
            <a:stCxn id="161" idx="2"/>
            <a:endCxn id="209" idx="0"/>
          </p:cNvCxnSpPr>
          <p:nvPr/>
        </p:nvCxnSpPr>
        <p:spPr>
          <a:xfrm rot="16200000" flipH="1">
            <a:off x="2482446" y="6947313"/>
            <a:ext cx="571504" cy="26789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0" name="形状 219"/>
          <p:cNvCxnSpPr>
            <a:stCxn id="203" idx="2"/>
            <a:endCxn id="209" idx="6"/>
          </p:cNvCxnSpPr>
          <p:nvPr/>
        </p:nvCxnSpPr>
        <p:spPr>
          <a:xfrm rot="5400000">
            <a:off x="4464852" y="7965305"/>
            <a:ext cx="750099" cy="8215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6" name="圆角矩形 225"/>
          <p:cNvSpPr/>
          <p:nvPr/>
        </p:nvSpPr>
        <p:spPr>
          <a:xfrm>
            <a:off x="2714620" y="5715008"/>
            <a:ext cx="1285884" cy="285752"/>
          </a:xfrm>
          <a:prstGeom prst="roundRect">
            <a:avLst>
              <a:gd name="adj" fmla="val 4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discriminator( )</a:t>
            </a:r>
            <a:endParaRPr lang="zh-CN" altLang="en-US" sz="1200" dirty="0"/>
          </a:p>
        </p:txBody>
      </p:sp>
      <p:cxnSp>
        <p:nvCxnSpPr>
          <p:cNvPr id="230" name="曲线连接符 229"/>
          <p:cNvCxnSpPr>
            <a:stCxn id="91" idx="2"/>
            <a:endCxn id="226" idx="1"/>
          </p:cNvCxnSpPr>
          <p:nvPr/>
        </p:nvCxnSpPr>
        <p:spPr>
          <a:xfrm rot="16200000" flipH="1">
            <a:off x="2428868" y="5572132"/>
            <a:ext cx="214314" cy="3571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109</Words>
  <PresentationFormat>全屏显示(4:3)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AUTOCAMCHK10</dc:creator>
  <cp:lastModifiedBy>AUTOCAMCHK10</cp:lastModifiedBy>
  <cp:revision>47</cp:revision>
  <dcterms:created xsi:type="dcterms:W3CDTF">2019-05-23T02:10:14Z</dcterms:created>
  <dcterms:modified xsi:type="dcterms:W3CDTF">2019-05-23T03:23:30Z</dcterms:modified>
</cp:coreProperties>
</file>