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45A87DCF-A7F5-4253-AE36-27BA2A080B12}" type="datetimeFigureOut">
              <a:rPr lang="id-ID" smtClean="0"/>
              <a:t>2016-05-07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FE178A2-63B3-405A-A54A-18C0B921ECC9}"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45A87DCF-A7F5-4253-AE36-27BA2A080B12}" type="datetimeFigureOut">
              <a:rPr lang="id-ID" smtClean="0"/>
              <a:t>2016-05-07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FE178A2-63B3-405A-A54A-18C0B921ECC9}"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45A87DCF-A7F5-4253-AE36-27BA2A080B12}" type="datetimeFigureOut">
              <a:rPr lang="id-ID" smtClean="0"/>
              <a:t>2016-05-07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FE178A2-63B3-405A-A54A-18C0B921ECC9}"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45A87DCF-A7F5-4253-AE36-27BA2A080B12}" type="datetimeFigureOut">
              <a:rPr lang="id-ID" smtClean="0"/>
              <a:t>2016-05-07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FE178A2-63B3-405A-A54A-18C0B921ECC9}"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A87DCF-A7F5-4253-AE36-27BA2A080B12}" type="datetimeFigureOut">
              <a:rPr lang="id-ID" smtClean="0"/>
              <a:t>2016-05-07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FE178A2-63B3-405A-A54A-18C0B921ECC9}"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45A87DCF-A7F5-4253-AE36-27BA2A080B12}" type="datetimeFigureOut">
              <a:rPr lang="id-ID" smtClean="0"/>
              <a:t>2016-05-07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FE178A2-63B3-405A-A54A-18C0B921ECC9}"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45A87DCF-A7F5-4253-AE36-27BA2A080B12}" type="datetimeFigureOut">
              <a:rPr lang="id-ID" smtClean="0"/>
              <a:t>2016-05-07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FE178A2-63B3-405A-A54A-18C0B921ECC9}"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45A87DCF-A7F5-4253-AE36-27BA2A080B12}" type="datetimeFigureOut">
              <a:rPr lang="id-ID" smtClean="0"/>
              <a:t>2016-05-07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FE178A2-63B3-405A-A54A-18C0B921ECC9}"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A87DCF-A7F5-4253-AE36-27BA2A080B12}" type="datetimeFigureOut">
              <a:rPr lang="id-ID" smtClean="0"/>
              <a:t>2016-05-07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FE178A2-63B3-405A-A54A-18C0B921ECC9}"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A87DCF-A7F5-4253-AE36-27BA2A080B12}" type="datetimeFigureOut">
              <a:rPr lang="id-ID" smtClean="0"/>
              <a:t>2016-05-07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FE178A2-63B3-405A-A54A-18C0B921ECC9}"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A87DCF-A7F5-4253-AE36-27BA2A080B12}" type="datetimeFigureOut">
              <a:rPr lang="id-ID" smtClean="0"/>
              <a:t>2016-05-07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FE178A2-63B3-405A-A54A-18C0B921ECC9}"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87DCF-A7F5-4253-AE36-27BA2A080B12}" type="datetimeFigureOut">
              <a:rPr lang="id-ID" smtClean="0"/>
              <a:t>2016-05-07</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E178A2-63B3-405A-A54A-18C0B921ECC9}"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72330" y="6143644"/>
            <a:ext cx="1857388" cy="500065"/>
          </a:xfrm>
        </p:spPr>
        <p:txBody>
          <a:bodyPr>
            <a:noAutofit/>
          </a:bodyPr>
          <a:lstStyle/>
          <a:p>
            <a:r>
              <a:rPr lang="id-ID" sz="2000" b="1" dirty="0" smtClean="0"/>
              <a:t>PC 400 - 8</a:t>
            </a:r>
            <a:endParaRPr lang="id-ID" sz="2000" b="1" dirty="0"/>
          </a:p>
        </p:txBody>
      </p:sp>
      <p:pic>
        <p:nvPicPr>
          <p:cNvPr id="6" name="Picture 5" descr="D:\CoE.jpg"/>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411401" y="285728"/>
            <a:ext cx="1281756" cy="428628"/>
          </a:xfrm>
          <a:prstGeom prst="rect">
            <a:avLst/>
          </a:prstGeom>
          <a:noFill/>
          <a:ln w="9525">
            <a:noFill/>
            <a:miter lim="800000"/>
            <a:headEnd/>
            <a:tailEnd/>
          </a:ln>
        </p:spPr>
      </p:pic>
      <p:grpSp>
        <p:nvGrpSpPr>
          <p:cNvPr id="3" name="Group 6"/>
          <p:cNvGrpSpPr>
            <a:grpSpLocks/>
          </p:cNvGrpSpPr>
          <p:nvPr/>
        </p:nvGrpSpPr>
        <p:grpSpPr bwMode="auto">
          <a:xfrm>
            <a:off x="214282" y="214290"/>
            <a:ext cx="4142316" cy="714380"/>
            <a:chOff x="0" y="0"/>
            <a:chExt cx="4349" cy="597"/>
          </a:xfrm>
        </p:grpSpPr>
        <p:grpSp>
          <p:nvGrpSpPr>
            <p:cNvPr id="4" name="Group 7"/>
            <p:cNvGrpSpPr>
              <a:grpSpLocks/>
            </p:cNvGrpSpPr>
            <p:nvPr/>
          </p:nvGrpSpPr>
          <p:grpSpPr bwMode="auto">
            <a:xfrm>
              <a:off x="934" y="81"/>
              <a:ext cx="3415" cy="405"/>
              <a:chOff x="934" y="81"/>
              <a:chExt cx="3415" cy="405"/>
            </a:xfrm>
          </p:grpSpPr>
          <p:sp>
            <p:nvSpPr>
              <p:cNvPr id="12" name="WordArt 13"/>
              <p:cNvSpPr>
                <a:spLocks noChangeArrowheads="1" noChangeShapeType="1" noTextEdit="1"/>
              </p:cNvSpPr>
              <p:nvPr/>
            </p:nvSpPr>
            <p:spPr bwMode="auto">
              <a:xfrm>
                <a:off x="1065" y="81"/>
                <a:ext cx="3284" cy="111"/>
              </a:xfrm>
              <a:prstGeom prst="rect">
                <a:avLst/>
              </a:prstGeom>
            </p:spPr>
            <p:txBody>
              <a:bodyPr wrap="none" numCol="1" fromWordArt="1">
                <a:prstTxWarp prst="textPlain">
                  <a:avLst>
                    <a:gd name="adj" fmla="val 50000"/>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r>
                  <a:rPr lang="id-ID" sz="3600" kern="10" spc="0">
                    <a:ln w="9360">
                      <a:solidFill>
                        <a:srgbClr val="006600"/>
                      </a:solidFill>
                      <a:miter lim="800000"/>
                      <a:headEnd/>
                      <a:tailEnd/>
                    </a:ln>
                    <a:solidFill>
                      <a:srgbClr val="003300"/>
                    </a:solidFill>
                    <a:effectLst/>
                    <a:latin typeface="Garamond"/>
                  </a:rPr>
                  <a:t>PT. KALIMANTAN PRIMA PERSADA</a:t>
                </a:r>
              </a:p>
            </p:txBody>
          </p:sp>
          <p:sp>
            <p:nvSpPr>
              <p:cNvPr id="13" name="Text Box 14"/>
              <p:cNvSpPr txBox="1">
                <a:spLocks noChangeArrowheads="1"/>
              </p:cNvSpPr>
              <p:nvPr/>
            </p:nvSpPr>
            <p:spPr bwMode="auto">
              <a:xfrm>
                <a:off x="934" y="184"/>
                <a:ext cx="3043" cy="302"/>
              </a:xfrm>
              <a:prstGeom prst="rect">
                <a:avLst/>
              </a:prstGeom>
              <a:noFill/>
              <a:ln w="9525">
                <a:noFill/>
                <a:round/>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id-ID" sz="900" b="0" i="1" strike="noStrike">
                    <a:solidFill>
                      <a:srgbClr val="000000"/>
                    </a:solidFill>
                    <a:latin typeface="Rockwell"/>
                  </a:rPr>
                  <a:t>Integrated</a:t>
                </a:r>
                <a:r>
                  <a:rPr lang="id-ID" sz="900" b="0" i="1" strike="noStrike" baseline="0">
                    <a:solidFill>
                      <a:srgbClr val="000000"/>
                    </a:solidFill>
                    <a:latin typeface="Rockwell"/>
                  </a:rPr>
                  <a:t> Mining Services</a:t>
                </a:r>
                <a:endParaRPr lang="id-ID" sz="900" b="0" i="1" strike="noStrike">
                  <a:solidFill>
                    <a:srgbClr val="000000"/>
                  </a:solidFill>
                  <a:latin typeface="Rockwell"/>
                </a:endParaRPr>
              </a:p>
              <a:p>
                <a:pPr algn="l" rtl="0">
                  <a:defRPr sz="1000"/>
                </a:pPr>
                <a:endParaRPr lang="id-ID" sz="900" b="0" i="1" strike="noStrike">
                  <a:solidFill>
                    <a:srgbClr val="000000"/>
                  </a:solidFill>
                  <a:latin typeface="Rockwell"/>
                </a:endParaRPr>
              </a:p>
            </p:txBody>
          </p:sp>
        </p:grpSp>
        <p:grpSp>
          <p:nvGrpSpPr>
            <p:cNvPr id="5" name="Group 8"/>
            <p:cNvGrpSpPr>
              <a:grpSpLocks/>
            </p:cNvGrpSpPr>
            <p:nvPr/>
          </p:nvGrpSpPr>
          <p:grpSpPr bwMode="auto">
            <a:xfrm>
              <a:off x="0" y="0"/>
              <a:ext cx="952" cy="597"/>
              <a:chOff x="0" y="0"/>
              <a:chExt cx="952" cy="597"/>
            </a:xfrm>
          </p:grpSpPr>
          <p:pic>
            <p:nvPicPr>
              <p:cNvPr id="10" name="Graphics 1"/>
              <p:cNvPicPr>
                <a:picLocks noChangeAspect="1" noChangeArrowheads="1"/>
              </p:cNvPicPr>
              <p:nvPr/>
            </p:nvPicPr>
            <p:blipFill>
              <a:blip r:embed="rId3" cstate="print">
                <a:lum bright="-12000" contrast="-18000"/>
              </a:blip>
              <a:srcRect l="4440" t="21851" r="7780" b="26297"/>
              <a:stretch>
                <a:fillRect/>
              </a:stretch>
            </p:blipFill>
            <p:spPr bwMode="auto">
              <a:xfrm>
                <a:off x="0" y="0"/>
                <a:ext cx="952" cy="324"/>
              </a:xfrm>
              <a:prstGeom prst="rect">
                <a:avLst/>
              </a:prstGeom>
              <a:noFill/>
              <a:ln w="9525">
                <a:noFill/>
                <a:round/>
                <a:headEnd/>
                <a:tailEnd/>
              </a:ln>
            </p:spPr>
          </p:pic>
          <p:sp>
            <p:nvSpPr>
              <p:cNvPr id="11" name="Text Box 17"/>
              <p:cNvSpPr txBox="1">
                <a:spLocks noChangeArrowheads="1"/>
              </p:cNvSpPr>
              <p:nvPr/>
            </p:nvSpPr>
            <p:spPr bwMode="auto">
              <a:xfrm>
                <a:off x="211" y="295"/>
                <a:ext cx="573" cy="302"/>
              </a:xfrm>
              <a:prstGeom prst="rect">
                <a:avLst/>
              </a:prstGeom>
              <a:noFill/>
              <a:ln w="9525">
                <a:noFill/>
                <a:round/>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id-ID" sz="700" b="0" i="0" strike="noStrike">
                    <a:solidFill>
                      <a:srgbClr val="008000"/>
                    </a:solidFill>
                    <a:latin typeface="Arial"/>
                    <a:cs typeface="Arial"/>
                  </a:rPr>
                  <a:t>K P P</a:t>
                </a:r>
              </a:p>
              <a:p>
                <a:pPr algn="l" rtl="0">
                  <a:defRPr sz="1000"/>
                </a:pPr>
                <a:endParaRPr lang="id-ID" sz="500" b="0" i="0" strike="noStrike">
                  <a:solidFill>
                    <a:srgbClr val="008000"/>
                  </a:solidFill>
                  <a:latin typeface="Arial"/>
                  <a:cs typeface="Arial"/>
                </a:endParaRPr>
              </a:p>
            </p:txBody>
          </p:sp>
        </p:grpSp>
      </p:grpSp>
      <p:sp>
        <p:nvSpPr>
          <p:cNvPr id="14" name="TextBox 13"/>
          <p:cNvSpPr txBox="1"/>
          <p:nvPr/>
        </p:nvSpPr>
        <p:spPr>
          <a:xfrm>
            <a:off x="0" y="6400800"/>
            <a:ext cx="1648496" cy="461665"/>
          </a:xfrm>
          <a:prstGeom prst="rect">
            <a:avLst/>
          </a:prstGeom>
          <a:noFill/>
        </p:spPr>
        <p:txBody>
          <a:bodyPr wrap="square" rtlCol="0">
            <a:spAutoFit/>
          </a:bodyPr>
          <a:lstStyle/>
          <a:p>
            <a:r>
              <a:rPr lang="id-ID" sz="1200" dirty="0" smtClean="0">
                <a:latin typeface="Times New Roman" pitchFamily="18" charset="0"/>
                <a:cs typeface="Times New Roman" pitchFamily="18" charset="0"/>
              </a:rPr>
              <a:t>Wafiul Asnawi</a:t>
            </a:r>
          </a:p>
          <a:p>
            <a:r>
              <a:rPr lang="id-ID" sz="1200" dirty="0" smtClean="0">
                <a:latin typeface="Times New Roman" pitchFamily="18" charset="0"/>
                <a:cs typeface="Times New Roman" pitchFamily="18" charset="0"/>
              </a:rPr>
              <a:t>KB15017</a:t>
            </a:r>
            <a:endParaRPr lang="en-US" sz="1200" dirty="0">
              <a:latin typeface="Times New Roman" pitchFamily="18" charset="0"/>
              <a:cs typeface="Times New Roman" pitchFamily="18" charset="0"/>
            </a:endParaRPr>
          </a:p>
        </p:txBody>
      </p:sp>
      <p:sp>
        <p:nvSpPr>
          <p:cNvPr id="15" name="Title 1"/>
          <p:cNvSpPr txBox="1">
            <a:spLocks/>
          </p:cNvSpPr>
          <p:nvPr/>
        </p:nvSpPr>
        <p:spPr>
          <a:xfrm>
            <a:off x="685800" y="1752600"/>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d-ID" sz="7200" b="1" i="0" u="none" strike="noStrike" kern="1200" cap="none" spc="0" normalizeH="0" baseline="0" noProof="0" dirty="0" smtClean="0">
                <a:ln>
                  <a:noFill/>
                </a:ln>
                <a:solidFill>
                  <a:schemeClr val="tx1"/>
                </a:solidFill>
                <a:effectLst/>
                <a:uLnTx/>
                <a:uFillTx/>
                <a:latin typeface="+mj-lt"/>
                <a:ea typeface="+mj-ea"/>
                <a:cs typeface="+mj-cs"/>
              </a:rPr>
              <a:t>JAWABAN</a:t>
            </a:r>
            <a:r>
              <a:rPr kumimoji="0" lang="id-ID" sz="7200" b="1" i="0" u="none" strike="noStrike" kern="1200" cap="none" spc="0" normalizeH="0" noProof="0" dirty="0" smtClean="0">
                <a:ln>
                  <a:noFill/>
                </a:ln>
                <a:solidFill>
                  <a:schemeClr val="tx1"/>
                </a:solidFill>
                <a:effectLst/>
                <a:uLnTx/>
                <a:uFillTx/>
                <a:latin typeface="+mj-lt"/>
                <a:ea typeface="+mj-ea"/>
                <a:cs typeface="+mj-cs"/>
              </a:rPr>
              <a:t> </a:t>
            </a:r>
            <a:r>
              <a:rPr kumimoji="0" lang="en-US" sz="7200" b="1" i="0" u="none" strike="noStrike" kern="1200" cap="none" spc="0" normalizeH="0" baseline="0" noProof="0" dirty="0" smtClean="0">
                <a:ln>
                  <a:noFill/>
                </a:ln>
                <a:solidFill>
                  <a:schemeClr val="tx1"/>
                </a:solidFill>
                <a:effectLst/>
                <a:uLnTx/>
                <a:uFillTx/>
                <a:latin typeface="+mj-lt"/>
                <a:ea typeface="+mj-ea"/>
                <a:cs typeface="+mj-cs"/>
              </a:rPr>
              <a:t>SOAL </a:t>
            </a:r>
            <a:endParaRPr kumimoji="0" lang="en-US" sz="7200" b="1" i="0" u="none" strike="noStrike" kern="1200" cap="none" spc="0" normalizeH="0" baseline="0" noProof="0" dirty="0">
              <a:ln>
                <a:noFill/>
              </a:ln>
              <a:solidFill>
                <a:schemeClr val="tx1"/>
              </a:solidFill>
              <a:effectLst/>
              <a:uLnTx/>
              <a:uFillTx/>
              <a:latin typeface="+mj-lt"/>
              <a:ea typeface="+mj-ea"/>
              <a:cs typeface="+mj-cs"/>
            </a:endParaRPr>
          </a:p>
        </p:txBody>
      </p:sp>
      <p:sp>
        <p:nvSpPr>
          <p:cNvPr id="16" name="Subtitle 2"/>
          <p:cNvSpPr txBox="1">
            <a:spLocks/>
          </p:cNvSpPr>
          <p:nvPr/>
        </p:nvSpPr>
        <p:spPr>
          <a:xfrm>
            <a:off x="1371600" y="3505200"/>
            <a:ext cx="6400800" cy="1752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PREVENTIVE MAINTENANCE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PC </a:t>
            </a:r>
            <a:r>
              <a:rPr kumimoji="0" lang="id-ID" sz="3200" b="1" i="0" u="none" strike="noStrike" kern="1200" cap="none" spc="0" normalizeH="0" baseline="0" noProof="0" dirty="0" smtClean="0">
                <a:ln>
                  <a:noFill/>
                </a:ln>
                <a:solidFill>
                  <a:schemeClr val="tx1"/>
                </a:solidFill>
                <a:effectLst/>
                <a:uLnTx/>
                <a:uFillTx/>
                <a:latin typeface="+mn-lt"/>
                <a:ea typeface="+mn-ea"/>
                <a:cs typeface="+mn-cs"/>
              </a:rPr>
              <a:t>4</a:t>
            </a:r>
            <a:r>
              <a:rPr kumimoji="0" lang="en-US" sz="3200" b="1" i="0" u="none" strike="noStrike" kern="1200" cap="none" spc="0" normalizeH="0" baseline="0" noProof="0" dirty="0" smtClean="0">
                <a:ln>
                  <a:noFill/>
                </a:ln>
                <a:solidFill>
                  <a:schemeClr val="tx1"/>
                </a:solidFill>
                <a:effectLst/>
                <a:uLnTx/>
                <a:uFillTx/>
                <a:latin typeface="+mn-lt"/>
                <a:ea typeface="+mn-ea"/>
                <a:cs typeface="+mn-cs"/>
              </a:rPr>
              <a:t>00 - 8</a:t>
            </a:r>
            <a:endParaRPr kumimoji="0" lang="en-US" sz="32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72330" y="6143644"/>
            <a:ext cx="1857388" cy="500065"/>
          </a:xfrm>
        </p:spPr>
        <p:txBody>
          <a:bodyPr>
            <a:noAutofit/>
          </a:bodyPr>
          <a:lstStyle/>
          <a:p>
            <a:r>
              <a:rPr lang="id-ID" sz="2000" b="1" dirty="0" smtClean="0"/>
              <a:t>PC 400 - 8</a:t>
            </a:r>
            <a:endParaRPr lang="id-ID" sz="2000" b="1" dirty="0"/>
          </a:p>
        </p:txBody>
      </p:sp>
      <p:pic>
        <p:nvPicPr>
          <p:cNvPr id="6" name="Picture 5" descr="D:\CoE.jpg"/>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411401" y="285728"/>
            <a:ext cx="1281756" cy="428628"/>
          </a:xfrm>
          <a:prstGeom prst="rect">
            <a:avLst/>
          </a:prstGeom>
          <a:noFill/>
          <a:ln w="9525">
            <a:noFill/>
            <a:miter lim="800000"/>
            <a:headEnd/>
            <a:tailEnd/>
          </a:ln>
        </p:spPr>
      </p:pic>
      <p:grpSp>
        <p:nvGrpSpPr>
          <p:cNvPr id="3" name="Group 6"/>
          <p:cNvGrpSpPr>
            <a:grpSpLocks/>
          </p:cNvGrpSpPr>
          <p:nvPr/>
        </p:nvGrpSpPr>
        <p:grpSpPr bwMode="auto">
          <a:xfrm>
            <a:off x="214282" y="214290"/>
            <a:ext cx="4142316" cy="714380"/>
            <a:chOff x="0" y="0"/>
            <a:chExt cx="4349" cy="597"/>
          </a:xfrm>
        </p:grpSpPr>
        <p:grpSp>
          <p:nvGrpSpPr>
            <p:cNvPr id="4" name="Group 7"/>
            <p:cNvGrpSpPr>
              <a:grpSpLocks/>
            </p:cNvGrpSpPr>
            <p:nvPr/>
          </p:nvGrpSpPr>
          <p:grpSpPr bwMode="auto">
            <a:xfrm>
              <a:off x="934" y="81"/>
              <a:ext cx="3415" cy="405"/>
              <a:chOff x="934" y="81"/>
              <a:chExt cx="3415" cy="405"/>
            </a:xfrm>
          </p:grpSpPr>
          <p:sp>
            <p:nvSpPr>
              <p:cNvPr id="12" name="WordArt 13"/>
              <p:cNvSpPr>
                <a:spLocks noChangeArrowheads="1" noChangeShapeType="1" noTextEdit="1"/>
              </p:cNvSpPr>
              <p:nvPr/>
            </p:nvSpPr>
            <p:spPr bwMode="auto">
              <a:xfrm>
                <a:off x="1065" y="81"/>
                <a:ext cx="3284" cy="111"/>
              </a:xfrm>
              <a:prstGeom prst="rect">
                <a:avLst/>
              </a:prstGeom>
            </p:spPr>
            <p:txBody>
              <a:bodyPr wrap="none" numCol="1" fromWordArt="1">
                <a:prstTxWarp prst="textPlain">
                  <a:avLst>
                    <a:gd name="adj" fmla="val 50000"/>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r>
                  <a:rPr lang="id-ID" sz="3600" kern="10" spc="0">
                    <a:ln w="9360">
                      <a:solidFill>
                        <a:srgbClr val="006600"/>
                      </a:solidFill>
                      <a:miter lim="800000"/>
                      <a:headEnd/>
                      <a:tailEnd/>
                    </a:ln>
                    <a:solidFill>
                      <a:srgbClr val="003300"/>
                    </a:solidFill>
                    <a:effectLst/>
                    <a:latin typeface="Garamond"/>
                  </a:rPr>
                  <a:t>PT. KALIMANTAN PRIMA PERSADA</a:t>
                </a:r>
              </a:p>
            </p:txBody>
          </p:sp>
          <p:sp>
            <p:nvSpPr>
              <p:cNvPr id="13" name="Text Box 14"/>
              <p:cNvSpPr txBox="1">
                <a:spLocks noChangeArrowheads="1"/>
              </p:cNvSpPr>
              <p:nvPr/>
            </p:nvSpPr>
            <p:spPr bwMode="auto">
              <a:xfrm>
                <a:off x="934" y="184"/>
                <a:ext cx="3043" cy="302"/>
              </a:xfrm>
              <a:prstGeom prst="rect">
                <a:avLst/>
              </a:prstGeom>
              <a:noFill/>
              <a:ln w="9525">
                <a:noFill/>
                <a:round/>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id-ID" sz="900" b="0" i="1" strike="noStrike">
                    <a:solidFill>
                      <a:srgbClr val="000000"/>
                    </a:solidFill>
                    <a:latin typeface="Rockwell"/>
                  </a:rPr>
                  <a:t>Integrated</a:t>
                </a:r>
                <a:r>
                  <a:rPr lang="id-ID" sz="900" b="0" i="1" strike="noStrike" baseline="0">
                    <a:solidFill>
                      <a:srgbClr val="000000"/>
                    </a:solidFill>
                    <a:latin typeface="Rockwell"/>
                  </a:rPr>
                  <a:t> Mining Services</a:t>
                </a:r>
                <a:endParaRPr lang="id-ID" sz="900" b="0" i="1" strike="noStrike">
                  <a:solidFill>
                    <a:srgbClr val="000000"/>
                  </a:solidFill>
                  <a:latin typeface="Rockwell"/>
                </a:endParaRPr>
              </a:p>
              <a:p>
                <a:pPr algn="l" rtl="0">
                  <a:defRPr sz="1000"/>
                </a:pPr>
                <a:endParaRPr lang="id-ID" sz="900" b="0" i="1" strike="noStrike">
                  <a:solidFill>
                    <a:srgbClr val="000000"/>
                  </a:solidFill>
                  <a:latin typeface="Rockwell"/>
                </a:endParaRPr>
              </a:p>
            </p:txBody>
          </p:sp>
        </p:grpSp>
        <p:grpSp>
          <p:nvGrpSpPr>
            <p:cNvPr id="5" name="Group 8"/>
            <p:cNvGrpSpPr>
              <a:grpSpLocks/>
            </p:cNvGrpSpPr>
            <p:nvPr/>
          </p:nvGrpSpPr>
          <p:grpSpPr bwMode="auto">
            <a:xfrm>
              <a:off x="0" y="0"/>
              <a:ext cx="952" cy="597"/>
              <a:chOff x="0" y="0"/>
              <a:chExt cx="952" cy="597"/>
            </a:xfrm>
          </p:grpSpPr>
          <p:pic>
            <p:nvPicPr>
              <p:cNvPr id="10" name="Graphics 1"/>
              <p:cNvPicPr>
                <a:picLocks noChangeAspect="1" noChangeArrowheads="1"/>
              </p:cNvPicPr>
              <p:nvPr/>
            </p:nvPicPr>
            <p:blipFill>
              <a:blip r:embed="rId3" cstate="print">
                <a:lum bright="-12000" contrast="-18000"/>
              </a:blip>
              <a:srcRect l="4440" t="21851" r="7780" b="26297"/>
              <a:stretch>
                <a:fillRect/>
              </a:stretch>
            </p:blipFill>
            <p:spPr bwMode="auto">
              <a:xfrm>
                <a:off x="0" y="0"/>
                <a:ext cx="952" cy="324"/>
              </a:xfrm>
              <a:prstGeom prst="rect">
                <a:avLst/>
              </a:prstGeom>
              <a:noFill/>
              <a:ln w="9525">
                <a:noFill/>
                <a:round/>
                <a:headEnd/>
                <a:tailEnd/>
              </a:ln>
            </p:spPr>
          </p:pic>
          <p:sp>
            <p:nvSpPr>
              <p:cNvPr id="11" name="Text Box 17"/>
              <p:cNvSpPr txBox="1">
                <a:spLocks noChangeArrowheads="1"/>
              </p:cNvSpPr>
              <p:nvPr/>
            </p:nvSpPr>
            <p:spPr bwMode="auto">
              <a:xfrm>
                <a:off x="211" y="295"/>
                <a:ext cx="573" cy="302"/>
              </a:xfrm>
              <a:prstGeom prst="rect">
                <a:avLst/>
              </a:prstGeom>
              <a:noFill/>
              <a:ln w="9525">
                <a:noFill/>
                <a:round/>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id-ID" sz="700" b="0" i="0" strike="noStrike">
                    <a:solidFill>
                      <a:srgbClr val="008000"/>
                    </a:solidFill>
                    <a:latin typeface="Arial"/>
                    <a:cs typeface="Arial"/>
                  </a:rPr>
                  <a:t>K P P</a:t>
                </a:r>
              </a:p>
              <a:p>
                <a:pPr algn="l" rtl="0">
                  <a:defRPr sz="1000"/>
                </a:pPr>
                <a:endParaRPr lang="id-ID" sz="500" b="0" i="0" strike="noStrike">
                  <a:solidFill>
                    <a:srgbClr val="008000"/>
                  </a:solidFill>
                  <a:latin typeface="Arial"/>
                  <a:cs typeface="Arial"/>
                </a:endParaRPr>
              </a:p>
            </p:txBody>
          </p:sp>
        </p:grpSp>
      </p:grpSp>
      <p:sp>
        <p:nvSpPr>
          <p:cNvPr id="17" name="Title 1"/>
          <p:cNvSpPr txBox="1">
            <a:spLocks/>
          </p:cNvSpPr>
          <p:nvPr/>
        </p:nvSpPr>
        <p:spPr>
          <a:xfrm>
            <a:off x="357158" y="92867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I. MULTIPLE CHOICE</a:t>
            </a:r>
            <a:endParaRPr kumimoji="0" lang="en-US"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14" name="Title 1"/>
          <p:cNvSpPr txBox="1">
            <a:spLocks/>
          </p:cNvSpPr>
          <p:nvPr/>
        </p:nvSpPr>
        <p:spPr>
          <a:xfrm>
            <a:off x="357158" y="2071678"/>
            <a:ext cx="1214446" cy="4143404"/>
          </a:xfrm>
          <a:prstGeom prst="rect">
            <a:avLst/>
          </a:prstGeom>
        </p:spPr>
        <p:txBody>
          <a:bodyPr vert="horz" lIns="91440" tIns="45720" rIns="91440" bIns="45720" rtlCol="0" anchor="ctr">
            <a:normAutofit lnSpcReduction="10000"/>
          </a:bodyPr>
          <a:lstStyle/>
          <a:p>
            <a:pPr marL="342900" marR="0" lvl="0" indent="-342900" defTabSz="914400" rtl="0" eaLnBrk="1" fontAlgn="auto" latinLnBrk="0" hangingPunct="1">
              <a:lnSpc>
                <a:spcPct val="100000"/>
              </a:lnSpc>
              <a:spcBef>
                <a:spcPct val="0"/>
              </a:spcBef>
              <a:spcAft>
                <a:spcPts val="0"/>
              </a:spcAft>
              <a:buClrTx/>
              <a:buSzTx/>
              <a:buFontTx/>
              <a:buAutoNum type="arabicPeriod"/>
              <a:tabLst/>
              <a:defRPr/>
            </a:pPr>
            <a:r>
              <a:rPr lang="id-ID" dirty="0" smtClean="0">
                <a:latin typeface="Times New Roman" pitchFamily="18" charset="0"/>
                <a:ea typeface="+mj-ea"/>
                <a:cs typeface="Times New Roman" pitchFamily="18" charset="0"/>
              </a:rPr>
              <a:t>B</a:t>
            </a:r>
          </a:p>
          <a:p>
            <a:pPr marL="342900" marR="0" lvl="0" indent="-342900" defTabSz="914400" rtl="0" eaLnBrk="1" fontAlgn="auto" latinLnBrk="0" hangingPunct="1">
              <a:lnSpc>
                <a:spcPct val="100000"/>
              </a:lnSpc>
              <a:spcBef>
                <a:spcPct val="0"/>
              </a:spcBef>
              <a:spcAft>
                <a:spcPts val="0"/>
              </a:spcAft>
              <a:buClrTx/>
              <a:buSzTx/>
              <a:buFontTx/>
              <a:buAutoNum type="arabicPeriod"/>
              <a:tabLst/>
              <a:defRPr/>
            </a:pPr>
            <a:r>
              <a:rPr kumimoji="0" lang="id-ID"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A</a:t>
            </a:r>
          </a:p>
          <a:p>
            <a:pPr marL="342900" marR="0" lvl="0" indent="-342900" defTabSz="914400" rtl="0" eaLnBrk="1" fontAlgn="auto" latinLnBrk="0" hangingPunct="1">
              <a:lnSpc>
                <a:spcPct val="100000"/>
              </a:lnSpc>
              <a:spcBef>
                <a:spcPct val="0"/>
              </a:spcBef>
              <a:spcAft>
                <a:spcPts val="0"/>
              </a:spcAft>
              <a:buClrTx/>
              <a:buSzTx/>
              <a:buFontTx/>
              <a:buAutoNum type="arabicPeriod"/>
              <a:tabLst/>
              <a:defRPr/>
            </a:pPr>
            <a:r>
              <a:rPr lang="id-ID" dirty="0" smtClean="0">
                <a:latin typeface="Times New Roman" pitchFamily="18" charset="0"/>
                <a:ea typeface="+mj-ea"/>
                <a:cs typeface="Times New Roman" pitchFamily="18" charset="0"/>
              </a:rPr>
              <a:t>A</a:t>
            </a:r>
          </a:p>
          <a:p>
            <a:pPr marL="342900" marR="0" lvl="0" indent="-342900" defTabSz="914400" rtl="0" eaLnBrk="1" fontAlgn="auto" latinLnBrk="0" hangingPunct="1">
              <a:lnSpc>
                <a:spcPct val="100000"/>
              </a:lnSpc>
              <a:spcBef>
                <a:spcPct val="0"/>
              </a:spcBef>
              <a:spcAft>
                <a:spcPts val="0"/>
              </a:spcAft>
              <a:buClrTx/>
              <a:buSzTx/>
              <a:buFontTx/>
              <a:buAutoNum type="arabicPeriod"/>
              <a:tabLst/>
              <a:defRPr/>
            </a:pPr>
            <a:r>
              <a:rPr kumimoji="0" lang="id-ID"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a:t>
            </a:r>
          </a:p>
          <a:p>
            <a:pPr marL="342900" marR="0" lvl="0" indent="-342900" defTabSz="914400" rtl="0" eaLnBrk="1" fontAlgn="auto" latinLnBrk="0" hangingPunct="1">
              <a:lnSpc>
                <a:spcPct val="100000"/>
              </a:lnSpc>
              <a:spcBef>
                <a:spcPct val="0"/>
              </a:spcBef>
              <a:spcAft>
                <a:spcPts val="0"/>
              </a:spcAft>
              <a:buClrTx/>
              <a:buSzTx/>
              <a:buFontTx/>
              <a:buAutoNum type="arabicPeriod"/>
              <a:tabLst/>
              <a:defRPr/>
            </a:pPr>
            <a:r>
              <a:rPr lang="id-ID" dirty="0" smtClean="0">
                <a:latin typeface="Times New Roman" pitchFamily="18" charset="0"/>
                <a:ea typeface="+mj-ea"/>
                <a:cs typeface="Times New Roman" pitchFamily="18" charset="0"/>
              </a:rPr>
              <a:t>D</a:t>
            </a:r>
          </a:p>
          <a:p>
            <a:pPr marL="342900" marR="0" lvl="0" indent="-342900" defTabSz="914400" rtl="0" eaLnBrk="1" fontAlgn="auto" latinLnBrk="0" hangingPunct="1">
              <a:lnSpc>
                <a:spcPct val="100000"/>
              </a:lnSpc>
              <a:spcBef>
                <a:spcPct val="0"/>
              </a:spcBef>
              <a:spcAft>
                <a:spcPts val="0"/>
              </a:spcAft>
              <a:buClrTx/>
              <a:buSzTx/>
              <a:buFontTx/>
              <a:buAutoNum type="arabicPeriod"/>
              <a:tabLst/>
              <a:defRPr/>
            </a:pPr>
            <a:r>
              <a:rPr kumimoji="0" lang="id-ID"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C</a:t>
            </a:r>
          </a:p>
          <a:p>
            <a:pPr marL="342900" marR="0" lvl="0" indent="-342900" defTabSz="914400" rtl="0" eaLnBrk="1" fontAlgn="auto" latinLnBrk="0" hangingPunct="1">
              <a:lnSpc>
                <a:spcPct val="100000"/>
              </a:lnSpc>
              <a:spcBef>
                <a:spcPct val="0"/>
              </a:spcBef>
              <a:spcAft>
                <a:spcPts val="0"/>
              </a:spcAft>
              <a:buClrTx/>
              <a:buSzTx/>
              <a:buFontTx/>
              <a:buAutoNum type="arabicPeriod"/>
              <a:tabLst/>
              <a:defRPr/>
            </a:pPr>
            <a:r>
              <a:rPr lang="id-ID" dirty="0" smtClean="0">
                <a:latin typeface="Times New Roman" pitchFamily="18" charset="0"/>
                <a:ea typeface="+mj-ea"/>
                <a:cs typeface="Times New Roman" pitchFamily="18" charset="0"/>
              </a:rPr>
              <a:t>D</a:t>
            </a:r>
          </a:p>
          <a:p>
            <a:pPr marL="342900" marR="0" lvl="0" indent="-342900" defTabSz="914400" rtl="0" eaLnBrk="1" fontAlgn="auto" latinLnBrk="0" hangingPunct="1">
              <a:lnSpc>
                <a:spcPct val="100000"/>
              </a:lnSpc>
              <a:spcBef>
                <a:spcPct val="0"/>
              </a:spcBef>
              <a:spcAft>
                <a:spcPts val="0"/>
              </a:spcAft>
              <a:buClrTx/>
              <a:buSzTx/>
              <a:buFontTx/>
              <a:buAutoNum type="arabicPeriod"/>
              <a:tabLst/>
              <a:defRPr/>
            </a:pPr>
            <a:r>
              <a:rPr kumimoji="0" lang="id-ID"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C</a:t>
            </a:r>
          </a:p>
          <a:p>
            <a:pPr marL="342900" marR="0" lvl="0" indent="-342900" defTabSz="914400" rtl="0" eaLnBrk="1" fontAlgn="auto" latinLnBrk="0" hangingPunct="1">
              <a:lnSpc>
                <a:spcPct val="100000"/>
              </a:lnSpc>
              <a:spcBef>
                <a:spcPct val="0"/>
              </a:spcBef>
              <a:spcAft>
                <a:spcPts val="0"/>
              </a:spcAft>
              <a:buClrTx/>
              <a:buSzTx/>
              <a:buFontTx/>
              <a:buAutoNum type="arabicPeriod"/>
              <a:tabLst/>
              <a:defRPr/>
            </a:pPr>
            <a:r>
              <a:rPr lang="id-ID" dirty="0" smtClean="0">
                <a:latin typeface="Times New Roman" pitchFamily="18" charset="0"/>
                <a:ea typeface="+mj-ea"/>
                <a:cs typeface="Times New Roman" pitchFamily="18" charset="0"/>
              </a:rPr>
              <a:t>B</a:t>
            </a:r>
          </a:p>
          <a:p>
            <a:pPr marL="342900" marR="0" lvl="0" indent="-342900" defTabSz="914400" rtl="0" eaLnBrk="1" fontAlgn="auto" latinLnBrk="0" hangingPunct="1">
              <a:lnSpc>
                <a:spcPct val="100000"/>
              </a:lnSpc>
              <a:spcBef>
                <a:spcPct val="0"/>
              </a:spcBef>
              <a:spcAft>
                <a:spcPts val="0"/>
              </a:spcAft>
              <a:buClrTx/>
              <a:buSzTx/>
              <a:buFontTx/>
              <a:buAutoNum type="arabicPeriod"/>
              <a:tabLst/>
              <a:defRPr/>
            </a:pPr>
            <a:r>
              <a:rPr kumimoji="0" lang="id-ID"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C</a:t>
            </a:r>
          </a:p>
          <a:p>
            <a:pPr marL="342900" marR="0" lvl="0" indent="-342900" defTabSz="914400" rtl="0" eaLnBrk="1" fontAlgn="auto" latinLnBrk="0" hangingPunct="1">
              <a:lnSpc>
                <a:spcPct val="100000"/>
              </a:lnSpc>
              <a:spcBef>
                <a:spcPct val="0"/>
              </a:spcBef>
              <a:spcAft>
                <a:spcPts val="0"/>
              </a:spcAft>
              <a:buClrTx/>
              <a:buSzTx/>
              <a:buFontTx/>
              <a:buAutoNum type="arabicPeriod"/>
              <a:tabLst/>
              <a:defRPr/>
            </a:pPr>
            <a:r>
              <a:rPr lang="id-ID" dirty="0" smtClean="0">
                <a:latin typeface="Times New Roman" pitchFamily="18" charset="0"/>
                <a:ea typeface="+mj-ea"/>
                <a:cs typeface="Times New Roman" pitchFamily="18" charset="0"/>
              </a:rPr>
              <a:t>C</a:t>
            </a:r>
          </a:p>
          <a:p>
            <a:pPr marL="342900" marR="0" lvl="0" indent="-342900" defTabSz="914400" rtl="0" eaLnBrk="1" fontAlgn="auto" latinLnBrk="0" hangingPunct="1">
              <a:lnSpc>
                <a:spcPct val="100000"/>
              </a:lnSpc>
              <a:spcBef>
                <a:spcPct val="0"/>
              </a:spcBef>
              <a:spcAft>
                <a:spcPts val="0"/>
              </a:spcAft>
              <a:buClrTx/>
              <a:buSzTx/>
              <a:buFontTx/>
              <a:buAutoNum type="arabicPeriod"/>
              <a:tabLst/>
              <a:defRPr/>
            </a:pPr>
            <a:r>
              <a:rPr lang="id-ID" dirty="0" smtClean="0">
                <a:latin typeface="Times New Roman" pitchFamily="18" charset="0"/>
                <a:ea typeface="+mj-ea"/>
                <a:cs typeface="Times New Roman" pitchFamily="18" charset="0"/>
              </a:rPr>
              <a:t>A</a:t>
            </a:r>
          </a:p>
          <a:p>
            <a:pPr marL="342900" marR="0" lvl="0" indent="-342900" defTabSz="914400" rtl="0" eaLnBrk="1" fontAlgn="auto" latinLnBrk="0" hangingPunct="1">
              <a:lnSpc>
                <a:spcPct val="100000"/>
              </a:lnSpc>
              <a:spcBef>
                <a:spcPct val="0"/>
              </a:spcBef>
              <a:spcAft>
                <a:spcPts val="0"/>
              </a:spcAft>
              <a:buClrTx/>
              <a:buSzTx/>
              <a:buFontTx/>
              <a:buAutoNum type="arabicPeriod"/>
              <a:tabLst/>
              <a:defRPr/>
            </a:pPr>
            <a:r>
              <a:rPr lang="id-ID" dirty="0" smtClean="0">
                <a:latin typeface="Times New Roman" pitchFamily="18" charset="0"/>
                <a:ea typeface="+mj-ea"/>
                <a:cs typeface="Times New Roman" pitchFamily="18" charset="0"/>
              </a:rPr>
              <a:t>C</a:t>
            </a:r>
          </a:p>
          <a:p>
            <a:pPr marL="342900" marR="0" lvl="0" indent="-342900" defTabSz="914400" rtl="0" eaLnBrk="1" fontAlgn="auto" latinLnBrk="0" hangingPunct="1">
              <a:lnSpc>
                <a:spcPct val="100000"/>
              </a:lnSpc>
              <a:spcBef>
                <a:spcPct val="0"/>
              </a:spcBef>
              <a:spcAft>
                <a:spcPts val="0"/>
              </a:spcAft>
              <a:buClrTx/>
              <a:buSzTx/>
              <a:buFontTx/>
              <a:buAutoNum type="arabicPeriod"/>
              <a:tabLst/>
              <a:defRPr/>
            </a:pPr>
            <a:r>
              <a:rPr lang="id-ID" dirty="0" smtClean="0">
                <a:latin typeface="Times New Roman" pitchFamily="18" charset="0"/>
                <a:ea typeface="+mj-ea"/>
                <a:cs typeface="Times New Roman" pitchFamily="18" charset="0"/>
              </a:rPr>
              <a:t>D</a:t>
            </a:r>
          </a:p>
          <a:p>
            <a:pPr marL="342900" marR="0" lvl="0" indent="-342900" defTabSz="914400" rtl="0" eaLnBrk="1" fontAlgn="auto" latinLnBrk="0" hangingPunct="1">
              <a:lnSpc>
                <a:spcPct val="100000"/>
              </a:lnSpc>
              <a:spcBef>
                <a:spcPct val="0"/>
              </a:spcBef>
              <a:spcAft>
                <a:spcPts val="0"/>
              </a:spcAft>
              <a:buClrTx/>
              <a:buSzTx/>
              <a:buFontTx/>
              <a:buAutoNum type="arabicPeriod"/>
              <a:tabLst/>
              <a:defRPr/>
            </a:pPr>
            <a:r>
              <a:rPr lang="id-ID" dirty="0">
                <a:latin typeface="Times New Roman" pitchFamily="18" charset="0"/>
                <a:ea typeface="+mj-ea"/>
                <a:cs typeface="Times New Roman" pitchFamily="18" charset="0"/>
              </a:rPr>
              <a:t>A</a:t>
            </a:r>
          </a:p>
        </p:txBody>
      </p:sp>
      <p:sp>
        <p:nvSpPr>
          <p:cNvPr id="15" name="Title 1"/>
          <p:cNvSpPr txBox="1">
            <a:spLocks/>
          </p:cNvSpPr>
          <p:nvPr/>
        </p:nvSpPr>
        <p:spPr>
          <a:xfrm>
            <a:off x="1500166" y="2214554"/>
            <a:ext cx="1214446" cy="3143272"/>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0"/>
              </a:spcBef>
              <a:spcAft>
                <a:spcPts val="0"/>
              </a:spcAft>
              <a:buClrTx/>
              <a:buSzTx/>
              <a:buFont typeface="+mj-lt"/>
              <a:buAutoNum type="arabicPeriod" startAt="16"/>
              <a:tabLst/>
              <a:defRPr/>
            </a:pPr>
            <a:r>
              <a:rPr lang="id-ID" dirty="0" smtClean="0">
                <a:latin typeface="Times New Roman" pitchFamily="18" charset="0"/>
                <a:ea typeface="+mj-ea"/>
                <a:cs typeface="Times New Roman" pitchFamily="18" charset="0"/>
              </a:rPr>
              <a:t> A</a:t>
            </a:r>
          </a:p>
          <a:p>
            <a:pPr marL="342900" marR="0" lvl="0" indent="-342900" defTabSz="914400" rtl="0" eaLnBrk="1" fontAlgn="auto" latinLnBrk="0" hangingPunct="1">
              <a:lnSpc>
                <a:spcPct val="100000"/>
              </a:lnSpc>
              <a:spcBef>
                <a:spcPct val="0"/>
              </a:spcBef>
              <a:spcAft>
                <a:spcPts val="0"/>
              </a:spcAft>
              <a:buClrTx/>
              <a:buSzTx/>
              <a:buFont typeface="+mj-lt"/>
              <a:buAutoNum type="arabicPeriod" startAt="16"/>
              <a:tabLst/>
              <a:defRPr/>
            </a:pPr>
            <a:r>
              <a:rPr lang="id-ID" dirty="0" smtClean="0">
                <a:latin typeface="Times New Roman" pitchFamily="18" charset="0"/>
                <a:ea typeface="+mj-ea"/>
                <a:cs typeface="Times New Roman" pitchFamily="18" charset="0"/>
              </a:rPr>
              <a:t>D</a:t>
            </a:r>
          </a:p>
          <a:p>
            <a:pPr marL="342900" marR="0" lvl="0" indent="-342900" defTabSz="914400" rtl="0" eaLnBrk="1" fontAlgn="auto" latinLnBrk="0" hangingPunct="1">
              <a:lnSpc>
                <a:spcPct val="100000"/>
              </a:lnSpc>
              <a:spcBef>
                <a:spcPct val="0"/>
              </a:spcBef>
              <a:spcAft>
                <a:spcPts val="0"/>
              </a:spcAft>
              <a:buClrTx/>
              <a:buSzTx/>
              <a:buFont typeface="+mj-lt"/>
              <a:buAutoNum type="arabicPeriod" startAt="16"/>
              <a:tabLst/>
              <a:defRPr/>
            </a:pPr>
            <a:r>
              <a:rPr lang="id-ID" dirty="0" smtClean="0">
                <a:latin typeface="Times New Roman" pitchFamily="18" charset="0"/>
                <a:ea typeface="+mj-ea"/>
                <a:cs typeface="Times New Roman" pitchFamily="18" charset="0"/>
              </a:rPr>
              <a:t>A</a:t>
            </a:r>
          </a:p>
          <a:p>
            <a:pPr marL="342900" marR="0" lvl="0" indent="-342900" defTabSz="914400" rtl="0" eaLnBrk="1" fontAlgn="auto" latinLnBrk="0" hangingPunct="1">
              <a:lnSpc>
                <a:spcPct val="100000"/>
              </a:lnSpc>
              <a:spcBef>
                <a:spcPct val="0"/>
              </a:spcBef>
              <a:spcAft>
                <a:spcPts val="0"/>
              </a:spcAft>
              <a:buClrTx/>
              <a:buSzTx/>
              <a:buFont typeface="+mj-lt"/>
              <a:buAutoNum type="arabicPeriod" startAt="16"/>
              <a:tabLst/>
              <a:defRPr/>
            </a:pPr>
            <a:r>
              <a:rPr lang="id-ID" dirty="0" smtClean="0">
                <a:latin typeface="Times New Roman" pitchFamily="18" charset="0"/>
                <a:ea typeface="+mj-ea"/>
                <a:cs typeface="Times New Roman" pitchFamily="18" charset="0"/>
              </a:rPr>
              <a:t>B</a:t>
            </a:r>
          </a:p>
          <a:p>
            <a:pPr marL="342900" marR="0" lvl="0" indent="-342900" defTabSz="914400" rtl="0" eaLnBrk="1" fontAlgn="auto" latinLnBrk="0" hangingPunct="1">
              <a:lnSpc>
                <a:spcPct val="100000"/>
              </a:lnSpc>
              <a:spcBef>
                <a:spcPct val="0"/>
              </a:spcBef>
              <a:spcAft>
                <a:spcPts val="0"/>
              </a:spcAft>
              <a:buClrTx/>
              <a:buSzTx/>
              <a:buFont typeface="+mj-lt"/>
              <a:buAutoNum type="arabicPeriod" startAt="16"/>
              <a:tabLst/>
              <a:defRPr/>
            </a:pPr>
            <a:r>
              <a:rPr lang="id-ID" dirty="0" smtClean="0">
                <a:latin typeface="Times New Roman" pitchFamily="18" charset="0"/>
                <a:ea typeface="+mj-ea"/>
                <a:cs typeface="Times New Roman" pitchFamily="18" charset="0"/>
              </a:rPr>
              <a:t>C</a:t>
            </a:r>
          </a:p>
          <a:p>
            <a:pPr marL="342900" marR="0" lvl="0" indent="-342900" defTabSz="914400" rtl="0" eaLnBrk="1" fontAlgn="auto" latinLnBrk="0" hangingPunct="1">
              <a:lnSpc>
                <a:spcPct val="100000"/>
              </a:lnSpc>
              <a:spcBef>
                <a:spcPct val="0"/>
              </a:spcBef>
              <a:spcAft>
                <a:spcPts val="0"/>
              </a:spcAft>
              <a:buClrTx/>
              <a:buSzTx/>
              <a:buFont typeface="+mj-lt"/>
              <a:buAutoNum type="arabicPeriod" startAt="16"/>
              <a:tabLst/>
              <a:defRPr/>
            </a:pPr>
            <a:r>
              <a:rPr lang="id-ID" dirty="0" smtClean="0">
                <a:latin typeface="Times New Roman" pitchFamily="18" charset="0"/>
                <a:ea typeface="+mj-ea"/>
                <a:cs typeface="Times New Roman" pitchFamily="18" charset="0"/>
              </a:rPr>
              <a:t>D</a:t>
            </a:r>
          </a:p>
          <a:p>
            <a:pPr marL="342900" marR="0" lvl="0" indent="-342900" defTabSz="914400" rtl="0" eaLnBrk="1" fontAlgn="auto" latinLnBrk="0" hangingPunct="1">
              <a:lnSpc>
                <a:spcPct val="100000"/>
              </a:lnSpc>
              <a:spcBef>
                <a:spcPct val="0"/>
              </a:spcBef>
              <a:spcAft>
                <a:spcPts val="0"/>
              </a:spcAft>
              <a:buClrTx/>
              <a:buSzTx/>
              <a:buFont typeface="+mj-lt"/>
              <a:buAutoNum type="arabicPeriod" startAt="16"/>
              <a:tabLst/>
              <a:defRPr/>
            </a:pPr>
            <a:r>
              <a:rPr lang="id-ID" dirty="0" smtClean="0">
                <a:latin typeface="Times New Roman" pitchFamily="18" charset="0"/>
                <a:ea typeface="+mj-ea"/>
                <a:cs typeface="Times New Roman" pitchFamily="18" charset="0"/>
              </a:rPr>
              <a:t>C</a:t>
            </a:r>
          </a:p>
          <a:p>
            <a:pPr marL="342900" marR="0" lvl="0" indent="-342900" defTabSz="914400" rtl="0" eaLnBrk="1" fontAlgn="auto" latinLnBrk="0" hangingPunct="1">
              <a:lnSpc>
                <a:spcPct val="100000"/>
              </a:lnSpc>
              <a:spcBef>
                <a:spcPct val="0"/>
              </a:spcBef>
              <a:spcAft>
                <a:spcPts val="0"/>
              </a:spcAft>
              <a:buClrTx/>
              <a:buSzTx/>
              <a:buFont typeface="+mj-lt"/>
              <a:buAutoNum type="arabicPeriod" startAt="16"/>
              <a:tabLst/>
              <a:defRPr/>
            </a:pPr>
            <a:r>
              <a:rPr lang="id-ID" dirty="0" smtClean="0">
                <a:latin typeface="Times New Roman" pitchFamily="18" charset="0"/>
                <a:ea typeface="+mj-ea"/>
                <a:cs typeface="Times New Roman" pitchFamily="18" charset="0"/>
              </a:rPr>
              <a:t>D</a:t>
            </a:r>
          </a:p>
          <a:p>
            <a:pPr marL="342900" marR="0" lvl="0" indent="-342900" defTabSz="914400" rtl="0" eaLnBrk="1" fontAlgn="auto" latinLnBrk="0" hangingPunct="1">
              <a:lnSpc>
                <a:spcPct val="100000"/>
              </a:lnSpc>
              <a:spcBef>
                <a:spcPct val="0"/>
              </a:spcBef>
              <a:spcAft>
                <a:spcPts val="0"/>
              </a:spcAft>
              <a:buClrTx/>
              <a:buSzTx/>
              <a:buFont typeface="+mj-lt"/>
              <a:buAutoNum type="arabicPeriod" startAt="16"/>
              <a:tabLst/>
              <a:defRPr/>
            </a:pPr>
            <a:r>
              <a:rPr lang="id-ID" dirty="0" smtClean="0">
                <a:latin typeface="Times New Roman" pitchFamily="18" charset="0"/>
                <a:ea typeface="+mj-ea"/>
                <a:cs typeface="Times New Roman" pitchFamily="18" charset="0"/>
              </a:rPr>
              <a:t>A</a:t>
            </a:r>
          </a:p>
          <a:p>
            <a:pPr marL="342900" marR="0" lvl="0" indent="-342900" defTabSz="914400" rtl="0" eaLnBrk="1" fontAlgn="auto" latinLnBrk="0" hangingPunct="1">
              <a:lnSpc>
                <a:spcPct val="100000"/>
              </a:lnSpc>
              <a:spcBef>
                <a:spcPct val="0"/>
              </a:spcBef>
              <a:spcAft>
                <a:spcPts val="0"/>
              </a:spcAft>
              <a:buClrTx/>
              <a:buSzTx/>
              <a:buFont typeface="+mj-lt"/>
              <a:buAutoNum type="arabicPeriod" startAt="16"/>
              <a:tabLst/>
              <a:defRPr/>
            </a:pPr>
            <a:r>
              <a:rPr lang="id-ID" dirty="0" smtClean="0">
                <a:latin typeface="Times New Roman" pitchFamily="18" charset="0"/>
                <a:ea typeface="+mj-ea"/>
                <a:cs typeface="Times New Roman" pitchFamily="18" charset="0"/>
              </a:rPr>
              <a:t>D</a:t>
            </a:r>
          </a:p>
          <a:p>
            <a:pPr marL="342900" marR="0" lvl="0" indent="-342900" defTabSz="914400" rtl="0" eaLnBrk="1" fontAlgn="auto" latinLnBrk="0" hangingPunct="1">
              <a:lnSpc>
                <a:spcPct val="100000"/>
              </a:lnSpc>
              <a:spcBef>
                <a:spcPct val="0"/>
              </a:spcBef>
              <a:spcAft>
                <a:spcPts val="0"/>
              </a:spcAft>
              <a:buClrTx/>
              <a:buSzTx/>
              <a:tabLst/>
              <a:defRPr/>
            </a:pPr>
            <a:endParaRPr lang="id-ID" dirty="0">
              <a:latin typeface="Times New Roman" pitchFamily="18" charset="0"/>
              <a:ea typeface="+mj-ea"/>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72330" y="6143644"/>
            <a:ext cx="1857388" cy="500065"/>
          </a:xfrm>
        </p:spPr>
        <p:txBody>
          <a:bodyPr>
            <a:noAutofit/>
          </a:bodyPr>
          <a:lstStyle/>
          <a:p>
            <a:r>
              <a:rPr lang="id-ID" sz="2000" b="1" dirty="0" smtClean="0"/>
              <a:t>PC 400 - 8</a:t>
            </a:r>
            <a:endParaRPr lang="id-ID" sz="2000" b="1" dirty="0"/>
          </a:p>
        </p:txBody>
      </p:sp>
      <p:pic>
        <p:nvPicPr>
          <p:cNvPr id="6" name="Picture 5" descr="D:\CoE.jpg"/>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411401" y="285728"/>
            <a:ext cx="1281756" cy="428628"/>
          </a:xfrm>
          <a:prstGeom prst="rect">
            <a:avLst/>
          </a:prstGeom>
          <a:noFill/>
          <a:ln w="9525">
            <a:noFill/>
            <a:miter lim="800000"/>
            <a:headEnd/>
            <a:tailEnd/>
          </a:ln>
        </p:spPr>
      </p:pic>
      <p:grpSp>
        <p:nvGrpSpPr>
          <p:cNvPr id="3" name="Group 6"/>
          <p:cNvGrpSpPr>
            <a:grpSpLocks/>
          </p:cNvGrpSpPr>
          <p:nvPr/>
        </p:nvGrpSpPr>
        <p:grpSpPr bwMode="auto">
          <a:xfrm>
            <a:off x="214282" y="214290"/>
            <a:ext cx="4142316" cy="714380"/>
            <a:chOff x="0" y="0"/>
            <a:chExt cx="4349" cy="597"/>
          </a:xfrm>
        </p:grpSpPr>
        <p:grpSp>
          <p:nvGrpSpPr>
            <p:cNvPr id="4" name="Group 7"/>
            <p:cNvGrpSpPr>
              <a:grpSpLocks/>
            </p:cNvGrpSpPr>
            <p:nvPr/>
          </p:nvGrpSpPr>
          <p:grpSpPr bwMode="auto">
            <a:xfrm>
              <a:off x="934" y="81"/>
              <a:ext cx="3415" cy="405"/>
              <a:chOff x="934" y="81"/>
              <a:chExt cx="3415" cy="405"/>
            </a:xfrm>
          </p:grpSpPr>
          <p:sp>
            <p:nvSpPr>
              <p:cNvPr id="12" name="WordArt 13"/>
              <p:cNvSpPr>
                <a:spLocks noChangeArrowheads="1" noChangeShapeType="1" noTextEdit="1"/>
              </p:cNvSpPr>
              <p:nvPr/>
            </p:nvSpPr>
            <p:spPr bwMode="auto">
              <a:xfrm>
                <a:off x="1065" y="81"/>
                <a:ext cx="3284" cy="111"/>
              </a:xfrm>
              <a:prstGeom prst="rect">
                <a:avLst/>
              </a:prstGeom>
            </p:spPr>
            <p:txBody>
              <a:bodyPr wrap="none" numCol="1" fromWordArt="1">
                <a:prstTxWarp prst="textPlain">
                  <a:avLst>
                    <a:gd name="adj" fmla="val 50000"/>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r>
                  <a:rPr lang="id-ID" sz="3600" kern="10" spc="0">
                    <a:ln w="9360">
                      <a:solidFill>
                        <a:srgbClr val="006600"/>
                      </a:solidFill>
                      <a:miter lim="800000"/>
                      <a:headEnd/>
                      <a:tailEnd/>
                    </a:ln>
                    <a:solidFill>
                      <a:srgbClr val="003300"/>
                    </a:solidFill>
                    <a:effectLst/>
                    <a:latin typeface="Garamond"/>
                  </a:rPr>
                  <a:t>PT. KALIMANTAN PRIMA PERSADA</a:t>
                </a:r>
              </a:p>
            </p:txBody>
          </p:sp>
          <p:sp>
            <p:nvSpPr>
              <p:cNvPr id="13" name="Text Box 14"/>
              <p:cNvSpPr txBox="1">
                <a:spLocks noChangeArrowheads="1"/>
              </p:cNvSpPr>
              <p:nvPr/>
            </p:nvSpPr>
            <p:spPr bwMode="auto">
              <a:xfrm>
                <a:off x="934" y="184"/>
                <a:ext cx="3043" cy="302"/>
              </a:xfrm>
              <a:prstGeom prst="rect">
                <a:avLst/>
              </a:prstGeom>
              <a:noFill/>
              <a:ln w="9525">
                <a:noFill/>
                <a:round/>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id-ID" sz="900" b="0" i="1" strike="noStrike">
                    <a:solidFill>
                      <a:srgbClr val="000000"/>
                    </a:solidFill>
                    <a:latin typeface="Rockwell"/>
                  </a:rPr>
                  <a:t>Integrated</a:t>
                </a:r>
                <a:r>
                  <a:rPr lang="id-ID" sz="900" b="0" i="1" strike="noStrike" baseline="0">
                    <a:solidFill>
                      <a:srgbClr val="000000"/>
                    </a:solidFill>
                    <a:latin typeface="Rockwell"/>
                  </a:rPr>
                  <a:t> Mining Services</a:t>
                </a:r>
                <a:endParaRPr lang="id-ID" sz="900" b="0" i="1" strike="noStrike">
                  <a:solidFill>
                    <a:srgbClr val="000000"/>
                  </a:solidFill>
                  <a:latin typeface="Rockwell"/>
                </a:endParaRPr>
              </a:p>
              <a:p>
                <a:pPr algn="l" rtl="0">
                  <a:defRPr sz="1000"/>
                </a:pPr>
                <a:endParaRPr lang="id-ID" sz="900" b="0" i="1" strike="noStrike">
                  <a:solidFill>
                    <a:srgbClr val="000000"/>
                  </a:solidFill>
                  <a:latin typeface="Rockwell"/>
                </a:endParaRPr>
              </a:p>
            </p:txBody>
          </p:sp>
        </p:grpSp>
        <p:grpSp>
          <p:nvGrpSpPr>
            <p:cNvPr id="5" name="Group 8"/>
            <p:cNvGrpSpPr>
              <a:grpSpLocks/>
            </p:cNvGrpSpPr>
            <p:nvPr/>
          </p:nvGrpSpPr>
          <p:grpSpPr bwMode="auto">
            <a:xfrm>
              <a:off x="0" y="0"/>
              <a:ext cx="952" cy="597"/>
              <a:chOff x="0" y="0"/>
              <a:chExt cx="952" cy="597"/>
            </a:xfrm>
          </p:grpSpPr>
          <p:pic>
            <p:nvPicPr>
              <p:cNvPr id="10" name="Graphics 1"/>
              <p:cNvPicPr>
                <a:picLocks noChangeAspect="1" noChangeArrowheads="1"/>
              </p:cNvPicPr>
              <p:nvPr/>
            </p:nvPicPr>
            <p:blipFill>
              <a:blip r:embed="rId3" cstate="print">
                <a:lum bright="-12000" contrast="-18000"/>
              </a:blip>
              <a:srcRect l="4440" t="21851" r="7780" b="26297"/>
              <a:stretch>
                <a:fillRect/>
              </a:stretch>
            </p:blipFill>
            <p:spPr bwMode="auto">
              <a:xfrm>
                <a:off x="0" y="0"/>
                <a:ext cx="952" cy="324"/>
              </a:xfrm>
              <a:prstGeom prst="rect">
                <a:avLst/>
              </a:prstGeom>
              <a:noFill/>
              <a:ln w="9525">
                <a:noFill/>
                <a:round/>
                <a:headEnd/>
                <a:tailEnd/>
              </a:ln>
            </p:spPr>
          </p:pic>
          <p:sp>
            <p:nvSpPr>
              <p:cNvPr id="11" name="Text Box 17"/>
              <p:cNvSpPr txBox="1">
                <a:spLocks noChangeArrowheads="1"/>
              </p:cNvSpPr>
              <p:nvPr/>
            </p:nvSpPr>
            <p:spPr bwMode="auto">
              <a:xfrm>
                <a:off x="211" y="295"/>
                <a:ext cx="573" cy="302"/>
              </a:xfrm>
              <a:prstGeom prst="rect">
                <a:avLst/>
              </a:prstGeom>
              <a:noFill/>
              <a:ln w="9525">
                <a:noFill/>
                <a:round/>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id-ID" sz="700" b="0" i="0" strike="noStrike">
                    <a:solidFill>
                      <a:srgbClr val="008000"/>
                    </a:solidFill>
                    <a:latin typeface="Arial"/>
                    <a:cs typeface="Arial"/>
                  </a:rPr>
                  <a:t>K P P</a:t>
                </a:r>
              </a:p>
              <a:p>
                <a:pPr algn="l" rtl="0">
                  <a:defRPr sz="1000"/>
                </a:pPr>
                <a:endParaRPr lang="id-ID" sz="500" b="0" i="0" strike="noStrike">
                  <a:solidFill>
                    <a:srgbClr val="008000"/>
                  </a:solidFill>
                  <a:latin typeface="Arial"/>
                  <a:cs typeface="Arial"/>
                </a:endParaRPr>
              </a:p>
            </p:txBody>
          </p:sp>
        </p:grpSp>
      </p:grpSp>
      <p:sp>
        <p:nvSpPr>
          <p:cNvPr id="17" name="Title 1"/>
          <p:cNvSpPr txBox="1">
            <a:spLocks/>
          </p:cNvSpPr>
          <p:nvPr/>
        </p:nvSpPr>
        <p:spPr>
          <a:xfrm>
            <a:off x="357158" y="92867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d-ID" sz="44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I</a:t>
            </a:r>
            <a:r>
              <a:rPr kumimoji="0" lang="en-US" sz="44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I</a:t>
            </a:r>
            <a:r>
              <a:rPr kumimoji="0" lang="en-US" sz="44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a:t>
            </a:r>
            <a:r>
              <a:rPr kumimoji="0" lang="id-ID" sz="44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MATCHING</a:t>
            </a:r>
            <a:endParaRPr kumimoji="0" lang="en-US"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14" name="Title 1"/>
          <p:cNvSpPr txBox="1">
            <a:spLocks/>
          </p:cNvSpPr>
          <p:nvPr/>
        </p:nvSpPr>
        <p:spPr>
          <a:xfrm>
            <a:off x="357158" y="2071678"/>
            <a:ext cx="6143668" cy="4143404"/>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0"/>
              </a:spcBef>
              <a:spcAft>
                <a:spcPts val="0"/>
              </a:spcAft>
              <a:buClrTx/>
              <a:buSzTx/>
              <a:buFontTx/>
              <a:buAutoNum type="arabicPeriod"/>
              <a:tabLst/>
              <a:defRPr/>
            </a:pPr>
            <a:r>
              <a:rPr lang="id-ID" dirty="0" smtClean="0">
                <a:latin typeface="Times New Roman" pitchFamily="18" charset="0"/>
                <a:ea typeface="+mj-ea"/>
                <a:cs typeface="Times New Roman" pitchFamily="18" charset="0"/>
              </a:rPr>
              <a:t>H   Best performance</a:t>
            </a:r>
          </a:p>
          <a:p>
            <a:pPr marL="342900" marR="0" lvl="0" indent="-342900" defTabSz="914400" rtl="0" eaLnBrk="1" fontAlgn="auto" latinLnBrk="0" hangingPunct="1">
              <a:lnSpc>
                <a:spcPct val="100000"/>
              </a:lnSpc>
              <a:spcBef>
                <a:spcPct val="0"/>
              </a:spcBef>
              <a:spcAft>
                <a:spcPts val="0"/>
              </a:spcAft>
              <a:buClrTx/>
              <a:buSzTx/>
              <a:buFontTx/>
              <a:buAutoNum type="arabicPeriod"/>
              <a:tabLst/>
              <a:defRPr/>
            </a:pPr>
            <a:r>
              <a:rPr lang="id-ID" dirty="0" smtClean="0">
                <a:latin typeface="Times New Roman" pitchFamily="18" charset="0"/>
                <a:ea typeface="+mj-ea"/>
                <a:cs typeface="Times New Roman" pitchFamily="18" charset="0"/>
              </a:rPr>
              <a:t>E   Fuel light diesel oil</a:t>
            </a:r>
          </a:p>
          <a:p>
            <a:pPr marL="342900" marR="0" lvl="0" indent="-342900" defTabSz="914400" rtl="0" eaLnBrk="1" fontAlgn="auto" latinLnBrk="0" hangingPunct="1">
              <a:lnSpc>
                <a:spcPct val="100000"/>
              </a:lnSpc>
              <a:spcBef>
                <a:spcPct val="0"/>
              </a:spcBef>
              <a:spcAft>
                <a:spcPts val="0"/>
              </a:spcAft>
              <a:buClrTx/>
              <a:buSzTx/>
              <a:buFontTx/>
              <a:buAutoNum type="arabicPeriod"/>
              <a:tabLst/>
              <a:defRPr/>
            </a:pPr>
            <a:r>
              <a:rPr lang="id-ID" dirty="0" smtClean="0">
                <a:latin typeface="Times New Roman" pitchFamily="18" charset="0"/>
                <a:ea typeface="+mj-ea"/>
                <a:cs typeface="Times New Roman" pitchFamily="18" charset="0"/>
              </a:rPr>
              <a:t>N   Density</a:t>
            </a:r>
          </a:p>
          <a:p>
            <a:pPr marL="342900" marR="0" lvl="0" indent="-342900" defTabSz="914400" rtl="0" eaLnBrk="1" fontAlgn="auto" latinLnBrk="0" hangingPunct="1">
              <a:lnSpc>
                <a:spcPct val="100000"/>
              </a:lnSpc>
              <a:spcBef>
                <a:spcPct val="0"/>
              </a:spcBef>
              <a:spcAft>
                <a:spcPts val="0"/>
              </a:spcAft>
              <a:buClrTx/>
              <a:buSzTx/>
              <a:buFontTx/>
              <a:buAutoNum type="arabicPeriod"/>
              <a:tabLst/>
              <a:defRPr/>
            </a:pPr>
            <a:r>
              <a:rPr lang="id-ID" dirty="0" smtClean="0">
                <a:latin typeface="Times New Roman" pitchFamily="18" charset="0"/>
                <a:ea typeface="+mj-ea"/>
                <a:cs typeface="Times New Roman" pitchFamily="18" charset="0"/>
              </a:rPr>
              <a:t>B   Demulsibilty</a:t>
            </a:r>
          </a:p>
          <a:p>
            <a:pPr marL="342900" marR="0" lvl="0" indent="-342900" defTabSz="914400" rtl="0" eaLnBrk="1" fontAlgn="auto" latinLnBrk="0" hangingPunct="1">
              <a:lnSpc>
                <a:spcPct val="100000"/>
              </a:lnSpc>
              <a:spcBef>
                <a:spcPct val="0"/>
              </a:spcBef>
              <a:spcAft>
                <a:spcPts val="0"/>
              </a:spcAft>
              <a:buClrTx/>
              <a:buSzTx/>
              <a:buFontTx/>
              <a:buAutoNum type="arabicPeriod"/>
              <a:tabLst/>
              <a:defRPr/>
            </a:pPr>
            <a:r>
              <a:rPr lang="id-ID" dirty="0" smtClean="0">
                <a:latin typeface="Times New Roman" pitchFamily="18" charset="0"/>
                <a:ea typeface="+mj-ea"/>
                <a:cs typeface="Times New Roman" pitchFamily="18" charset="0"/>
              </a:rPr>
              <a:t>D   TBN</a:t>
            </a:r>
          </a:p>
          <a:p>
            <a:pPr marL="342900" marR="0" lvl="0" indent="-342900" defTabSz="914400" rtl="0" eaLnBrk="1" fontAlgn="auto" latinLnBrk="0" hangingPunct="1">
              <a:lnSpc>
                <a:spcPct val="100000"/>
              </a:lnSpc>
              <a:spcBef>
                <a:spcPct val="0"/>
              </a:spcBef>
              <a:spcAft>
                <a:spcPts val="0"/>
              </a:spcAft>
              <a:buClrTx/>
              <a:buSzTx/>
              <a:buFontTx/>
              <a:buAutoNum type="arabicPeriod"/>
              <a:tabLst/>
              <a:defRPr/>
            </a:pPr>
            <a:r>
              <a:rPr lang="id-ID" dirty="0" smtClean="0">
                <a:latin typeface="Times New Roman" pitchFamily="18" charset="0"/>
                <a:ea typeface="+mj-ea"/>
                <a:cs typeface="Times New Roman" pitchFamily="18" charset="0"/>
              </a:rPr>
              <a:t>O   Pressure valve</a:t>
            </a:r>
          </a:p>
          <a:p>
            <a:pPr marL="342900" marR="0" lvl="0" indent="-342900" defTabSz="914400" rtl="0" eaLnBrk="1" fontAlgn="auto" latinLnBrk="0" hangingPunct="1">
              <a:lnSpc>
                <a:spcPct val="100000"/>
              </a:lnSpc>
              <a:spcBef>
                <a:spcPct val="0"/>
              </a:spcBef>
              <a:spcAft>
                <a:spcPts val="0"/>
              </a:spcAft>
              <a:buClrTx/>
              <a:buSzTx/>
              <a:buFontTx/>
              <a:buAutoNum type="arabicPeriod"/>
              <a:tabLst/>
              <a:defRPr/>
            </a:pPr>
            <a:r>
              <a:rPr lang="id-ID" dirty="0" smtClean="0">
                <a:latin typeface="Times New Roman" pitchFamily="18" charset="0"/>
                <a:ea typeface="+mj-ea"/>
                <a:cs typeface="Times New Roman" pitchFamily="18" charset="0"/>
              </a:rPr>
              <a:t>S    Drop point</a:t>
            </a:r>
          </a:p>
          <a:p>
            <a:pPr marL="342900" marR="0" lvl="0" indent="-342900" defTabSz="914400" rtl="0" eaLnBrk="1" fontAlgn="auto" latinLnBrk="0" hangingPunct="1">
              <a:lnSpc>
                <a:spcPct val="100000"/>
              </a:lnSpc>
              <a:spcBef>
                <a:spcPct val="0"/>
              </a:spcBef>
              <a:spcAft>
                <a:spcPts val="0"/>
              </a:spcAft>
              <a:buClrTx/>
              <a:buSzTx/>
              <a:buFontTx/>
              <a:buAutoNum type="arabicPeriod"/>
              <a:tabLst/>
              <a:defRPr/>
            </a:pPr>
            <a:r>
              <a:rPr lang="id-ID" dirty="0" smtClean="0">
                <a:latin typeface="Times New Roman" pitchFamily="18" charset="0"/>
                <a:ea typeface="+mj-ea"/>
                <a:cs typeface="Times New Roman" pitchFamily="18" charset="0"/>
              </a:rPr>
              <a:t>G   37 Liter</a:t>
            </a:r>
          </a:p>
          <a:p>
            <a:pPr marL="342900" marR="0" lvl="0" indent="-342900" defTabSz="914400" rtl="0" eaLnBrk="1" fontAlgn="auto" latinLnBrk="0" hangingPunct="1">
              <a:lnSpc>
                <a:spcPct val="100000"/>
              </a:lnSpc>
              <a:spcBef>
                <a:spcPct val="0"/>
              </a:spcBef>
              <a:spcAft>
                <a:spcPts val="0"/>
              </a:spcAft>
              <a:buClrTx/>
              <a:buSzTx/>
              <a:buFontTx/>
              <a:buAutoNum type="arabicPeriod"/>
              <a:tabLst/>
              <a:defRPr/>
            </a:pPr>
            <a:r>
              <a:rPr lang="id-ID" dirty="0" smtClean="0">
                <a:latin typeface="Times New Roman" pitchFamily="18" charset="0"/>
                <a:ea typeface="+mj-ea"/>
                <a:cs typeface="Times New Roman" pitchFamily="18" charset="0"/>
              </a:rPr>
              <a:t>Q   4000 jam</a:t>
            </a:r>
          </a:p>
          <a:p>
            <a:pPr marL="342900" marR="0" lvl="0" indent="-342900" defTabSz="914400" rtl="0" eaLnBrk="1" fontAlgn="auto" latinLnBrk="0" hangingPunct="1">
              <a:lnSpc>
                <a:spcPct val="100000"/>
              </a:lnSpc>
              <a:spcBef>
                <a:spcPct val="0"/>
              </a:spcBef>
              <a:spcAft>
                <a:spcPts val="0"/>
              </a:spcAft>
              <a:buClrTx/>
              <a:buSzTx/>
              <a:buFontTx/>
              <a:buAutoNum type="arabicPeriod"/>
              <a:tabLst/>
              <a:defRPr/>
            </a:pPr>
            <a:r>
              <a:rPr lang="id-ID" dirty="0" smtClean="0">
                <a:latin typeface="Times New Roman" pitchFamily="18" charset="0"/>
                <a:ea typeface="+mj-ea"/>
                <a:cs typeface="Times New Roman" pitchFamily="18" charset="0"/>
              </a:rPr>
              <a:t>U   1000 jam</a:t>
            </a:r>
          </a:p>
          <a:p>
            <a:pPr marL="342900" marR="0" lvl="0" indent="-342900" defTabSz="914400" rtl="0" eaLnBrk="1" fontAlgn="auto" latinLnBrk="0" hangingPunct="1">
              <a:lnSpc>
                <a:spcPct val="100000"/>
              </a:lnSpc>
              <a:spcBef>
                <a:spcPct val="0"/>
              </a:spcBef>
              <a:spcAft>
                <a:spcPts val="0"/>
              </a:spcAft>
              <a:buClrTx/>
              <a:buSzTx/>
              <a:buFontTx/>
              <a:buAutoNum type="arabicPeriod"/>
              <a:tabLst/>
              <a:defRPr/>
            </a:pPr>
            <a:endParaRPr lang="id-ID" dirty="0">
              <a:latin typeface="Times New Roman" pitchFamily="18" charset="0"/>
              <a:ea typeface="+mj-ea"/>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72330" y="6143644"/>
            <a:ext cx="1857388" cy="500065"/>
          </a:xfrm>
        </p:spPr>
        <p:txBody>
          <a:bodyPr>
            <a:noAutofit/>
          </a:bodyPr>
          <a:lstStyle/>
          <a:p>
            <a:r>
              <a:rPr lang="id-ID" sz="2000" b="1" dirty="0" smtClean="0"/>
              <a:t>PC 400 - 8</a:t>
            </a:r>
            <a:endParaRPr lang="id-ID" sz="2000" b="1" dirty="0"/>
          </a:p>
        </p:txBody>
      </p:sp>
      <p:pic>
        <p:nvPicPr>
          <p:cNvPr id="6" name="Picture 5" descr="D:\CoE.jpg"/>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411401" y="285728"/>
            <a:ext cx="1281756" cy="428628"/>
          </a:xfrm>
          <a:prstGeom prst="rect">
            <a:avLst/>
          </a:prstGeom>
          <a:noFill/>
          <a:ln w="9525">
            <a:noFill/>
            <a:miter lim="800000"/>
            <a:headEnd/>
            <a:tailEnd/>
          </a:ln>
        </p:spPr>
      </p:pic>
      <p:grpSp>
        <p:nvGrpSpPr>
          <p:cNvPr id="3" name="Group 6"/>
          <p:cNvGrpSpPr>
            <a:grpSpLocks/>
          </p:cNvGrpSpPr>
          <p:nvPr/>
        </p:nvGrpSpPr>
        <p:grpSpPr bwMode="auto">
          <a:xfrm>
            <a:off x="214282" y="214290"/>
            <a:ext cx="4142316" cy="714380"/>
            <a:chOff x="0" y="0"/>
            <a:chExt cx="4349" cy="597"/>
          </a:xfrm>
        </p:grpSpPr>
        <p:grpSp>
          <p:nvGrpSpPr>
            <p:cNvPr id="4" name="Group 7"/>
            <p:cNvGrpSpPr>
              <a:grpSpLocks/>
            </p:cNvGrpSpPr>
            <p:nvPr/>
          </p:nvGrpSpPr>
          <p:grpSpPr bwMode="auto">
            <a:xfrm>
              <a:off x="934" y="81"/>
              <a:ext cx="3415" cy="405"/>
              <a:chOff x="934" y="81"/>
              <a:chExt cx="3415" cy="405"/>
            </a:xfrm>
          </p:grpSpPr>
          <p:sp>
            <p:nvSpPr>
              <p:cNvPr id="12" name="WordArt 13"/>
              <p:cNvSpPr>
                <a:spLocks noChangeArrowheads="1" noChangeShapeType="1" noTextEdit="1"/>
              </p:cNvSpPr>
              <p:nvPr/>
            </p:nvSpPr>
            <p:spPr bwMode="auto">
              <a:xfrm>
                <a:off x="1065" y="81"/>
                <a:ext cx="3284" cy="111"/>
              </a:xfrm>
              <a:prstGeom prst="rect">
                <a:avLst/>
              </a:prstGeom>
            </p:spPr>
            <p:txBody>
              <a:bodyPr wrap="none" numCol="1" fromWordArt="1">
                <a:prstTxWarp prst="textPlain">
                  <a:avLst>
                    <a:gd name="adj" fmla="val 50000"/>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r>
                  <a:rPr lang="id-ID" sz="3600" kern="10" spc="0">
                    <a:ln w="9360">
                      <a:solidFill>
                        <a:srgbClr val="006600"/>
                      </a:solidFill>
                      <a:miter lim="800000"/>
                      <a:headEnd/>
                      <a:tailEnd/>
                    </a:ln>
                    <a:solidFill>
                      <a:srgbClr val="003300"/>
                    </a:solidFill>
                    <a:effectLst/>
                    <a:latin typeface="Garamond"/>
                  </a:rPr>
                  <a:t>PT. KALIMANTAN PRIMA PERSADA</a:t>
                </a:r>
              </a:p>
            </p:txBody>
          </p:sp>
          <p:sp>
            <p:nvSpPr>
              <p:cNvPr id="13" name="Text Box 14"/>
              <p:cNvSpPr txBox="1">
                <a:spLocks noChangeArrowheads="1"/>
              </p:cNvSpPr>
              <p:nvPr/>
            </p:nvSpPr>
            <p:spPr bwMode="auto">
              <a:xfrm>
                <a:off x="934" y="184"/>
                <a:ext cx="3043" cy="302"/>
              </a:xfrm>
              <a:prstGeom prst="rect">
                <a:avLst/>
              </a:prstGeom>
              <a:noFill/>
              <a:ln w="9525">
                <a:noFill/>
                <a:round/>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id-ID" sz="900" b="0" i="1" strike="noStrike">
                    <a:solidFill>
                      <a:srgbClr val="000000"/>
                    </a:solidFill>
                    <a:latin typeface="Rockwell"/>
                  </a:rPr>
                  <a:t>Integrated</a:t>
                </a:r>
                <a:r>
                  <a:rPr lang="id-ID" sz="900" b="0" i="1" strike="noStrike" baseline="0">
                    <a:solidFill>
                      <a:srgbClr val="000000"/>
                    </a:solidFill>
                    <a:latin typeface="Rockwell"/>
                  </a:rPr>
                  <a:t> Mining Services</a:t>
                </a:r>
                <a:endParaRPr lang="id-ID" sz="900" b="0" i="1" strike="noStrike">
                  <a:solidFill>
                    <a:srgbClr val="000000"/>
                  </a:solidFill>
                  <a:latin typeface="Rockwell"/>
                </a:endParaRPr>
              </a:p>
              <a:p>
                <a:pPr algn="l" rtl="0">
                  <a:defRPr sz="1000"/>
                </a:pPr>
                <a:endParaRPr lang="id-ID" sz="900" b="0" i="1" strike="noStrike">
                  <a:solidFill>
                    <a:srgbClr val="000000"/>
                  </a:solidFill>
                  <a:latin typeface="Rockwell"/>
                </a:endParaRPr>
              </a:p>
            </p:txBody>
          </p:sp>
        </p:grpSp>
        <p:grpSp>
          <p:nvGrpSpPr>
            <p:cNvPr id="5" name="Group 8"/>
            <p:cNvGrpSpPr>
              <a:grpSpLocks/>
            </p:cNvGrpSpPr>
            <p:nvPr/>
          </p:nvGrpSpPr>
          <p:grpSpPr bwMode="auto">
            <a:xfrm>
              <a:off x="0" y="0"/>
              <a:ext cx="952" cy="597"/>
              <a:chOff x="0" y="0"/>
              <a:chExt cx="952" cy="597"/>
            </a:xfrm>
          </p:grpSpPr>
          <p:pic>
            <p:nvPicPr>
              <p:cNvPr id="10" name="Graphics 1"/>
              <p:cNvPicPr>
                <a:picLocks noChangeAspect="1" noChangeArrowheads="1"/>
              </p:cNvPicPr>
              <p:nvPr/>
            </p:nvPicPr>
            <p:blipFill>
              <a:blip r:embed="rId3" cstate="print">
                <a:lum bright="-12000" contrast="-18000"/>
              </a:blip>
              <a:srcRect l="4440" t="21851" r="7780" b="26297"/>
              <a:stretch>
                <a:fillRect/>
              </a:stretch>
            </p:blipFill>
            <p:spPr bwMode="auto">
              <a:xfrm>
                <a:off x="0" y="0"/>
                <a:ext cx="952" cy="324"/>
              </a:xfrm>
              <a:prstGeom prst="rect">
                <a:avLst/>
              </a:prstGeom>
              <a:noFill/>
              <a:ln w="9525">
                <a:noFill/>
                <a:round/>
                <a:headEnd/>
                <a:tailEnd/>
              </a:ln>
            </p:spPr>
          </p:pic>
          <p:sp>
            <p:nvSpPr>
              <p:cNvPr id="11" name="Text Box 17"/>
              <p:cNvSpPr txBox="1">
                <a:spLocks noChangeArrowheads="1"/>
              </p:cNvSpPr>
              <p:nvPr/>
            </p:nvSpPr>
            <p:spPr bwMode="auto">
              <a:xfrm>
                <a:off x="211" y="295"/>
                <a:ext cx="573" cy="302"/>
              </a:xfrm>
              <a:prstGeom prst="rect">
                <a:avLst/>
              </a:prstGeom>
              <a:noFill/>
              <a:ln w="9525">
                <a:noFill/>
                <a:round/>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id-ID" sz="700" b="0" i="0" strike="noStrike">
                    <a:solidFill>
                      <a:srgbClr val="008000"/>
                    </a:solidFill>
                    <a:latin typeface="Arial"/>
                    <a:cs typeface="Arial"/>
                  </a:rPr>
                  <a:t>K P P</a:t>
                </a:r>
              </a:p>
              <a:p>
                <a:pPr algn="l" rtl="0">
                  <a:defRPr sz="1000"/>
                </a:pPr>
                <a:endParaRPr lang="id-ID" sz="500" b="0" i="0" strike="noStrike">
                  <a:solidFill>
                    <a:srgbClr val="008000"/>
                  </a:solidFill>
                  <a:latin typeface="Arial"/>
                  <a:cs typeface="Arial"/>
                </a:endParaRPr>
              </a:p>
            </p:txBody>
          </p:sp>
        </p:grpSp>
      </p:grpSp>
      <p:sp>
        <p:nvSpPr>
          <p:cNvPr id="17" name="Title 1"/>
          <p:cNvSpPr txBox="1">
            <a:spLocks/>
          </p:cNvSpPr>
          <p:nvPr/>
        </p:nvSpPr>
        <p:spPr>
          <a:xfrm>
            <a:off x="357158" y="92867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d-ID" sz="44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I</a:t>
            </a:r>
            <a:r>
              <a:rPr kumimoji="0" lang="en-US" sz="44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I</a:t>
            </a:r>
            <a:r>
              <a:rPr kumimoji="0" lang="id-ID" sz="44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I</a:t>
            </a:r>
            <a:r>
              <a:rPr kumimoji="0" lang="en-US" sz="44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a:t>
            </a:r>
            <a:r>
              <a:rPr kumimoji="0" lang="id-ID" sz="44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TRUE - FALSE</a:t>
            </a:r>
            <a:endParaRPr kumimoji="0" lang="en-US"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14" name="Title 1"/>
          <p:cNvSpPr txBox="1">
            <a:spLocks/>
          </p:cNvSpPr>
          <p:nvPr/>
        </p:nvSpPr>
        <p:spPr>
          <a:xfrm>
            <a:off x="357158" y="2071678"/>
            <a:ext cx="6143668" cy="4143404"/>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0"/>
              </a:spcBef>
              <a:spcAft>
                <a:spcPts val="0"/>
              </a:spcAft>
              <a:buClrTx/>
              <a:buSzTx/>
              <a:buFontTx/>
              <a:buAutoNum type="arabicPeriod"/>
              <a:tabLst/>
              <a:defRPr/>
            </a:pPr>
            <a:r>
              <a:rPr lang="id-ID" dirty="0" smtClean="0">
                <a:latin typeface="Times New Roman" pitchFamily="18" charset="0"/>
                <a:ea typeface="+mj-ea"/>
                <a:cs typeface="Times New Roman" pitchFamily="18" charset="0"/>
              </a:rPr>
              <a:t>S</a:t>
            </a:r>
          </a:p>
          <a:p>
            <a:pPr marL="342900" marR="0" lvl="0" indent="-342900" defTabSz="914400" rtl="0" eaLnBrk="1" fontAlgn="auto" latinLnBrk="0" hangingPunct="1">
              <a:lnSpc>
                <a:spcPct val="100000"/>
              </a:lnSpc>
              <a:spcBef>
                <a:spcPct val="0"/>
              </a:spcBef>
              <a:spcAft>
                <a:spcPts val="0"/>
              </a:spcAft>
              <a:buClrTx/>
              <a:buSzTx/>
              <a:buFontTx/>
              <a:buAutoNum type="arabicPeriod"/>
              <a:tabLst/>
              <a:defRPr/>
            </a:pPr>
            <a:r>
              <a:rPr lang="id-ID" dirty="0" smtClean="0">
                <a:latin typeface="Times New Roman" pitchFamily="18" charset="0"/>
                <a:ea typeface="+mj-ea"/>
                <a:cs typeface="Times New Roman" pitchFamily="18" charset="0"/>
              </a:rPr>
              <a:t>B</a:t>
            </a:r>
          </a:p>
          <a:p>
            <a:pPr marL="342900" marR="0" lvl="0" indent="-342900" defTabSz="914400" rtl="0" eaLnBrk="1" fontAlgn="auto" latinLnBrk="0" hangingPunct="1">
              <a:lnSpc>
                <a:spcPct val="100000"/>
              </a:lnSpc>
              <a:spcBef>
                <a:spcPct val="0"/>
              </a:spcBef>
              <a:spcAft>
                <a:spcPts val="0"/>
              </a:spcAft>
              <a:buClrTx/>
              <a:buSzTx/>
              <a:buFontTx/>
              <a:buAutoNum type="arabicPeriod"/>
              <a:tabLst/>
              <a:defRPr/>
            </a:pPr>
            <a:r>
              <a:rPr lang="id-ID" dirty="0" smtClean="0">
                <a:latin typeface="Times New Roman" pitchFamily="18" charset="0"/>
                <a:ea typeface="+mj-ea"/>
                <a:cs typeface="Times New Roman" pitchFamily="18" charset="0"/>
              </a:rPr>
              <a:t>B</a:t>
            </a:r>
          </a:p>
          <a:p>
            <a:pPr marL="342900" marR="0" lvl="0" indent="-342900" defTabSz="914400" rtl="0" eaLnBrk="1" fontAlgn="auto" latinLnBrk="0" hangingPunct="1">
              <a:lnSpc>
                <a:spcPct val="100000"/>
              </a:lnSpc>
              <a:spcBef>
                <a:spcPct val="0"/>
              </a:spcBef>
              <a:spcAft>
                <a:spcPts val="0"/>
              </a:spcAft>
              <a:buClrTx/>
              <a:buSzTx/>
              <a:buFontTx/>
              <a:buAutoNum type="arabicPeriod"/>
              <a:tabLst/>
              <a:defRPr/>
            </a:pPr>
            <a:r>
              <a:rPr lang="id-ID" dirty="0" smtClean="0">
                <a:latin typeface="Times New Roman" pitchFamily="18" charset="0"/>
                <a:ea typeface="+mj-ea"/>
                <a:cs typeface="Times New Roman" pitchFamily="18" charset="0"/>
              </a:rPr>
              <a:t>S</a:t>
            </a:r>
          </a:p>
          <a:p>
            <a:pPr marL="342900" marR="0" lvl="0" indent="-342900" defTabSz="914400" rtl="0" eaLnBrk="1" fontAlgn="auto" latinLnBrk="0" hangingPunct="1">
              <a:lnSpc>
                <a:spcPct val="100000"/>
              </a:lnSpc>
              <a:spcBef>
                <a:spcPct val="0"/>
              </a:spcBef>
              <a:spcAft>
                <a:spcPts val="0"/>
              </a:spcAft>
              <a:buClrTx/>
              <a:buSzTx/>
              <a:buFontTx/>
              <a:buAutoNum type="arabicPeriod"/>
              <a:tabLst/>
              <a:defRPr/>
            </a:pPr>
            <a:r>
              <a:rPr lang="id-ID" dirty="0">
                <a:latin typeface="Times New Roman" pitchFamily="18" charset="0"/>
                <a:ea typeface="+mj-ea"/>
                <a:cs typeface="Times New Roman" pitchFamily="18" charset="0"/>
              </a:rPr>
              <a:t>S</a:t>
            </a:r>
            <a:endParaRPr lang="id-ID" dirty="0" smtClean="0">
              <a:latin typeface="Times New Roman" pitchFamily="18" charset="0"/>
              <a:ea typeface="+mj-ea"/>
              <a:cs typeface="Times New Roman" pitchFamily="18" charset="0"/>
            </a:endParaRPr>
          </a:p>
          <a:p>
            <a:pPr marL="342900" marR="0" lvl="0" indent="-342900" defTabSz="914400" rtl="0" eaLnBrk="1" fontAlgn="auto" latinLnBrk="0" hangingPunct="1">
              <a:lnSpc>
                <a:spcPct val="100000"/>
              </a:lnSpc>
              <a:spcBef>
                <a:spcPct val="0"/>
              </a:spcBef>
              <a:spcAft>
                <a:spcPts val="0"/>
              </a:spcAft>
              <a:buClrTx/>
              <a:buSzTx/>
              <a:buFontTx/>
              <a:buAutoNum type="arabicPeriod"/>
              <a:tabLst/>
              <a:defRPr/>
            </a:pPr>
            <a:endParaRPr lang="id-ID" dirty="0">
              <a:latin typeface="Times New Roman" pitchFamily="18" charset="0"/>
              <a:ea typeface="+mj-ea"/>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72330" y="6143644"/>
            <a:ext cx="1857388" cy="500065"/>
          </a:xfrm>
        </p:spPr>
        <p:txBody>
          <a:bodyPr>
            <a:noAutofit/>
          </a:bodyPr>
          <a:lstStyle/>
          <a:p>
            <a:r>
              <a:rPr lang="id-ID" sz="2000" b="1" dirty="0" smtClean="0"/>
              <a:t>PC 400 - 8</a:t>
            </a:r>
            <a:endParaRPr lang="id-ID" sz="2000" b="1" dirty="0"/>
          </a:p>
        </p:txBody>
      </p:sp>
      <p:pic>
        <p:nvPicPr>
          <p:cNvPr id="6" name="Picture 5" descr="D:\CoE.jpg"/>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411401" y="285728"/>
            <a:ext cx="1281756" cy="428628"/>
          </a:xfrm>
          <a:prstGeom prst="rect">
            <a:avLst/>
          </a:prstGeom>
          <a:noFill/>
          <a:ln w="9525">
            <a:noFill/>
            <a:miter lim="800000"/>
            <a:headEnd/>
            <a:tailEnd/>
          </a:ln>
        </p:spPr>
      </p:pic>
      <p:grpSp>
        <p:nvGrpSpPr>
          <p:cNvPr id="3" name="Group 6"/>
          <p:cNvGrpSpPr>
            <a:grpSpLocks/>
          </p:cNvGrpSpPr>
          <p:nvPr/>
        </p:nvGrpSpPr>
        <p:grpSpPr bwMode="auto">
          <a:xfrm>
            <a:off x="214282" y="214290"/>
            <a:ext cx="4142316" cy="714380"/>
            <a:chOff x="0" y="0"/>
            <a:chExt cx="4349" cy="597"/>
          </a:xfrm>
        </p:grpSpPr>
        <p:grpSp>
          <p:nvGrpSpPr>
            <p:cNvPr id="4" name="Group 7"/>
            <p:cNvGrpSpPr>
              <a:grpSpLocks/>
            </p:cNvGrpSpPr>
            <p:nvPr/>
          </p:nvGrpSpPr>
          <p:grpSpPr bwMode="auto">
            <a:xfrm>
              <a:off x="934" y="81"/>
              <a:ext cx="3415" cy="405"/>
              <a:chOff x="934" y="81"/>
              <a:chExt cx="3415" cy="405"/>
            </a:xfrm>
          </p:grpSpPr>
          <p:sp>
            <p:nvSpPr>
              <p:cNvPr id="12" name="WordArt 13"/>
              <p:cNvSpPr>
                <a:spLocks noChangeArrowheads="1" noChangeShapeType="1" noTextEdit="1"/>
              </p:cNvSpPr>
              <p:nvPr/>
            </p:nvSpPr>
            <p:spPr bwMode="auto">
              <a:xfrm>
                <a:off x="1065" y="81"/>
                <a:ext cx="3284" cy="111"/>
              </a:xfrm>
              <a:prstGeom prst="rect">
                <a:avLst/>
              </a:prstGeom>
            </p:spPr>
            <p:txBody>
              <a:bodyPr wrap="none" numCol="1" fromWordArt="1">
                <a:prstTxWarp prst="textPlain">
                  <a:avLst>
                    <a:gd name="adj" fmla="val 50000"/>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r>
                  <a:rPr lang="id-ID" sz="3600" kern="10" spc="0">
                    <a:ln w="9360">
                      <a:solidFill>
                        <a:srgbClr val="006600"/>
                      </a:solidFill>
                      <a:miter lim="800000"/>
                      <a:headEnd/>
                      <a:tailEnd/>
                    </a:ln>
                    <a:solidFill>
                      <a:srgbClr val="003300"/>
                    </a:solidFill>
                    <a:effectLst/>
                    <a:latin typeface="Garamond"/>
                  </a:rPr>
                  <a:t>PT. KALIMANTAN PRIMA PERSADA</a:t>
                </a:r>
              </a:p>
            </p:txBody>
          </p:sp>
          <p:sp>
            <p:nvSpPr>
              <p:cNvPr id="13" name="Text Box 14"/>
              <p:cNvSpPr txBox="1">
                <a:spLocks noChangeArrowheads="1"/>
              </p:cNvSpPr>
              <p:nvPr/>
            </p:nvSpPr>
            <p:spPr bwMode="auto">
              <a:xfrm>
                <a:off x="934" y="184"/>
                <a:ext cx="3043" cy="302"/>
              </a:xfrm>
              <a:prstGeom prst="rect">
                <a:avLst/>
              </a:prstGeom>
              <a:noFill/>
              <a:ln w="9525">
                <a:noFill/>
                <a:round/>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id-ID" sz="900" b="0" i="1" strike="noStrike">
                    <a:solidFill>
                      <a:srgbClr val="000000"/>
                    </a:solidFill>
                    <a:latin typeface="Rockwell"/>
                  </a:rPr>
                  <a:t>Integrated</a:t>
                </a:r>
                <a:r>
                  <a:rPr lang="id-ID" sz="900" b="0" i="1" strike="noStrike" baseline="0">
                    <a:solidFill>
                      <a:srgbClr val="000000"/>
                    </a:solidFill>
                    <a:latin typeface="Rockwell"/>
                  </a:rPr>
                  <a:t> Mining Services</a:t>
                </a:r>
                <a:endParaRPr lang="id-ID" sz="900" b="0" i="1" strike="noStrike">
                  <a:solidFill>
                    <a:srgbClr val="000000"/>
                  </a:solidFill>
                  <a:latin typeface="Rockwell"/>
                </a:endParaRPr>
              </a:p>
              <a:p>
                <a:pPr algn="l" rtl="0">
                  <a:defRPr sz="1000"/>
                </a:pPr>
                <a:endParaRPr lang="id-ID" sz="900" b="0" i="1" strike="noStrike">
                  <a:solidFill>
                    <a:srgbClr val="000000"/>
                  </a:solidFill>
                  <a:latin typeface="Rockwell"/>
                </a:endParaRPr>
              </a:p>
            </p:txBody>
          </p:sp>
        </p:grpSp>
        <p:grpSp>
          <p:nvGrpSpPr>
            <p:cNvPr id="5" name="Group 8"/>
            <p:cNvGrpSpPr>
              <a:grpSpLocks/>
            </p:cNvGrpSpPr>
            <p:nvPr/>
          </p:nvGrpSpPr>
          <p:grpSpPr bwMode="auto">
            <a:xfrm>
              <a:off x="0" y="0"/>
              <a:ext cx="952" cy="597"/>
              <a:chOff x="0" y="0"/>
              <a:chExt cx="952" cy="597"/>
            </a:xfrm>
          </p:grpSpPr>
          <p:pic>
            <p:nvPicPr>
              <p:cNvPr id="10" name="Graphics 1"/>
              <p:cNvPicPr>
                <a:picLocks noChangeAspect="1" noChangeArrowheads="1"/>
              </p:cNvPicPr>
              <p:nvPr/>
            </p:nvPicPr>
            <p:blipFill>
              <a:blip r:embed="rId3" cstate="print">
                <a:lum bright="-12000" contrast="-18000"/>
              </a:blip>
              <a:srcRect l="4440" t="21851" r="7780" b="26297"/>
              <a:stretch>
                <a:fillRect/>
              </a:stretch>
            </p:blipFill>
            <p:spPr bwMode="auto">
              <a:xfrm>
                <a:off x="0" y="0"/>
                <a:ext cx="952" cy="324"/>
              </a:xfrm>
              <a:prstGeom prst="rect">
                <a:avLst/>
              </a:prstGeom>
              <a:noFill/>
              <a:ln w="9525">
                <a:noFill/>
                <a:round/>
                <a:headEnd/>
                <a:tailEnd/>
              </a:ln>
            </p:spPr>
          </p:pic>
          <p:sp>
            <p:nvSpPr>
              <p:cNvPr id="11" name="Text Box 17"/>
              <p:cNvSpPr txBox="1">
                <a:spLocks noChangeArrowheads="1"/>
              </p:cNvSpPr>
              <p:nvPr/>
            </p:nvSpPr>
            <p:spPr bwMode="auto">
              <a:xfrm>
                <a:off x="211" y="295"/>
                <a:ext cx="573" cy="302"/>
              </a:xfrm>
              <a:prstGeom prst="rect">
                <a:avLst/>
              </a:prstGeom>
              <a:noFill/>
              <a:ln w="9525">
                <a:noFill/>
                <a:round/>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id-ID" sz="700" b="0" i="0" strike="noStrike">
                    <a:solidFill>
                      <a:srgbClr val="008000"/>
                    </a:solidFill>
                    <a:latin typeface="Arial"/>
                    <a:cs typeface="Arial"/>
                  </a:rPr>
                  <a:t>K P P</a:t>
                </a:r>
              </a:p>
              <a:p>
                <a:pPr algn="l" rtl="0">
                  <a:defRPr sz="1000"/>
                </a:pPr>
                <a:endParaRPr lang="id-ID" sz="500" b="0" i="0" strike="noStrike">
                  <a:solidFill>
                    <a:srgbClr val="008000"/>
                  </a:solidFill>
                  <a:latin typeface="Arial"/>
                  <a:cs typeface="Arial"/>
                </a:endParaRPr>
              </a:p>
            </p:txBody>
          </p:sp>
        </p:grpSp>
      </p:grpSp>
      <p:sp>
        <p:nvSpPr>
          <p:cNvPr id="17" name="Title 1"/>
          <p:cNvSpPr txBox="1">
            <a:spLocks/>
          </p:cNvSpPr>
          <p:nvPr/>
        </p:nvSpPr>
        <p:spPr>
          <a:xfrm>
            <a:off x="357158" y="92867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d-ID" sz="44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I</a:t>
            </a:r>
            <a:r>
              <a:rPr kumimoji="0" lang="en-US" sz="44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V. </a:t>
            </a:r>
            <a:r>
              <a:rPr kumimoji="0" lang="id-ID" sz="44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FILL IN</a:t>
            </a:r>
            <a:endParaRPr kumimoji="0" lang="en-US"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14" name="Title 1"/>
          <p:cNvSpPr txBox="1">
            <a:spLocks/>
          </p:cNvSpPr>
          <p:nvPr/>
        </p:nvSpPr>
        <p:spPr>
          <a:xfrm>
            <a:off x="357158" y="2071678"/>
            <a:ext cx="6143668" cy="4143404"/>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0"/>
              </a:spcBef>
              <a:spcAft>
                <a:spcPts val="0"/>
              </a:spcAft>
              <a:buClrTx/>
              <a:buSzTx/>
              <a:buFontTx/>
              <a:buAutoNum type="arabicPeriod"/>
              <a:tabLst/>
              <a:defRPr/>
            </a:pPr>
            <a:endParaRPr lang="id-ID" dirty="0" smtClean="0">
              <a:latin typeface="Times New Roman" pitchFamily="18" charset="0"/>
              <a:ea typeface="+mj-ea"/>
              <a:cs typeface="Times New Roman" pitchFamily="18" charset="0"/>
            </a:endParaRPr>
          </a:p>
          <a:p>
            <a:pPr marL="342900" marR="0" lvl="0" indent="-342900" defTabSz="914400" rtl="0" eaLnBrk="1" fontAlgn="auto" latinLnBrk="0" hangingPunct="1">
              <a:lnSpc>
                <a:spcPct val="100000"/>
              </a:lnSpc>
              <a:spcBef>
                <a:spcPct val="0"/>
              </a:spcBef>
              <a:spcAft>
                <a:spcPts val="0"/>
              </a:spcAft>
              <a:buClrTx/>
              <a:buSzTx/>
              <a:buFontTx/>
              <a:buAutoNum type="arabicPeriod"/>
              <a:tabLst/>
              <a:defRPr/>
            </a:pPr>
            <a:endParaRPr lang="id-ID" dirty="0">
              <a:latin typeface="Times New Roman" pitchFamily="18" charset="0"/>
              <a:ea typeface="+mj-ea"/>
              <a:cs typeface="Times New Roman" pitchFamily="18" charset="0"/>
            </a:endParaRPr>
          </a:p>
        </p:txBody>
      </p:sp>
      <p:pic>
        <p:nvPicPr>
          <p:cNvPr id="1026" name="Picture 2"/>
          <p:cNvPicPr>
            <a:picLocks noChangeAspect="1" noChangeArrowheads="1"/>
          </p:cNvPicPr>
          <p:nvPr/>
        </p:nvPicPr>
        <p:blipFill>
          <a:blip r:embed="rId4"/>
          <a:srcRect/>
          <a:stretch>
            <a:fillRect/>
          </a:stretch>
        </p:blipFill>
        <p:spPr bwMode="auto">
          <a:xfrm>
            <a:off x="442913" y="2000240"/>
            <a:ext cx="8258175" cy="3929089"/>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72330" y="6143644"/>
            <a:ext cx="1857388" cy="500065"/>
          </a:xfrm>
        </p:spPr>
        <p:txBody>
          <a:bodyPr>
            <a:noAutofit/>
          </a:bodyPr>
          <a:lstStyle/>
          <a:p>
            <a:r>
              <a:rPr lang="id-ID" sz="2000" b="1" dirty="0" smtClean="0"/>
              <a:t>PC 400 - 8</a:t>
            </a:r>
            <a:endParaRPr lang="id-ID" sz="2000" b="1" dirty="0"/>
          </a:p>
        </p:txBody>
      </p:sp>
      <p:pic>
        <p:nvPicPr>
          <p:cNvPr id="6" name="Picture 5" descr="D:\CoE.jpg"/>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411401" y="285728"/>
            <a:ext cx="1281756" cy="428628"/>
          </a:xfrm>
          <a:prstGeom prst="rect">
            <a:avLst/>
          </a:prstGeom>
          <a:noFill/>
          <a:ln w="9525">
            <a:noFill/>
            <a:miter lim="800000"/>
            <a:headEnd/>
            <a:tailEnd/>
          </a:ln>
        </p:spPr>
      </p:pic>
      <p:grpSp>
        <p:nvGrpSpPr>
          <p:cNvPr id="3" name="Group 6"/>
          <p:cNvGrpSpPr>
            <a:grpSpLocks/>
          </p:cNvGrpSpPr>
          <p:nvPr/>
        </p:nvGrpSpPr>
        <p:grpSpPr bwMode="auto">
          <a:xfrm>
            <a:off x="214282" y="214290"/>
            <a:ext cx="4142316" cy="714380"/>
            <a:chOff x="0" y="0"/>
            <a:chExt cx="4349" cy="597"/>
          </a:xfrm>
        </p:grpSpPr>
        <p:grpSp>
          <p:nvGrpSpPr>
            <p:cNvPr id="4" name="Group 7"/>
            <p:cNvGrpSpPr>
              <a:grpSpLocks/>
            </p:cNvGrpSpPr>
            <p:nvPr/>
          </p:nvGrpSpPr>
          <p:grpSpPr bwMode="auto">
            <a:xfrm>
              <a:off x="934" y="81"/>
              <a:ext cx="3415" cy="405"/>
              <a:chOff x="934" y="81"/>
              <a:chExt cx="3415" cy="405"/>
            </a:xfrm>
          </p:grpSpPr>
          <p:sp>
            <p:nvSpPr>
              <p:cNvPr id="12" name="WordArt 13"/>
              <p:cNvSpPr>
                <a:spLocks noChangeArrowheads="1" noChangeShapeType="1" noTextEdit="1"/>
              </p:cNvSpPr>
              <p:nvPr/>
            </p:nvSpPr>
            <p:spPr bwMode="auto">
              <a:xfrm>
                <a:off x="1065" y="81"/>
                <a:ext cx="3284" cy="111"/>
              </a:xfrm>
              <a:prstGeom prst="rect">
                <a:avLst/>
              </a:prstGeom>
            </p:spPr>
            <p:txBody>
              <a:bodyPr wrap="none" numCol="1" fromWordArt="1">
                <a:prstTxWarp prst="textPlain">
                  <a:avLst>
                    <a:gd name="adj" fmla="val 50000"/>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r>
                  <a:rPr lang="id-ID" sz="3600" kern="10" spc="0">
                    <a:ln w="9360">
                      <a:solidFill>
                        <a:srgbClr val="006600"/>
                      </a:solidFill>
                      <a:miter lim="800000"/>
                      <a:headEnd/>
                      <a:tailEnd/>
                    </a:ln>
                    <a:solidFill>
                      <a:srgbClr val="003300"/>
                    </a:solidFill>
                    <a:effectLst/>
                    <a:latin typeface="Garamond"/>
                  </a:rPr>
                  <a:t>PT. KALIMANTAN PRIMA PERSADA</a:t>
                </a:r>
              </a:p>
            </p:txBody>
          </p:sp>
          <p:sp>
            <p:nvSpPr>
              <p:cNvPr id="13" name="Text Box 14"/>
              <p:cNvSpPr txBox="1">
                <a:spLocks noChangeArrowheads="1"/>
              </p:cNvSpPr>
              <p:nvPr/>
            </p:nvSpPr>
            <p:spPr bwMode="auto">
              <a:xfrm>
                <a:off x="934" y="184"/>
                <a:ext cx="3043" cy="302"/>
              </a:xfrm>
              <a:prstGeom prst="rect">
                <a:avLst/>
              </a:prstGeom>
              <a:noFill/>
              <a:ln w="9525">
                <a:noFill/>
                <a:round/>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id-ID" sz="900" b="0" i="1" strike="noStrike">
                    <a:solidFill>
                      <a:srgbClr val="000000"/>
                    </a:solidFill>
                    <a:latin typeface="Rockwell"/>
                  </a:rPr>
                  <a:t>Integrated</a:t>
                </a:r>
                <a:r>
                  <a:rPr lang="id-ID" sz="900" b="0" i="1" strike="noStrike" baseline="0">
                    <a:solidFill>
                      <a:srgbClr val="000000"/>
                    </a:solidFill>
                    <a:latin typeface="Rockwell"/>
                  </a:rPr>
                  <a:t> Mining Services</a:t>
                </a:r>
                <a:endParaRPr lang="id-ID" sz="900" b="0" i="1" strike="noStrike">
                  <a:solidFill>
                    <a:srgbClr val="000000"/>
                  </a:solidFill>
                  <a:latin typeface="Rockwell"/>
                </a:endParaRPr>
              </a:p>
              <a:p>
                <a:pPr algn="l" rtl="0">
                  <a:defRPr sz="1000"/>
                </a:pPr>
                <a:endParaRPr lang="id-ID" sz="900" b="0" i="1" strike="noStrike">
                  <a:solidFill>
                    <a:srgbClr val="000000"/>
                  </a:solidFill>
                  <a:latin typeface="Rockwell"/>
                </a:endParaRPr>
              </a:p>
            </p:txBody>
          </p:sp>
        </p:grpSp>
        <p:grpSp>
          <p:nvGrpSpPr>
            <p:cNvPr id="5" name="Group 8"/>
            <p:cNvGrpSpPr>
              <a:grpSpLocks/>
            </p:cNvGrpSpPr>
            <p:nvPr/>
          </p:nvGrpSpPr>
          <p:grpSpPr bwMode="auto">
            <a:xfrm>
              <a:off x="0" y="0"/>
              <a:ext cx="952" cy="597"/>
              <a:chOff x="0" y="0"/>
              <a:chExt cx="952" cy="597"/>
            </a:xfrm>
          </p:grpSpPr>
          <p:pic>
            <p:nvPicPr>
              <p:cNvPr id="10" name="Graphics 1"/>
              <p:cNvPicPr>
                <a:picLocks noChangeAspect="1" noChangeArrowheads="1"/>
              </p:cNvPicPr>
              <p:nvPr/>
            </p:nvPicPr>
            <p:blipFill>
              <a:blip r:embed="rId3" cstate="print">
                <a:lum bright="-12000" contrast="-18000"/>
              </a:blip>
              <a:srcRect l="4440" t="21851" r="7780" b="26297"/>
              <a:stretch>
                <a:fillRect/>
              </a:stretch>
            </p:blipFill>
            <p:spPr bwMode="auto">
              <a:xfrm>
                <a:off x="0" y="0"/>
                <a:ext cx="952" cy="324"/>
              </a:xfrm>
              <a:prstGeom prst="rect">
                <a:avLst/>
              </a:prstGeom>
              <a:noFill/>
              <a:ln w="9525">
                <a:noFill/>
                <a:round/>
                <a:headEnd/>
                <a:tailEnd/>
              </a:ln>
            </p:spPr>
          </p:pic>
          <p:sp>
            <p:nvSpPr>
              <p:cNvPr id="11" name="Text Box 17"/>
              <p:cNvSpPr txBox="1">
                <a:spLocks noChangeArrowheads="1"/>
              </p:cNvSpPr>
              <p:nvPr/>
            </p:nvSpPr>
            <p:spPr bwMode="auto">
              <a:xfrm>
                <a:off x="211" y="295"/>
                <a:ext cx="573" cy="302"/>
              </a:xfrm>
              <a:prstGeom prst="rect">
                <a:avLst/>
              </a:prstGeom>
              <a:noFill/>
              <a:ln w="9525">
                <a:noFill/>
                <a:round/>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id-ID" sz="700" b="0" i="0" strike="noStrike">
                    <a:solidFill>
                      <a:srgbClr val="008000"/>
                    </a:solidFill>
                    <a:latin typeface="Arial"/>
                    <a:cs typeface="Arial"/>
                  </a:rPr>
                  <a:t>K P P</a:t>
                </a:r>
              </a:p>
              <a:p>
                <a:pPr algn="l" rtl="0">
                  <a:defRPr sz="1000"/>
                </a:pPr>
                <a:endParaRPr lang="id-ID" sz="500" b="0" i="0" strike="noStrike">
                  <a:solidFill>
                    <a:srgbClr val="008000"/>
                  </a:solidFill>
                  <a:latin typeface="Arial"/>
                  <a:cs typeface="Arial"/>
                </a:endParaRPr>
              </a:p>
            </p:txBody>
          </p:sp>
        </p:grpSp>
      </p:grpSp>
      <p:sp>
        <p:nvSpPr>
          <p:cNvPr id="17" name="Title 1"/>
          <p:cNvSpPr txBox="1">
            <a:spLocks/>
          </p:cNvSpPr>
          <p:nvPr/>
        </p:nvSpPr>
        <p:spPr>
          <a:xfrm>
            <a:off x="357158" y="642926"/>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V. </a:t>
            </a:r>
            <a:r>
              <a:rPr kumimoji="0" lang="id-ID" sz="44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ESSAY</a:t>
            </a:r>
            <a:endParaRPr kumimoji="0" lang="en-US"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14" name="Title 1"/>
          <p:cNvSpPr txBox="1">
            <a:spLocks/>
          </p:cNvSpPr>
          <p:nvPr/>
        </p:nvSpPr>
        <p:spPr>
          <a:xfrm>
            <a:off x="357158" y="2071678"/>
            <a:ext cx="6143668" cy="4143404"/>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0"/>
              </a:spcBef>
              <a:spcAft>
                <a:spcPts val="0"/>
              </a:spcAft>
              <a:buClrTx/>
              <a:buSzTx/>
              <a:buFontTx/>
              <a:buAutoNum type="arabicPeriod"/>
              <a:tabLst/>
              <a:defRPr/>
            </a:pPr>
            <a:endParaRPr lang="id-ID" dirty="0" smtClean="0">
              <a:latin typeface="Times New Roman" pitchFamily="18" charset="0"/>
              <a:ea typeface="+mj-ea"/>
              <a:cs typeface="Times New Roman" pitchFamily="18" charset="0"/>
            </a:endParaRPr>
          </a:p>
          <a:p>
            <a:pPr marL="342900" marR="0" lvl="0" indent="-342900" defTabSz="914400" rtl="0" eaLnBrk="1" fontAlgn="auto" latinLnBrk="0" hangingPunct="1">
              <a:lnSpc>
                <a:spcPct val="100000"/>
              </a:lnSpc>
              <a:spcBef>
                <a:spcPct val="0"/>
              </a:spcBef>
              <a:spcAft>
                <a:spcPts val="0"/>
              </a:spcAft>
              <a:buClrTx/>
              <a:buSzTx/>
              <a:buFontTx/>
              <a:buAutoNum type="arabicPeriod"/>
              <a:tabLst/>
              <a:defRPr/>
            </a:pPr>
            <a:endParaRPr lang="id-ID" dirty="0">
              <a:latin typeface="Times New Roman" pitchFamily="18" charset="0"/>
              <a:ea typeface="+mj-ea"/>
              <a:cs typeface="Times New Roman" pitchFamily="18" charset="0"/>
            </a:endParaRPr>
          </a:p>
        </p:txBody>
      </p:sp>
      <p:sp>
        <p:nvSpPr>
          <p:cNvPr id="15" name="Title 1"/>
          <p:cNvSpPr txBox="1">
            <a:spLocks/>
          </p:cNvSpPr>
          <p:nvPr/>
        </p:nvSpPr>
        <p:spPr>
          <a:xfrm>
            <a:off x="509558" y="1928802"/>
            <a:ext cx="8348722" cy="5000660"/>
          </a:xfrm>
          <a:prstGeom prst="rect">
            <a:avLst/>
          </a:prstGeom>
        </p:spPr>
        <p:txBody>
          <a:bodyPr vert="horz" lIns="91440" tIns="45720" rIns="91440" bIns="45720" rtlCol="0" anchor="ctr">
            <a:noAutofit/>
          </a:bodyPr>
          <a:lstStyle/>
          <a:p>
            <a:pPr marL="342900" lvl="0" indent="-342900">
              <a:buFont typeface="+mj-lt"/>
              <a:buAutoNum type="arabicPeriod"/>
            </a:pPr>
            <a:r>
              <a:rPr lang="id-ID" dirty="0" smtClean="0">
                <a:latin typeface="Times New Roman" pitchFamily="18" charset="0"/>
                <a:cs typeface="Times New Roman" pitchFamily="18" charset="0"/>
              </a:rPr>
              <a:t>Agar </a:t>
            </a:r>
            <a:r>
              <a:rPr lang="id-ID" dirty="0">
                <a:latin typeface="Times New Roman" pitchFamily="18" charset="0"/>
                <a:cs typeface="Times New Roman" pitchFamily="18" charset="0"/>
              </a:rPr>
              <a:t>suatu alat selalu dalam keadaan siaga siap pakai ( </a:t>
            </a:r>
            <a:r>
              <a:rPr lang="id-ID" i="1" dirty="0">
                <a:latin typeface="Times New Roman" pitchFamily="18" charset="0"/>
                <a:cs typeface="Times New Roman" pitchFamily="18" charset="0"/>
              </a:rPr>
              <a:t>High availability </a:t>
            </a:r>
            <a:r>
              <a:rPr lang="id-ID" dirty="0">
                <a:latin typeface="Times New Roman" pitchFamily="18" charset="0"/>
                <a:cs typeface="Times New Roman" pitchFamily="18" charset="0"/>
              </a:rPr>
              <a:t>=berdaya guna </a:t>
            </a:r>
            <a:r>
              <a:rPr lang="id-ID" i="1" dirty="0">
                <a:latin typeface="Times New Roman" pitchFamily="18" charset="0"/>
                <a:cs typeface="Times New Roman" pitchFamily="18" charset="0"/>
              </a:rPr>
              <a:t>physic </a:t>
            </a:r>
            <a:r>
              <a:rPr lang="id-ID" dirty="0">
                <a:latin typeface="Times New Roman" pitchFamily="18" charset="0"/>
                <a:cs typeface="Times New Roman" pitchFamily="18" charset="0"/>
              </a:rPr>
              <a:t>yang tinggi </a:t>
            </a:r>
            <a:r>
              <a:rPr lang="id-ID" dirty="0" smtClean="0">
                <a:latin typeface="Times New Roman" pitchFamily="18" charset="0"/>
                <a:cs typeface="Times New Roman" pitchFamily="18" charset="0"/>
              </a:rPr>
              <a:t>). Agar </a:t>
            </a:r>
            <a:r>
              <a:rPr lang="id-ID" dirty="0">
                <a:latin typeface="Times New Roman" pitchFamily="18" charset="0"/>
                <a:cs typeface="Times New Roman" pitchFamily="18" charset="0"/>
              </a:rPr>
              <a:t>suatu alat selalu dengan kemampuan prima, berdaya guna mekanis yang paling baik ( </a:t>
            </a:r>
            <a:r>
              <a:rPr lang="id-ID" i="1" dirty="0">
                <a:latin typeface="Times New Roman" pitchFamily="18" charset="0"/>
                <a:cs typeface="Times New Roman" pitchFamily="18" charset="0"/>
              </a:rPr>
              <a:t>Best Performance </a:t>
            </a:r>
            <a:r>
              <a:rPr lang="id-ID" dirty="0" smtClean="0">
                <a:latin typeface="Times New Roman" pitchFamily="18" charset="0"/>
                <a:cs typeface="Times New Roman" pitchFamily="18" charset="0"/>
              </a:rPr>
              <a:t>). Biaya </a:t>
            </a:r>
            <a:r>
              <a:rPr lang="id-ID" dirty="0">
                <a:latin typeface="Times New Roman" pitchFamily="18" charset="0"/>
                <a:cs typeface="Times New Roman" pitchFamily="18" charset="0"/>
              </a:rPr>
              <a:t>perbaikan alat yang wajar ( </a:t>
            </a:r>
            <a:r>
              <a:rPr lang="id-ID" i="1" dirty="0">
                <a:latin typeface="Times New Roman" pitchFamily="18" charset="0"/>
                <a:cs typeface="Times New Roman" pitchFamily="18" charset="0"/>
              </a:rPr>
              <a:t>Reliable repair cost </a:t>
            </a:r>
            <a:r>
              <a:rPr lang="id-ID" dirty="0" smtClean="0">
                <a:latin typeface="Times New Roman" pitchFamily="18" charset="0"/>
                <a:cs typeface="Times New Roman" pitchFamily="18" charset="0"/>
              </a:rPr>
              <a:t>).</a:t>
            </a:r>
          </a:p>
          <a:p>
            <a:pPr marL="342900" lvl="0" indent="-342900">
              <a:buFont typeface="+mj-lt"/>
              <a:buAutoNum type="arabicPeriod"/>
            </a:pPr>
            <a:r>
              <a:rPr lang="id-ID" dirty="0" smtClean="0">
                <a:latin typeface="Times New Roman" pitchFamily="18" charset="0"/>
                <a:cs typeface="Times New Roman" pitchFamily="18" charset="0"/>
              </a:rPr>
              <a:t>Fan </a:t>
            </a:r>
            <a:r>
              <a:rPr lang="id-ID" dirty="0">
                <a:latin typeface="Times New Roman" pitchFamily="18" charset="0"/>
                <a:cs typeface="Times New Roman" pitchFamily="18" charset="0"/>
              </a:rPr>
              <a:t>belt telah memanjang, dan hampir tidak bisa </a:t>
            </a:r>
            <a:r>
              <a:rPr lang="id-ID" dirty="0" smtClean="0">
                <a:latin typeface="Times New Roman" pitchFamily="18" charset="0"/>
                <a:cs typeface="Times New Roman" pitchFamily="18" charset="0"/>
              </a:rPr>
              <a:t>di-ajust. Fan </a:t>
            </a:r>
            <a:r>
              <a:rPr lang="id-ID" dirty="0">
                <a:latin typeface="Times New Roman" pitchFamily="18" charset="0"/>
                <a:cs typeface="Times New Roman" pitchFamily="18" charset="0"/>
              </a:rPr>
              <a:t>belt retak atau terdapat </a:t>
            </a:r>
            <a:r>
              <a:rPr lang="id-ID" dirty="0" smtClean="0">
                <a:latin typeface="Times New Roman" pitchFamily="18" charset="0"/>
                <a:cs typeface="Times New Roman" pitchFamily="18" charset="0"/>
              </a:rPr>
              <a:t>cuilan. Fan </a:t>
            </a:r>
            <a:r>
              <a:rPr lang="id-ID" dirty="0">
                <a:latin typeface="Times New Roman" pitchFamily="18" charset="0"/>
                <a:cs typeface="Times New Roman" pitchFamily="18" charset="0"/>
              </a:rPr>
              <a:t>belt slip atau berdecit saat unit </a:t>
            </a:r>
            <a:r>
              <a:rPr lang="id-ID" dirty="0" smtClean="0">
                <a:latin typeface="Times New Roman" pitchFamily="18" charset="0"/>
                <a:cs typeface="Times New Roman" pitchFamily="18" charset="0"/>
              </a:rPr>
              <a:t>dioperasikan.</a:t>
            </a:r>
          </a:p>
          <a:p>
            <a:pPr marL="342900" lvl="0" indent="-342900">
              <a:buFont typeface="+mj-lt"/>
              <a:buAutoNum type="arabicPeriod"/>
            </a:pPr>
            <a:r>
              <a:rPr lang="id-ID" dirty="0" smtClean="0">
                <a:latin typeface="Times New Roman" pitchFamily="18" charset="0"/>
                <a:cs typeface="Times New Roman" pitchFamily="18" charset="0"/>
              </a:rPr>
              <a:t>Pada </a:t>
            </a:r>
            <a:r>
              <a:rPr lang="id-ID" dirty="0">
                <a:latin typeface="Times New Roman" pitchFamily="18" charset="0"/>
                <a:cs typeface="Times New Roman" pitchFamily="18" charset="0"/>
              </a:rPr>
              <a:t>rentang pH neutral 6.8-7.5 besi lebih mudah korosif dibandingkan aluminium, sama halnya dengan nilai pH kecil (asam</a:t>
            </a:r>
            <a:r>
              <a:rPr lang="id-ID" dirty="0" smtClean="0">
                <a:latin typeface="Times New Roman" pitchFamily="18" charset="0"/>
                <a:cs typeface="Times New Roman" pitchFamily="18" charset="0"/>
              </a:rPr>
              <a:t>). Dengan </a:t>
            </a:r>
            <a:r>
              <a:rPr lang="id-ID" dirty="0">
                <a:latin typeface="Times New Roman" pitchFamily="18" charset="0"/>
                <a:cs typeface="Times New Roman" pitchFamily="18" charset="0"/>
              </a:rPr>
              <a:t>ditambahkan buffer agent pada corrosion resistor, coolant menjadi bersifat basa (alkali), sehingga dapat menghambat proses korosif pada besi, sebaliknya untuk aluminium malah mudah berkarat (korosif), untuk itu pada corrosion resistor ditambahkan “powerfull aluminium corrosion inhibitor”, dengan concentrate yang sesuai dapat menghambat korosif pada aluminium. Pada grafik terlihat dengan penambahan inhibitor tadi grafik korosif aluminium bergeser kekanan (daerah yang diarsir). Inhibitor ini (Komatsu) lebih kuat dibanding dengan inhibitor yang </a:t>
            </a:r>
            <a:r>
              <a:rPr lang="id-ID" dirty="0" smtClean="0">
                <a:latin typeface="Times New Roman" pitchFamily="18" charset="0"/>
                <a:cs typeface="Times New Roman" pitchFamily="18" charset="0"/>
              </a:rPr>
              <a:t>biasa. Dari </a:t>
            </a:r>
            <a:r>
              <a:rPr lang="id-ID" dirty="0">
                <a:latin typeface="Times New Roman" pitchFamily="18" charset="0"/>
                <a:cs typeface="Times New Roman" pitchFamily="18" charset="0"/>
              </a:rPr>
              <a:t>grafik dapat dilihat nilai pH yang baik untuk cooling system ada pada rentang </a:t>
            </a:r>
            <a:r>
              <a:rPr lang="id-ID" b="1" dirty="0">
                <a:latin typeface="Times New Roman" pitchFamily="18" charset="0"/>
                <a:cs typeface="Times New Roman" pitchFamily="18" charset="0"/>
              </a:rPr>
              <a:t>8.5-10.5</a:t>
            </a:r>
            <a:r>
              <a:rPr lang="id-ID" dirty="0">
                <a:latin typeface="Times New Roman" pitchFamily="18" charset="0"/>
                <a:cs typeface="Times New Roman" pitchFamily="18" charset="0"/>
              </a:rPr>
              <a:t>, dimana aman untuk besi maupun untuk aluminium</a:t>
            </a:r>
          </a:p>
          <a:p>
            <a:pPr marL="342900" lvl="0" indent="-342900">
              <a:buFont typeface="+mj-lt"/>
              <a:buAutoNum type="arabicPeriod"/>
            </a:pPr>
            <a:endParaRPr lang="id-ID" dirty="0">
              <a:latin typeface="Times New Roman" pitchFamily="18" charset="0"/>
              <a:cs typeface="Times New Roman" pitchFamily="18" charset="0"/>
            </a:endParaRPr>
          </a:p>
          <a:p>
            <a:r>
              <a:rPr lang="id-ID" dirty="0">
                <a:latin typeface="Times New Roman" pitchFamily="18" charset="0"/>
                <a:cs typeface="Times New Roman" pitchFamily="18" charset="0"/>
              </a:rPr>
              <a:t> </a:t>
            </a:r>
          </a:p>
          <a:p>
            <a:pPr marL="342900" marR="0" lvl="0" indent="-342900" defTabSz="914400" rtl="0" eaLnBrk="1" fontAlgn="auto" latinLnBrk="0" hangingPunct="1">
              <a:lnSpc>
                <a:spcPct val="100000"/>
              </a:lnSpc>
              <a:spcBef>
                <a:spcPct val="0"/>
              </a:spcBef>
              <a:spcAft>
                <a:spcPts val="0"/>
              </a:spcAft>
              <a:buClrTx/>
              <a:buSzTx/>
              <a:buFontTx/>
              <a:buAutoNum type="arabicPeriod"/>
              <a:tabLst/>
              <a:defRPr/>
            </a:pPr>
            <a:endParaRPr lang="id-ID" dirty="0" smtClean="0">
              <a:latin typeface="Times New Roman" pitchFamily="18" charset="0"/>
              <a:ea typeface="+mj-ea"/>
              <a:cs typeface="Times New Roman" pitchFamily="18" charset="0"/>
            </a:endParaRPr>
          </a:p>
          <a:p>
            <a:pPr marL="342900" marR="0" lvl="0" indent="-342900" defTabSz="914400" rtl="0" eaLnBrk="1" fontAlgn="auto" latinLnBrk="0" hangingPunct="1">
              <a:lnSpc>
                <a:spcPct val="100000"/>
              </a:lnSpc>
              <a:spcBef>
                <a:spcPct val="0"/>
              </a:spcBef>
              <a:spcAft>
                <a:spcPts val="0"/>
              </a:spcAft>
              <a:buClrTx/>
              <a:buSzTx/>
              <a:buFontTx/>
              <a:buAutoNum type="arabicPeriod"/>
              <a:tabLst/>
              <a:defRPr/>
            </a:pPr>
            <a:endParaRPr lang="id-ID" dirty="0">
              <a:latin typeface="Times New Roman" pitchFamily="18" charset="0"/>
              <a:ea typeface="+mj-ea"/>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72330" y="6143644"/>
            <a:ext cx="1857388" cy="500065"/>
          </a:xfrm>
        </p:spPr>
        <p:txBody>
          <a:bodyPr>
            <a:noAutofit/>
          </a:bodyPr>
          <a:lstStyle/>
          <a:p>
            <a:r>
              <a:rPr lang="id-ID" sz="2000" b="1" dirty="0" smtClean="0"/>
              <a:t>PC 400 - 8</a:t>
            </a:r>
            <a:endParaRPr lang="id-ID" sz="2000" b="1" dirty="0"/>
          </a:p>
        </p:txBody>
      </p:sp>
      <p:pic>
        <p:nvPicPr>
          <p:cNvPr id="6" name="Picture 5" descr="D:\CoE.jpg"/>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411401" y="285728"/>
            <a:ext cx="1281756" cy="428628"/>
          </a:xfrm>
          <a:prstGeom prst="rect">
            <a:avLst/>
          </a:prstGeom>
          <a:noFill/>
          <a:ln w="9525">
            <a:noFill/>
            <a:miter lim="800000"/>
            <a:headEnd/>
            <a:tailEnd/>
          </a:ln>
        </p:spPr>
      </p:pic>
      <p:grpSp>
        <p:nvGrpSpPr>
          <p:cNvPr id="3" name="Group 6"/>
          <p:cNvGrpSpPr>
            <a:grpSpLocks/>
          </p:cNvGrpSpPr>
          <p:nvPr/>
        </p:nvGrpSpPr>
        <p:grpSpPr bwMode="auto">
          <a:xfrm>
            <a:off x="214282" y="214290"/>
            <a:ext cx="4142316" cy="714380"/>
            <a:chOff x="0" y="0"/>
            <a:chExt cx="4349" cy="597"/>
          </a:xfrm>
        </p:grpSpPr>
        <p:grpSp>
          <p:nvGrpSpPr>
            <p:cNvPr id="4" name="Group 7"/>
            <p:cNvGrpSpPr>
              <a:grpSpLocks/>
            </p:cNvGrpSpPr>
            <p:nvPr/>
          </p:nvGrpSpPr>
          <p:grpSpPr bwMode="auto">
            <a:xfrm>
              <a:off x="934" y="81"/>
              <a:ext cx="3415" cy="405"/>
              <a:chOff x="934" y="81"/>
              <a:chExt cx="3415" cy="405"/>
            </a:xfrm>
          </p:grpSpPr>
          <p:sp>
            <p:nvSpPr>
              <p:cNvPr id="12" name="WordArt 13"/>
              <p:cNvSpPr>
                <a:spLocks noChangeArrowheads="1" noChangeShapeType="1" noTextEdit="1"/>
              </p:cNvSpPr>
              <p:nvPr/>
            </p:nvSpPr>
            <p:spPr bwMode="auto">
              <a:xfrm>
                <a:off x="1065" y="81"/>
                <a:ext cx="3284" cy="111"/>
              </a:xfrm>
              <a:prstGeom prst="rect">
                <a:avLst/>
              </a:prstGeom>
            </p:spPr>
            <p:txBody>
              <a:bodyPr wrap="none" numCol="1" fromWordArt="1">
                <a:prstTxWarp prst="textPlain">
                  <a:avLst>
                    <a:gd name="adj" fmla="val 50000"/>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r>
                  <a:rPr lang="id-ID" sz="3600" kern="10" spc="0">
                    <a:ln w="9360">
                      <a:solidFill>
                        <a:srgbClr val="006600"/>
                      </a:solidFill>
                      <a:miter lim="800000"/>
                      <a:headEnd/>
                      <a:tailEnd/>
                    </a:ln>
                    <a:solidFill>
                      <a:srgbClr val="003300"/>
                    </a:solidFill>
                    <a:effectLst/>
                    <a:latin typeface="Garamond"/>
                  </a:rPr>
                  <a:t>PT. KALIMANTAN PRIMA PERSADA</a:t>
                </a:r>
              </a:p>
            </p:txBody>
          </p:sp>
          <p:sp>
            <p:nvSpPr>
              <p:cNvPr id="13" name="Text Box 14"/>
              <p:cNvSpPr txBox="1">
                <a:spLocks noChangeArrowheads="1"/>
              </p:cNvSpPr>
              <p:nvPr/>
            </p:nvSpPr>
            <p:spPr bwMode="auto">
              <a:xfrm>
                <a:off x="934" y="184"/>
                <a:ext cx="3043" cy="302"/>
              </a:xfrm>
              <a:prstGeom prst="rect">
                <a:avLst/>
              </a:prstGeom>
              <a:noFill/>
              <a:ln w="9525">
                <a:noFill/>
                <a:round/>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id-ID" sz="900" b="0" i="1" strike="noStrike">
                    <a:solidFill>
                      <a:srgbClr val="000000"/>
                    </a:solidFill>
                    <a:latin typeface="Rockwell"/>
                  </a:rPr>
                  <a:t>Integrated</a:t>
                </a:r>
                <a:r>
                  <a:rPr lang="id-ID" sz="900" b="0" i="1" strike="noStrike" baseline="0">
                    <a:solidFill>
                      <a:srgbClr val="000000"/>
                    </a:solidFill>
                    <a:latin typeface="Rockwell"/>
                  </a:rPr>
                  <a:t> Mining Services</a:t>
                </a:r>
                <a:endParaRPr lang="id-ID" sz="900" b="0" i="1" strike="noStrike">
                  <a:solidFill>
                    <a:srgbClr val="000000"/>
                  </a:solidFill>
                  <a:latin typeface="Rockwell"/>
                </a:endParaRPr>
              </a:p>
              <a:p>
                <a:pPr algn="l" rtl="0">
                  <a:defRPr sz="1000"/>
                </a:pPr>
                <a:endParaRPr lang="id-ID" sz="900" b="0" i="1" strike="noStrike">
                  <a:solidFill>
                    <a:srgbClr val="000000"/>
                  </a:solidFill>
                  <a:latin typeface="Rockwell"/>
                </a:endParaRPr>
              </a:p>
            </p:txBody>
          </p:sp>
        </p:grpSp>
        <p:grpSp>
          <p:nvGrpSpPr>
            <p:cNvPr id="5" name="Group 8"/>
            <p:cNvGrpSpPr>
              <a:grpSpLocks/>
            </p:cNvGrpSpPr>
            <p:nvPr/>
          </p:nvGrpSpPr>
          <p:grpSpPr bwMode="auto">
            <a:xfrm>
              <a:off x="0" y="0"/>
              <a:ext cx="952" cy="597"/>
              <a:chOff x="0" y="0"/>
              <a:chExt cx="952" cy="597"/>
            </a:xfrm>
          </p:grpSpPr>
          <p:pic>
            <p:nvPicPr>
              <p:cNvPr id="10" name="Graphics 1"/>
              <p:cNvPicPr>
                <a:picLocks noChangeAspect="1" noChangeArrowheads="1"/>
              </p:cNvPicPr>
              <p:nvPr/>
            </p:nvPicPr>
            <p:blipFill>
              <a:blip r:embed="rId3" cstate="print">
                <a:lum bright="-12000" contrast="-18000"/>
              </a:blip>
              <a:srcRect l="4440" t="21851" r="7780" b="26297"/>
              <a:stretch>
                <a:fillRect/>
              </a:stretch>
            </p:blipFill>
            <p:spPr bwMode="auto">
              <a:xfrm>
                <a:off x="0" y="0"/>
                <a:ext cx="952" cy="324"/>
              </a:xfrm>
              <a:prstGeom prst="rect">
                <a:avLst/>
              </a:prstGeom>
              <a:noFill/>
              <a:ln w="9525">
                <a:noFill/>
                <a:round/>
                <a:headEnd/>
                <a:tailEnd/>
              </a:ln>
            </p:spPr>
          </p:pic>
          <p:sp>
            <p:nvSpPr>
              <p:cNvPr id="11" name="Text Box 17"/>
              <p:cNvSpPr txBox="1">
                <a:spLocks noChangeArrowheads="1"/>
              </p:cNvSpPr>
              <p:nvPr/>
            </p:nvSpPr>
            <p:spPr bwMode="auto">
              <a:xfrm>
                <a:off x="211" y="295"/>
                <a:ext cx="573" cy="302"/>
              </a:xfrm>
              <a:prstGeom prst="rect">
                <a:avLst/>
              </a:prstGeom>
              <a:noFill/>
              <a:ln w="9525">
                <a:noFill/>
                <a:round/>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id-ID" sz="700" b="0" i="0" strike="noStrike">
                    <a:solidFill>
                      <a:srgbClr val="008000"/>
                    </a:solidFill>
                    <a:latin typeface="Arial"/>
                    <a:cs typeface="Arial"/>
                  </a:rPr>
                  <a:t>K P P</a:t>
                </a:r>
              </a:p>
              <a:p>
                <a:pPr algn="l" rtl="0">
                  <a:defRPr sz="1000"/>
                </a:pPr>
                <a:endParaRPr lang="id-ID" sz="500" b="0" i="0" strike="noStrike">
                  <a:solidFill>
                    <a:srgbClr val="008000"/>
                  </a:solidFill>
                  <a:latin typeface="Arial"/>
                  <a:cs typeface="Arial"/>
                </a:endParaRPr>
              </a:p>
            </p:txBody>
          </p:sp>
        </p:grpSp>
      </p:grpSp>
      <p:sp>
        <p:nvSpPr>
          <p:cNvPr id="17" name="Title 1"/>
          <p:cNvSpPr txBox="1">
            <a:spLocks/>
          </p:cNvSpPr>
          <p:nvPr/>
        </p:nvSpPr>
        <p:spPr>
          <a:xfrm>
            <a:off x="357158" y="642926"/>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V. </a:t>
            </a:r>
            <a:r>
              <a:rPr kumimoji="0" lang="id-ID" sz="44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ESSAY</a:t>
            </a:r>
            <a:endParaRPr kumimoji="0" lang="en-US"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14" name="Title 1"/>
          <p:cNvSpPr txBox="1">
            <a:spLocks/>
          </p:cNvSpPr>
          <p:nvPr/>
        </p:nvSpPr>
        <p:spPr>
          <a:xfrm>
            <a:off x="357158" y="2071678"/>
            <a:ext cx="6143668" cy="4143404"/>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0"/>
              </a:spcBef>
              <a:spcAft>
                <a:spcPts val="0"/>
              </a:spcAft>
              <a:buClrTx/>
              <a:buSzTx/>
              <a:buFontTx/>
              <a:buAutoNum type="arabicPeriod"/>
              <a:tabLst/>
              <a:defRPr/>
            </a:pPr>
            <a:endParaRPr lang="id-ID" dirty="0" smtClean="0">
              <a:latin typeface="Times New Roman" pitchFamily="18" charset="0"/>
              <a:ea typeface="+mj-ea"/>
              <a:cs typeface="Times New Roman" pitchFamily="18" charset="0"/>
            </a:endParaRPr>
          </a:p>
          <a:p>
            <a:pPr marL="342900" marR="0" lvl="0" indent="-342900" defTabSz="914400" rtl="0" eaLnBrk="1" fontAlgn="auto" latinLnBrk="0" hangingPunct="1">
              <a:lnSpc>
                <a:spcPct val="100000"/>
              </a:lnSpc>
              <a:spcBef>
                <a:spcPct val="0"/>
              </a:spcBef>
              <a:spcAft>
                <a:spcPts val="0"/>
              </a:spcAft>
              <a:buClrTx/>
              <a:buSzTx/>
              <a:buFontTx/>
              <a:buAutoNum type="arabicPeriod"/>
              <a:tabLst/>
              <a:defRPr/>
            </a:pPr>
            <a:endParaRPr lang="id-ID" dirty="0">
              <a:latin typeface="Times New Roman" pitchFamily="18" charset="0"/>
              <a:ea typeface="+mj-ea"/>
              <a:cs typeface="Times New Roman" pitchFamily="18" charset="0"/>
            </a:endParaRPr>
          </a:p>
        </p:txBody>
      </p:sp>
      <p:sp>
        <p:nvSpPr>
          <p:cNvPr id="15" name="Title 1"/>
          <p:cNvSpPr txBox="1">
            <a:spLocks/>
          </p:cNvSpPr>
          <p:nvPr/>
        </p:nvSpPr>
        <p:spPr>
          <a:xfrm>
            <a:off x="509558" y="1928802"/>
            <a:ext cx="8348722" cy="5000660"/>
          </a:xfrm>
          <a:prstGeom prst="rect">
            <a:avLst/>
          </a:prstGeom>
        </p:spPr>
        <p:txBody>
          <a:bodyPr vert="horz" lIns="91440" tIns="45720" rIns="91440" bIns="45720" rtlCol="0" anchor="ctr">
            <a:noAutofit/>
          </a:bodyPr>
          <a:lstStyle/>
          <a:p>
            <a:pPr marL="342900" lvl="0" indent="-342900">
              <a:buFont typeface="+mj-lt"/>
              <a:buAutoNum type="arabicPeriod" startAt="4"/>
            </a:pPr>
            <a:r>
              <a:rPr lang="id-ID" dirty="0">
                <a:latin typeface="Times New Roman" pitchFamily="18" charset="0"/>
                <a:cs typeface="Times New Roman" pitchFamily="18" charset="0"/>
              </a:rPr>
              <a:t>Untuk mencegah cavitasi, titik didih air di dalam radiator tidak boleh dipengaruhi oleh tekanan udara luar, dan selama engine hidup tekanan (udara) di dalam radiator harus lebih besar daripada tekanan udara luar (differential pressure), agar supaya titik didih air naik diatas 100 C. Pada grafik, jika air bekerja pada tekanan sebesar 0.75 kg/cm2 (differential pressure) titik didih air menjadi 115 C, pada sea level.Untuk menjaga supaya tekanan udara didalam radiator tidak dipengaruhi tekanan atmosfer, pada radiator dilengkapi dengan radiator valve, yang berfungsi menjaga dan membatasi tekanan (diff. Pressure) dan mencegah terjadi ke-vacuum-an didalam radiator saat engine menjadi dingin. </a:t>
            </a:r>
            <a:endParaRPr lang="id-ID" dirty="0" smtClean="0">
              <a:latin typeface="Times New Roman" pitchFamily="18" charset="0"/>
              <a:cs typeface="Times New Roman" pitchFamily="18" charset="0"/>
            </a:endParaRPr>
          </a:p>
          <a:p>
            <a:pPr marL="342900" lvl="0" indent="-342900">
              <a:buFont typeface="+mj-lt"/>
              <a:buAutoNum type="arabicPeriod" startAt="4"/>
            </a:pPr>
            <a:r>
              <a:rPr lang="id-ID" dirty="0" smtClean="0">
                <a:latin typeface="Times New Roman" pitchFamily="18" charset="0"/>
                <a:cs typeface="Times New Roman" pitchFamily="18" charset="0"/>
              </a:rPr>
              <a:t>Lihat di OMM</a:t>
            </a:r>
            <a:endParaRPr lang="id-ID" dirty="0">
              <a:latin typeface="Times New Roman" pitchFamily="18" charset="0"/>
              <a:cs typeface="Times New Roman" pitchFamily="18" charset="0"/>
            </a:endParaRPr>
          </a:p>
          <a:p>
            <a:pPr marL="342900" lvl="0" indent="-342900">
              <a:buFont typeface="+mj-lt"/>
              <a:buAutoNum type="arabicPeriod" startAt="4"/>
            </a:pPr>
            <a:endParaRPr lang="id-ID" dirty="0">
              <a:latin typeface="Times New Roman" pitchFamily="18" charset="0"/>
              <a:cs typeface="Times New Roman" pitchFamily="18" charset="0"/>
            </a:endParaRPr>
          </a:p>
          <a:p>
            <a:r>
              <a:rPr lang="id-ID" dirty="0">
                <a:latin typeface="Times New Roman" pitchFamily="18" charset="0"/>
                <a:cs typeface="Times New Roman" pitchFamily="18" charset="0"/>
              </a:rPr>
              <a:t> </a:t>
            </a:r>
          </a:p>
          <a:p>
            <a:pPr marL="342900" marR="0" lvl="0" indent="-342900" defTabSz="914400" rtl="0" eaLnBrk="1" fontAlgn="auto" latinLnBrk="0" hangingPunct="1">
              <a:lnSpc>
                <a:spcPct val="100000"/>
              </a:lnSpc>
              <a:spcBef>
                <a:spcPct val="0"/>
              </a:spcBef>
              <a:spcAft>
                <a:spcPts val="0"/>
              </a:spcAft>
              <a:buClrTx/>
              <a:buSzTx/>
              <a:buFontTx/>
              <a:buAutoNum type="arabicPeriod"/>
              <a:tabLst/>
              <a:defRPr/>
            </a:pPr>
            <a:endParaRPr lang="id-ID" dirty="0" smtClean="0">
              <a:latin typeface="Times New Roman" pitchFamily="18" charset="0"/>
              <a:ea typeface="+mj-ea"/>
              <a:cs typeface="Times New Roman" pitchFamily="18" charset="0"/>
            </a:endParaRPr>
          </a:p>
          <a:p>
            <a:pPr marL="342900" marR="0" lvl="0" indent="-342900" defTabSz="914400" rtl="0" eaLnBrk="1" fontAlgn="auto" latinLnBrk="0" hangingPunct="1">
              <a:lnSpc>
                <a:spcPct val="100000"/>
              </a:lnSpc>
              <a:spcBef>
                <a:spcPct val="0"/>
              </a:spcBef>
              <a:spcAft>
                <a:spcPts val="0"/>
              </a:spcAft>
              <a:buClrTx/>
              <a:buSzTx/>
              <a:buFontTx/>
              <a:buAutoNum type="arabicPeriod"/>
              <a:tabLst/>
              <a:defRPr/>
            </a:pPr>
            <a:endParaRPr lang="id-ID" dirty="0">
              <a:latin typeface="Times New Roman" pitchFamily="18" charset="0"/>
              <a:ea typeface="+mj-ea"/>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523</Words>
  <Application>Microsoft Office PowerPoint</Application>
  <PresentationFormat>On-screen Show (4:3)</PresentationFormat>
  <Paragraphs>88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PC 400 - 8</vt:lpstr>
      <vt:lpstr>PC 400 - 8</vt:lpstr>
      <vt:lpstr>PC 400 - 8</vt:lpstr>
      <vt:lpstr>PC 400 - 8</vt:lpstr>
      <vt:lpstr>PC 400 - 8</vt:lpstr>
      <vt:lpstr>PC 400 - 8</vt:lpstr>
      <vt:lpstr>PC 400 - 8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 400 - 8</dc:title>
  <dc:creator>user</dc:creator>
  <cp:lastModifiedBy>user</cp:lastModifiedBy>
  <cp:revision>7</cp:revision>
  <dcterms:created xsi:type="dcterms:W3CDTF">2016-05-07T06:27:35Z</dcterms:created>
  <dcterms:modified xsi:type="dcterms:W3CDTF">2016-05-07T07:29:26Z</dcterms:modified>
</cp:coreProperties>
</file>