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5" r:id="rId4"/>
    <p:sldId id="264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5768-5796-42FE-A7CF-4A30CEDC4D32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0A87-F2D5-4EDB-8751-73C580054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469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5768-5796-42FE-A7CF-4A30CEDC4D32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0A87-F2D5-4EDB-8751-73C580054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038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5768-5796-42FE-A7CF-4A30CEDC4D32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0A87-F2D5-4EDB-8751-73C580054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32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5768-5796-42FE-A7CF-4A30CEDC4D32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0A87-F2D5-4EDB-8751-73C580054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568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5768-5796-42FE-A7CF-4A30CEDC4D32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0A87-F2D5-4EDB-8751-73C580054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094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5768-5796-42FE-A7CF-4A30CEDC4D32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0A87-F2D5-4EDB-8751-73C580054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984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5768-5796-42FE-A7CF-4A30CEDC4D32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0A87-F2D5-4EDB-8751-73C580054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068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5768-5796-42FE-A7CF-4A30CEDC4D32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0A87-F2D5-4EDB-8751-73C580054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908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5768-5796-42FE-A7CF-4A30CEDC4D32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0A87-F2D5-4EDB-8751-73C580054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818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5768-5796-42FE-A7CF-4A30CEDC4D32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0A87-F2D5-4EDB-8751-73C580054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810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5768-5796-42FE-A7CF-4A30CEDC4D32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0A87-F2D5-4EDB-8751-73C580054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270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95768-5796-42FE-A7CF-4A30CEDC4D32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30A87-F2D5-4EDB-8751-73C580054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226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SBA-JAVA AWS-S2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Karthick</a:t>
            </a:r>
            <a:r>
              <a:rPr lang="en-US" dirty="0" smtClean="0"/>
              <a:t> </a:t>
            </a:r>
            <a:r>
              <a:rPr lang="en-US" dirty="0" smtClean="0"/>
              <a:t>Rajendran</a:t>
            </a:r>
          </a:p>
          <a:p>
            <a:r>
              <a:rPr lang="en-US" smtClean="0"/>
              <a:t>458459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117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Microservice API Details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Authentication API</a:t>
            </a:r>
          </a:p>
          <a:p>
            <a:r>
              <a:rPr lang="en-US" dirty="0" smtClean="0"/>
              <a:t>Outreach Management API</a:t>
            </a:r>
          </a:p>
          <a:p>
            <a:r>
              <a:rPr lang="en-US" dirty="0" smtClean="0"/>
              <a:t>Service Discovery –Registry</a:t>
            </a:r>
          </a:p>
          <a:p>
            <a:r>
              <a:rPr lang="en-US" dirty="0" smtClean="0"/>
              <a:t>Service API Gateway</a:t>
            </a:r>
          </a:p>
          <a:p>
            <a:r>
              <a:rPr lang="en-US" dirty="0" smtClean="0"/>
              <a:t>Service Config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254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76225"/>
            <a:ext cx="1139190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662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DevOps-2  - AWS 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89" y="1580606"/>
            <a:ext cx="8569234" cy="459635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895600" y="3154680"/>
            <a:ext cx="1234440" cy="472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Jenkins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6818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AWS -Services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AWS EC2</a:t>
            </a:r>
          </a:p>
          <a:p>
            <a:r>
              <a:rPr lang="en-US" b="1" dirty="0" smtClean="0"/>
              <a:t>S3</a:t>
            </a:r>
          </a:p>
          <a:p>
            <a:r>
              <a:rPr lang="en-US" b="1" dirty="0" smtClean="0"/>
              <a:t>AWS Code Pipeline(code commit/Code build/Code deploy)</a:t>
            </a:r>
          </a:p>
          <a:p>
            <a:r>
              <a:rPr lang="en-US" b="1" dirty="0" smtClean="0"/>
              <a:t>AWS ECR(container registry</a:t>
            </a:r>
          </a:p>
          <a:p>
            <a:r>
              <a:rPr lang="en-US" b="1" dirty="0" smtClean="0"/>
              <a:t>Route53</a:t>
            </a:r>
            <a:endParaRPr lang="en-US" b="1" dirty="0"/>
          </a:p>
          <a:p>
            <a:r>
              <a:rPr lang="en-US" b="1" dirty="0" smtClean="0"/>
              <a:t>Load Balancer</a:t>
            </a:r>
          </a:p>
          <a:p>
            <a:r>
              <a:rPr lang="en-US" b="1" dirty="0" smtClean="0"/>
              <a:t>Auto Scaling</a:t>
            </a:r>
          </a:p>
          <a:p>
            <a:r>
              <a:rPr lang="en-US" b="1" dirty="0" smtClean="0"/>
              <a:t>API GATEWAY</a:t>
            </a:r>
          </a:p>
          <a:p>
            <a:r>
              <a:rPr lang="en-US" dirty="0"/>
              <a:t>VPC &amp; </a:t>
            </a:r>
            <a:r>
              <a:rPr lang="en-US" dirty="0" smtClean="0"/>
              <a:t>Subnets</a:t>
            </a:r>
          </a:p>
          <a:p>
            <a:r>
              <a:rPr lang="en-US" dirty="0"/>
              <a:t>Security </a:t>
            </a:r>
            <a:r>
              <a:rPr lang="en-US" dirty="0" smtClean="0"/>
              <a:t>Group</a:t>
            </a:r>
          </a:p>
          <a:p>
            <a:r>
              <a:rPr lang="en-US" dirty="0" smtClean="0"/>
              <a:t>IAM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627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58</Words>
  <Application>Microsoft Office PowerPoint</Application>
  <PresentationFormat>Custom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FINAL SBA-JAVA AWS-S2</vt:lpstr>
      <vt:lpstr>Microservice API Details</vt:lpstr>
      <vt:lpstr>Slide 3</vt:lpstr>
      <vt:lpstr>DevOps-2  - AWS DevOps</vt:lpstr>
      <vt:lpstr>AWS -Services</vt:lpstr>
    </vt:vector>
  </TitlesOfParts>
  <Company>Cognizant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Rajendran, Karthik (Cognizant)</dc:creator>
  <cp:lastModifiedBy>ctsjavauser202</cp:lastModifiedBy>
  <cp:revision>46</cp:revision>
  <dcterms:created xsi:type="dcterms:W3CDTF">2019-09-18T12:31:02Z</dcterms:created>
  <dcterms:modified xsi:type="dcterms:W3CDTF">2020-07-16T14:51:27Z</dcterms:modified>
</cp:coreProperties>
</file>