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3544-5897-4E2E-B823-4175ECE2A4A5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71AB-FB46-4992-B1DB-083F697736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SAP TechEd 08</a:t>
            </a:r>
            <a:endParaRPr lang="en-US" sz="1100" dirty="0"/>
          </a:p>
        </p:txBody>
      </p:sp>
      <p:sp>
        <p:nvSpPr>
          <p:cNvPr id="14339" name="Rectangle 4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50E5-6650-4111-851F-D276E2102D92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D6E3-0BAB-46CD-AFE4-C2C201D5B7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dirty="0" smtClean="0"/>
              <a:t>Mckinsey Coding Exercise Solution</a:t>
            </a:r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599"/>
            <a:ext cx="8229600" cy="450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Mckinsey Coding Exercise Solution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Mckinsey Coding Exercise Solution</dc:title>
  <dc:creator>I031344</dc:creator>
  <cp:lastModifiedBy>I031344</cp:lastModifiedBy>
  <cp:revision>1</cp:revision>
  <dcterms:created xsi:type="dcterms:W3CDTF">2012-02-26T08:27:08Z</dcterms:created>
  <dcterms:modified xsi:type="dcterms:W3CDTF">2012-02-26T08:30:20Z</dcterms:modified>
</cp:coreProperties>
</file>