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9EFF29"/>
    <a:srgbClr val="C33A1F"/>
    <a:srgbClr val="003635"/>
    <a:srgbClr val="D6370C"/>
    <a:srgbClr val="0000CC"/>
    <a:srgbClr val="1D3A00"/>
    <a:srgbClr val="FF856D"/>
    <a:srgbClr val="FF2549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7595"/>
            <a:ext cx="8251724" cy="103238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451" y="1327355"/>
            <a:ext cx="8273846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253833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90484"/>
            <a:ext cx="8246070" cy="3571838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528" y="443407"/>
            <a:ext cx="68202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155" y="1177436"/>
            <a:ext cx="6843252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943" y="175783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803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043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803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043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2956" y="169605"/>
            <a:ext cx="8384459" cy="973394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704" y="1091381"/>
            <a:ext cx="8332839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2018-03-22T06:40:27Z</dcterms:modified>
</cp:coreProperties>
</file>