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988A2-3C67-4261-A613-E1355EA2C3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10E785-5056-4C57-AF70-CE967E46BF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D97A65-B811-4670-81CA-086AD0F25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64164-21F8-4C68-ADB3-E4B2E26529EF}" type="datetimeFigureOut">
              <a:rPr lang="en-GB" smtClean="0"/>
              <a:t>14/02/2022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63E719-D9EA-4A2A-8C2E-D3ED53805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69217E-B72D-4790-9B33-6B16A9AAF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BD5ED-5AAC-4F38-8A66-77E7878FED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435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39F96-2642-4886-B3D3-3B1A56BD8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126EB6-6C1E-4420-A73E-82984E066C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984799-FFD9-43A9-B4D0-88E62D508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64164-21F8-4C68-ADB3-E4B2E26529EF}" type="datetimeFigureOut">
              <a:rPr lang="en-GB" smtClean="0"/>
              <a:t>14/02/2022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0A8139-DB8C-4002-AECF-6D7DADC01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E22989-0B94-4B0E-8CCE-326A17DF3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BD5ED-5AAC-4F38-8A66-77E7878FED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2764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DF32B1-F49A-428B-937A-7C8FF5E747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3CD90A-FADB-434B-B6F0-3759B29543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8503C5-F31F-4845-A82F-606811677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64164-21F8-4C68-ADB3-E4B2E26529EF}" type="datetimeFigureOut">
              <a:rPr lang="en-GB" smtClean="0"/>
              <a:t>14/02/2022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8A93ED-7E89-498D-9906-2F996922E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13DBE3-23D0-4091-900E-3F9D4AA2F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BD5ED-5AAC-4F38-8A66-77E7878FED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9723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44856-7617-4D5A-B788-A19CBC13F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462A3F-78FA-4344-84B2-D906860AD5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BFA437-0444-4C20-AED6-B7032581F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64164-21F8-4C68-ADB3-E4B2E26529EF}" type="datetimeFigureOut">
              <a:rPr lang="en-GB" smtClean="0"/>
              <a:t>14/02/2022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6C56BB-CBF8-42B4-8278-2B0F17B17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147C8A-5810-4DF5-8D13-465625997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BD5ED-5AAC-4F38-8A66-77E7878FED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375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27CF5-A5A2-491D-B6B8-ABF693ED3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19D866-BE43-4EEE-A4A9-B2882418B4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B08343-42DF-4BC1-BBDA-E2794CBD0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64164-21F8-4C68-ADB3-E4B2E26529EF}" type="datetimeFigureOut">
              <a:rPr lang="en-GB" smtClean="0"/>
              <a:t>14/02/2022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5FAC3E-43B1-4D55-A4CA-E5CF8A49D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4331F6-099D-417F-800A-A24DE4B26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BD5ED-5AAC-4F38-8A66-77E7878FED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3673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064D9-F049-4E55-91A7-2BB266997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0E55F-734E-46DF-ADFA-F645A20EC9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9162B7-ABEE-4D5A-947A-C9BC3A2E01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C21686-D84D-4191-9887-F1E9A9DF7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64164-21F8-4C68-ADB3-E4B2E26529EF}" type="datetimeFigureOut">
              <a:rPr lang="en-GB" smtClean="0"/>
              <a:t>14/02/2022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86024D-01FC-4FBA-90B1-5FB951A21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4B2501-223F-4466-8795-ABEDD0A2E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BD5ED-5AAC-4F38-8A66-77E7878FED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6851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BD14B-4139-44A9-AA11-90DCE30C1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6F6F55-D087-46FD-9692-D02121A809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50D708-B483-4E65-BB0B-D8CE2C30FF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8DB8CC-7A21-459F-96FB-BF2F234B47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7ECC6C-5FA2-4E82-9F46-5A2E61AACF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712D6D-5681-4A75-AB94-14504F43D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64164-21F8-4C68-ADB3-E4B2E26529EF}" type="datetimeFigureOut">
              <a:rPr lang="en-GB" smtClean="0"/>
              <a:t>14/02/2022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8A0540-E266-468B-B9EF-97E194B45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02CFBB-7688-4665-A0A5-A16A76759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BD5ED-5AAC-4F38-8A66-77E7878FED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9579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9378D-EF04-43FC-A146-D59B535BA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2B1FB8-1679-450B-9246-F6546E102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64164-21F8-4C68-ADB3-E4B2E26529EF}" type="datetimeFigureOut">
              <a:rPr lang="en-GB" smtClean="0"/>
              <a:t>14/02/2022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0D943-D8B7-4A5B-A4FF-B419FD4BA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FB2066-ABD1-43B8-8619-03D9CD453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BD5ED-5AAC-4F38-8A66-77E7878FED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4222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19BE36-A573-44F3-9D55-474FB55BA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64164-21F8-4C68-ADB3-E4B2E26529EF}" type="datetimeFigureOut">
              <a:rPr lang="en-GB" smtClean="0"/>
              <a:t>14/02/2022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E4D22E-F528-47CC-A8D4-5E44AAC94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C3D96A-5231-4F8D-923A-AFAD19BD1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BD5ED-5AAC-4F38-8A66-77E7878FED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9837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9DE06-D8E1-4AE3-BCBE-C4A9BB7AB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F8C24C-57C8-49D6-A7CB-BA3EDA8975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D5E093-1663-4E74-83EA-B0E34D3DEC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9B1948-B56E-4ED3-833D-70CB5E92A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64164-21F8-4C68-ADB3-E4B2E26529EF}" type="datetimeFigureOut">
              <a:rPr lang="en-GB" smtClean="0"/>
              <a:t>14/02/2022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AB5C12-7470-4AC9-BE7C-9AB20FC3D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6BF052-1FB8-47EB-BD23-556D26368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BD5ED-5AAC-4F38-8A66-77E7878FED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6270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1000A-F52C-404E-B73C-3CDA5F179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489A35-0F7B-4AF9-B010-DE466B48E4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7225D3-C409-4F78-B754-FA55B12E76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0FBE57-77D6-4BE6-8727-116A09A52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64164-21F8-4C68-ADB3-E4B2E26529EF}" type="datetimeFigureOut">
              <a:rPr lang="en-GB" smtClean="0"/>
              <a:t>14/02/2022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188448-EB1C-4170-995A-FC7464CC4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292460-A444-4D30-87BD-4C931E74D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BD5ED-5AAC-4F38-8A66-77E7878FED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316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3A672A-9BC4-4DAF-BC7B-388B1F6B8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5084E7-943B-47DC-8DE7-F7155DA572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B0C271-A8FD-450B-BDE0-8CC2909E5C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364164-21F8-4C68-ADB3-E4B2E26529EF}" type="datetimeFigureOut">
              <a:rPr lang="en-GB" smtClean="0"/>
              <a:t>14/02/2022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F906BC-3A1D-4E32-AF25-8DAD3990DF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9C7074-C2A3-46F9-8A26-03211BDD88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3BD5ED-5AAC-4F38-8A66-77E7878FED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8878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55786C81-E7FF-460E-ADA0-7B2DC23B15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9060936"/>
              </p:ext>
            </p:extLst>
          </p:nvPr>
        </p:nvGraphicFramePr>
        <p:xfrm>
          <a:off x="5570054" y="1623152"/>
          <a:ext cx="2561896" cy="147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61896">
                  <a:extLst>
                    <a:ext uri="{9D8B030D-6E8A-4147-A177-3AD203B41FA5}">
                      <a16:colId xmlns:a16="http://schemas.microsoft.com/office/drawing/2014/main" val="23240126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                   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Main</a:t>
                      </a:r>
                      <a:endParaRPr lang="en-GB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84661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+Var 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bookingNameList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+int 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numberOfSeats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+int 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bookingNameIndex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4027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GB" sz="1400" dirty="0" err="1"/>
                        <a:t>getAvailableSeats</a:t>
                      </a:r>
                      <a:r>
                        <a:rPr lang="en-GB" sz="1400" dirty="0"/>
                        <a:t>() 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():String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2882628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80D7225-8404-49D0-B700-08B37A98FB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4897609"/>
              </p:ext>
            </p:extLst>
          </p:nvPr>
        </p:nvGraphicFramePr>
        <p:xfrm>
          <a:off x="5098886" y="3876045"/>
          <a:ext cx="3299390" cy="2260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99390">
                  <a:extLst>
                    <a:ext uri="{9D8B030D-6E8A-4147-A177-3AD203B41FA5}">
                      <a16:colId xmlns:a16="http://schemas.microsoft.com/office/drawing/2014/main" val="23240126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+mn-lt"/>
                        </a:rPr>
                        <a:t>                   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+mn-lt"/>
                        </a:rPr>
                        <a:t>Booking</a:t>
                      </a:r>
                      <a:endParaRPr lang="en-GB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84661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1200" b="1" dirty="0">
                          <a:latin typeface="+mn-lt"/>
                        </a:rPr>
                        <a:t>List&lt;String&gt; </a:t>
                      </a:r>
                      <a:r>
                        <a:rPr lang="en-GB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seats</a:t>
                      </a:r>
                      <a:endParaRPr lang="en-US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4027673"/>
                  </a:ext>
                </a:extLst>
              </a:tr>
              <a:tr h="31216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+mn-lt"/>
                        </a:rPr>
                        <a:t>+</a:t>
                      </a:r>
                      <a:r>
                        <a:rPr lang="en-GB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Booking</a:t>
                      </a:r>
                      <a:r>
                        <a:rPr lang="en-GB" sz="1200" dirty="0">
                          <a:latin typeface="+mn-lt"/>
                        </a:rPr>
                        <a:t>()</a:t>
                      </a:r>
                    </a:p>
                    <a:p>
                      <a:r>
                        <a:rPr lang="en-GB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+reset</a:t>
                      </a:r>
                      <a:r>
                        <a:rPr lang="en-GB" sz="1200" dirty="0">
                          <a:latin typeface="+mn-lt"/>
                        </a:rPr>
                        <a:t>()</a:t>
                      </a:r>
                    </a:p>
                    <a:p>
                      <a:r>
                        <a:rPr lang="en-GB" sz="1200" dirty="0">
                          <a:solidFill>
                            <a:schemeClr val="tx1"/>
                          </a:solidFill>
                          <a:latin typeface="+mn-lt"/>
                        </a:rPr>
                        <a:t>+</a:t>
                      </a:r>
                      <a:r>
                        <a:rPr lang="en-GB" sz="16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allocateSeats</a:t>
                      </a:r>
                      <a:r>
                        <a:rPr lang="en-GB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(String </a:t>
                      </a:r>
                      <a:r>
                        <a:rPr lang="en-GB" sz="16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bookingName,int</a:t>
                      </a:r>
                      <a:r>
                        <a:rPr lang="en-GB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6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numberofseats</a:t>
                      </a:r>
                      <a:endParaRPr lang="en-GB" sz="16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GB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r>
                        <a:rPr lang="en-GB" sz="16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getAvailableSeats</a:t>
                      </a:r>
                      <a:r>
                        <a:rPr lang="en-GB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r>
                        <a:rPr lang="en-GB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r>
                        <a:rPr lang="en-GB" sz="16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getBooked_Seats</a:t>
                      </a:r>
                      <a:r>
                        <a:rPr lang="en-GB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en-GB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2882628"/>
                  </a:ext>
                </a:extLst>
              </a:tr>
            </a:tbl>
          </a:graphicData>
        </a:graphic>
      </p:graphicFrame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6FD647BE-DDED-449B-8A4D-484B70BBBAC3}"/>
              </a:ext>
            </a:extLst>
          </p:cNvPr>
          <p:cNvSpPr/>
          <p:nvPr/>
        </p:nvSpPr>
        <p:spPr>
          <a:xfrm>
            <a:off x="5626714" y="3901549"/>
            <a:ext cx="248573" cy="230821"/>
          </a:xfrm>
          <a:prstGeom prst="flowChartConnector">
            <a:avLst/>
          </a:prstGeom>
          <a:solidFill>
            <a:schemeClr val="accent6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C</a:t>
            </a:r>
            <a:endParaRPr lang="en-GB" sz="1600" b="1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63E26EE-B1BE-486A-9E03-712F1360A0D9}"/>
              </a:ext>
            </a:extLst>
          </p:cNvPr>
          <p:cNvCxnSpPr>
            <a:cxnSpLocks/>
          </p:cNvCxnSpPr>
          <p:nvPr/>
        </p:nvCxnSpPr>
        <p:spPr>
          <a:xfrm flipV="1">
            <a:off x="6603907" y="3203151"/>
            <a:ext cx="0" cy="672894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0A87034C-BB3A-4240-92C7-72FD9CCEA8E2}"/>
              </a:ext>
            </a:extLst>
          </p:cNvPr>
          <p:cNvSpPr/>
          <p:nvPr/>
        </p:nvSpPr>
        <p:spPr>
          <a:xfrm>
            <a:off x="6523493" y="3096352"/>
            <a:ext cx="177287" cy="10679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Flowchart: Connector 14">
            <a:extLst>
              <a:ext uri="{FF2B5EF4-FFF2-40B4-BE49-F238E27FC236}">
                <a16:creationId xmlns:a16="http://schemas.microsoft.com/office/drawing/2014/main" id="{32EABEC9-61AB-44C7-943D-8BE128338F31}"/>
              </a:ext>
            </a:extLst>
          </p:cNvPr>
          <p:cNvSpPr/>
          <p:nvPr/>
        </p:nvSpPr>
        <p:spPr>
          <a:xfrm>
            <a:off x="6089834" y="1674729"/>
            <a:ext cx="248573" cy="230821"/>
          </a:xfrm>
          <a:prstGeom prst="flowChartConnector">
            <a:avLst/>
          </a:prstGeom>
          <a:solidFill>
            <a:schemeClr val="accent6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C</a:t>
            </a:r>
            <a:endParaRPr lang="en-GB" sz="1600" b="1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EBD6D85-ACB7-4A7D-BDC1-0971C3BF0684}"/>
              </a:ext>
            </a:extLst>
          </p:cNvPr>
          <p:cNvSpPr/>
          <p:nvPr/>
        </p:nvSpPr>
        <p:spPr>
          <a:xfrm>
            <a:off x="3116062" y="266333"/>
            <a:ext cx="6569476" cy="56817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0" i="0" dirty="0">
                <a:solidFill>
                  <a:srgbClr val="137333"/>
                </a:solidFill>
                <a:effectLst/>
                <a:latin typeface="Google Sans"/>
              </a:rPr>
              <a:t>🍿 🎬 Cinnamon Cinemas Movie Theatre Seating Challenge</a:t>
            </a:r>
          </a:p>
        </p:txBody>
      </p:sp>
      <p:graphicFrame>
        <p:nvGraphicFramePr>
          <p:cNvPr id="18" name="Table 4">
            <a:extLst>
              <a:ext uri="{FF2B5EF4-FFF2-40B4-BE49-F238E27FC236}">
                <a16:creationId xmlns:a16="http://schemas.microsoft.com/office/drawing/2014/main" id="{EC36094C-B54F-4A27-9B1F-4680EECAC5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2905513"/>
              </p:ext>
            </p:extLst>
          </p:nvPr>
        </p:nvGraphicFramePr>
        <p:xfrm>
          <a:off x="1976070" y="1606875"/>
          <a:ext cx="2561896" cy="1686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61896">
                  <a:extLst>
                    <a:ext uri="{9D8B030D-6E8A-4147-A177-3AD203B41FA5}">
                      <a16:colId xmlns:a16="http://schemas.microsoft.com/office/drawing/2014/main" val="23240126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                   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Interface</a:t>
                      </a:r>
                      <a:endParaRPr lang="en-GB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84661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+Add(Type):void</a:t>
                      </a:r>
                    </a:p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+Delete(Type):void</a:t>
                      </a:r>
                    </a:p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+Update(Type):void</a:t>
                      </a:r>
                    </a:p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GetList:Type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[]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4027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2882628"/>
                  </a:ext>
                </a:extLst>
              </a:tr>
            </a:tbl>
          </a:graphicData>
        </a:graphic>
      </p:graphicFrame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78860E4C-317D-4410-8065-85CD967FB93C}"/>
              </a:ext>
            </a:extLst>
          </p:cNvPr>
          <p:cNvSpPr/>
          <p:nvPr/>
        </p:nvSpPr>
        <p:spPr>
          <a:xfrm rot="5400000">
            <a:off x="5406372" y="2449760"/>
            <a:ext cx="177287" cy="10679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Flowchart: Connector 19">
            <a:extLst>
              <a:ext uri="{FF2B5EF4-FFF2-40B4-BE49-F238E27FC236}">
                <a16:creationId xmlns:a16="http://schemas.microsoft.com/office/drawing/2014/main" id="{82E89E06-FE30-499B-A4F3-D9D61CA7EF84}"/>
              </a:ext>
            </a:extLst>
          </p:cNvPr>
          <p:cNvSpPr/>
          <p:nvPr/>
        </p:nvSpPr>
        <p:spPr>
          <a:xfrm>
            <a:off x="2495850" y="1658452"/>
            <a:ext cx="248573" cy="230821"/>
          </a:xfrm>
          <a:prstGeom prst="flowChartConnector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accent4">
                    <a:lumMod val="50000"/>
                  </a:schemeClr>
                </a:solidFill>
              </a:rPr>
              <a:t>I</a:t>
            </a:r>
            <a:endParaRPr lang="en-GB" sz="16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983FC74-17E5-4A0D-B71D-5FA56BEFE20A}"/>
              </a:ext>
            </a:extLst>
          </p:cNvPr>
          <p:cNvCxnSpPr>
            <a:cxnSpLocks/>
          </p:cNvCxnSpPr>
          <p:nvPr/>
        </p:nvCxnSpPr>
        <p:spPr>
          <a:xfrm>
            <a:off x="4537966" y="2529927"/>
            <a:ext cx="860060" cy="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75732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81</Words>
  <Application>Microsoft Office PowerPoint</Application>
  <PresentationFormat>Widescreen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Google Sans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Sona Sugumaran</dc:creator>
  <cp:lastModifiedBy>Sona Sugumaran</cp:lastModifiedBy>
  <cp:revision>10</cp:revision>
  <dcterms:created xsi:type="dcterms:W3CDTF">2022-02-13T18:21:18Z</dcterms:created>
  <dcterms:modified xsi:type="dcterms:W3CDTF">2022-02-14T17:14:11Z</dcterms:modified>
</cp:coreProperties>
</file>