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6100-00C5-40D5-84A0-44A7EAA21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24B89-CC1C-48B6-8FC9-296935858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E7D8-F74C-4CE9-B9D1-EE7A17BD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9163-A62B-499F-B44F-7662B9D6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4FE79-A99A-4A02-AB2D-C0C92D26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2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0780-4832-4CAC-AB1F-0E33448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7914B-1241-4AD9-A4DC-19D4FD78C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F688-A481-43D2-8742-802D30B3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EF64-64A7-403B-A962-406F2E23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A0D9-5454-46BE-9A0A-DD05F2D2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1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1CE5F-1BF8-4CDD-9568-75E000FB6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72103-2A9C-42B8-B7A9-ACB3DCCC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5695-A919-430B-AB44-22A487B8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312E-583D-4DE2-9E8B-4CE1ACF5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63F7-6B55-4DC8-BA48-EB948D55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1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A61E-8781-4D8F-B65C-85DFDA1A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9818-1F7C-4795-A65E-91BCEBC4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98C0-EA50-46F5-8731-7ACA071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52DB-A7B6-4ACC-845F-86159BA9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9391-AD22-484E-A125-AFA27448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A0E2-F1D9-4C7C-88B8-855A31EC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B63A-07AC-4D8A-A153-81DAE625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52BC-4295-419B-8D42-6F172DB0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13C7-8257-48DE-B1B9-5F80C3FB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F4D6-3F81-44C1-AF73-4AEE0258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00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311C-0A9C-4C67-9105-894E79B6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2E14-450F-4A9A-B3C3-861EF26DB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EE7DD-FDE5-43F1-897D-7ED467B4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A3726-95DE-4F08-BF99-60337468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7E56C-E42B-49D7-9E83-22F5A7EB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32F06-FC3E-4253-8464-67BA726D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9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B213-A447-492C-B65D-9F3546A9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C521-D96E-400B-888E-C90F3DDA2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47D29-4DE1-4CF3-8E5B-EDF8D15F3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3CB14-BA30-4979-91A3-EAF0E3E02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0F2FC-595D-4D12-AAFF-8CC8463D4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4F96E-0ECF-4493-8FAF-52ADCA40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803C3-79B5-468B-A724-6A0EF5C0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9C50D-03EA-486F-B971-7D2CF8CB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7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F7A8-7288-4055-A69D-95AA196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0B89C-D658-426A-8320-87749927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0C175-2CF8-476D-AF14-9DA537D6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94C45-FA62-4D8D-BC1D-03AEA468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89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1A459-59C1-4B58-9BE1-5B23665F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CE04E-5D7A-4C0F-856C-2D649B08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40B69-56C3-47FF-A2FB-C49A6286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7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4C50-6F60-4DA6-8478-628D3E6E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2D2B-07EA-4F04-81AA-6A6BEE4E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89DA2-2DC1-470C-866C-B9706730C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9BBC3-4E2A-4FDA-8E86-B138F829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C7EE5-1973-4323-AE79-AD0788E8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FF80-17C5-4F46-BC09-BEBD6681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53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9062-C9A6-4010-B5AC-DAD368E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A7B70-376F-41FC-B94D-DBE9A976A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30AE5-ABE6-4057-B3B3-FAE7F1E6B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07957-E717-4A49-936A-A4AE94AF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8443-2575-4856-AF14-EFAC26EC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0BD87-ABCF-44E6-96A6-58BF959E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56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49D4A-9697-4453-AF1B-A35CA711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8453-06D0-43F5-A3A3-8532B199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2B4F-0D08-4E53-8B78-31D657757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227E-E300-4804-A58C-E9FE3C1897A1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370A-AECC-4E16-AE17-DF26B46B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ABF9-B1E6-4BFB-9364-FC26C48CF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8D8E-CD43-4DF3-A327-EFC2567BB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6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A525071-C88B-4E69-BD75-4822A71DA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33287"/>
              </p:ext>
            </p:extLst>
          </p:nvPr>
        </p:nvGraphicFramePr>
        <p:xfrm>
          <a:off x="2335318" y="2771890"/>
          <a:ext cx="1705499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5499">
                  <a:extLst>
                    <a:ext uri="{9D8B030D-6E8A-4147-A177-3AD203B41FA5}">
                      <a16:colId xmlns:a16="http://schemas.microsoft.com/office/drawing/2014/main" val="239047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Bird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8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name:String</a:t>
                      </a:r>
                      <a:endParaRPr lang="en-US" dirty="0"/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color:String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0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+speak():void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+fly():void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08512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4AE1D4-6B46-46DF-B525-06E1541F2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39677"/>
              </p:ext>
            </p:extLst>
          </p:nvPr>
        </p:nvGraphicFramePr>
        <p:xfrm>
          <a:off x="2031999" y="719666"/>
          <a:ext cx="2309182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9182">
                  <a:extLst>
                    <a:ext uri="{9D8B030D-6E8A-4147-A177-3AD203B41FA5}">
                      <a16:colId xmlns:a16="http://schemas.microsoft.com/office/drawing/2014/main" val="326260722"/>
                    </a:ext>
                  </a:extLst>
                </a:gridCol>
              </a:tblGrid>
              <a:tr h="328562">
                <a:tc>
                  <a:txBody>
                    <a:bodyPr/>
                    <a:lstStyle/>
                    <a:p>
                      <a:r>
                        <a:rPr lang="en-US" dirty="0"/>
                        <a:t>   &lt;&lt;Interface&gt;&gt;Dance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49455"/>
                  </a:ext>
                </a:extLst>
              </a:tr>
              <a:tr h="971836">
                <a:tc>
                  <a:txBody>
                    <a:bodyPr/>
                    <a:lstStyle/>
                    <a:p>
                      <a:r>
                        <a:rPr lang="en-US" dirty="0"/>
                        <a:t>+spin():void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doTheCaterpillar:void</a:t>
                      </a:r>
                      <a:endParaRPr lang="en-US" dirty="0"/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jump:void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1804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F4C266AF-282E-4221-B1B4-4BE5D5E0D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78635"/>
              </p:ext>
            </p:extLst>
          </p:nvPr>
        </p:nvGraphicFramePr>
        <p:xfrm>
          <a:off x="5424763" y="3961501"/>
          <a:ext cx="1793288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288">
                  <a:extLst>
                    <a:ext uri="{9D8B030D-6E8A-4147-A177-3AD203B41FA5}">
                      <a16:colId xmlns:a16="http://schemas.microsoft.com/office/drawing/2014/main" val="326260722"/>
                    </a:ext>
                  </a:extLst>
                </a:gridCol>
              </a:tblGrid>
              <a:tr h="271784">
                <a:tc>
                  <a:txBody>
                    <a:bodyPr/>
                    <a:lstStyle/>
                    <a:p>
                      <a:r>
                        <a:rPr lang="en-US" dirty="0"/>
                        <a:t>        Pigeon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49455"/>
                  </a:ext>
                </a:extLst>
              </a:tr>
              <a:tr h="782596">
                <a:tc>
                  <a:txBody>
                    <a:bodyPr/>
                    <a:lstStyle/>
                    <a:p>
                      <a:r>
                        <a:rPr lang="en-US" dirty="0"/>
                        <a:t>+speak():void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eatPizza</a:t>
                      </a:r>
                      <a:r>
                        <a:rPr lang="en-US" dirty="0"/>
                        <a:t>():void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1804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2704BF8D-2357-4E38-9F58-95AF1E2E2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46484"/>
              </p:ext>
            </p:extLst>
          </p:nvPr>
        </p:nvGraphicFramePr>
        <p:xfrm>
          <a:off x="5486896" y="2159335"/>
          <a:ext cx="162412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120">
                  <a:extLst>
                    <a:ext uri="{9D8B030D-6E8A-4147-A177-3AD203B41FA5}">
                      <a16:colId xmlns:a16="http://schemas.microsoft.com/office/drawing/2014/main" val="326260722"/>
                    </a:ext>
                  </a:extLst>
                </a:gridCol>
              </a:tblGrid>
              <a:tr h="328562">
                <a:tc>
                  <a:txBody>
                    <a:bodyPr/>
                    <a:lstStyle/>
                    <a:p>
                      <a:r>
                        <a:rPr lang="en-US" dirty="0"/>
                        <a:t>    Penguin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49455"/>
                  </a:ext>
                </a:extLst>
              </a:tr>
              <a:tr h="635351">
                <a:tc>
                  <a:txBody>
                    <a:bodyPr/>
                    <a:lstStyle/>
                    <a:p>
                      <a:r>
                        <a:rPr lang="en-US" dirty="0"/>
                        <a:t>+speak():void</a:t>
                      </a:r>
                    </a:p>
                    <a:p>
                      <a:r>
                        <a:rPr lang="en-US" dirty="0"/>
                        <a:t>+fly():void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18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52BAA1-558E-4C58-9CD8-903CF162C500}"/>
              </a:ext>
            </a:extLst>
          </p:cNvPr>
          <p:cNvCxnSpPr>
            <a:cxnSpLocks/>
          </p:cNvCxnSpPr>
          <p:nvPr/>
        </p:nvCxnSpPr>
        <p:spPr>
          <a:xfrm>
            <a:off x="3133817" y="2274146"/>
            <a:ext cx="0" cy="49774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0993B59-F2A0-498B-BA81-04F6848DC22D}"/>
              </a:ext>
            </a:extLst>
          </p:cNvPr>
          <p:cNvSpPr/>
          <p:nvPr/>
        </p:nvSpPr>
        <p:spPr>
          <a:xfrm rot="10800000">
            <a:off x="3071674" y="2672179"/>
            <a:ext cx="133165" cy="997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96D179-A948-4E62-A0B6-41A3513050BC}"/>
              </a:ext>
            </a:extLst>
          </p:cNvPr>
          <p:cNvCxnSpPr/>
          <p:nvPr/>
        </p:nvCxnSpPr>
        <p:spPr>
          <a:xfrm flipH="1">
            <a:off x="4040817" y="2876365"/>
            <a:ext cx="1446079" cy="36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3FABF2-57E8-470D-A2C9-98561424F9B6}"/>
              </a:ext>
            </a:extLst>
          </p:cNvPr>
          <p:cNvCxnSpPr/>
          <p:nvPr/>
        </p:nvCxnSpPr>
        <p:spPr>
          <a:xfrm flipH="1" flipV="1">
            <a:off x="4040817" y="3762356"/>
            <a:ext cx="1383946" cy="99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F57FA6DD-62BB-43D1-8BC9-D39F284C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76815"/>
              </p:ext>
            </p:extLst>
          </p:nvPr>
        </p:nvGraphicFramePr>
        <p:xfrm>
          <a:off x="2612016" y="5010546"/>
          <a:ext cx="1793288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288">
                  <a:extLst>
                    <a:ext uri="{9D8B030D-6E8A-4147-A177-3AD203B41FA5}">
                      <a16:colId xmlns:a16="http://schemas.microsoft.com/office/drawing/2014/main" val="326260722"/>
                    </a:ext>
                  </a:extLst>
                </a:gridCol>
              </a:tblGrid>
              <a:tr h="271784">
                <a:tc>
                  <a:txBody>
                    <a:bodyPr/>
                    <a:lstStyle/>
                    <a:p>
                      <a:r>
                        <a:rPr lang="en-US" dirty="0"/>
                        <a:t>        Parrot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49455"/>
                  </a:ext>
                </a:extLst>
              </a:tr>
              <a:tr h="782596">
                <a:tc>
                  <a:txBody>
                    <a:bodyPr/>
                    <a:lstStyle/>
                    <a:p>
                      <a:r>
                        <a:rPr lang="en-US" dirty="0"/>
                        <a:t>+speak():void</a:t>
                      </a:r>
                    </a:p>
                    <a:p>
                      <a:r>
                        <a:rPr lang="en-US" dirty="0"/>
                        <a:t>+fly( ):void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180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F127AE-8995-4A72-9BFD-AFD4EAC3084E}"/>
              </a:ext>
            </a:extLst>
          </p:cNvPr>
          <p:cNvCxnSpPr/>
          <p:nvPr/>
        </p:nvCxnSpPr>
        <p:spPr>
          <a:xfrm flipH="1" flipV="1">
            <a:off x="3480047" y="4422890"/>
            <a:ext cx="239217" cy="53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641C0-2F2E-4565-9A4E-C4D7247E1CF0}"/>
              </a:ext>
            </a:extLst>
          </p:cNvPr>
          <p:cNvSpPr/>
          <p:nvPr/>
        </p:nvSpPr>
        <p:spPr>
          <a:xfrm>
            <a:off x="4040817" y="150920"/>
            <a:ext cx="2439882" cy="4163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Birds-UML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0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 Sugumaran</dc:creator>
  <cp:lastModifiedBy>Sona Sugumaran</cp:lastModifiedBy>
  <cp:revision>9</cp:revision>
  <dcterms:created xsi:type="dcterms:W3CDTF">2022-01-22T18:39:40Z</dcterms:created>
  <dcterms:modified xsi:type="dcterms:W3CDTF">2022-01-22T19:36:30Z</dcterms:modified>
</cp:coreProperties>
</file>