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E81F-9801-45CF-99B1-B7C16415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CE215-3F36-431A-9F18-01224236F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7F3C-F45F-4816-96EF-16EF64D3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E550-CDCB-4C05-B2A6-2E8CE4C5DFE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841A-A4C3-4B8D-B3FA-18E30AC7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1C16-6836-44CF-BCD5-CF7F5223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E2B-99D2-4F9B-AA16-4C86E075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6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CA98-53EF-4C7E-89D1-019A70D8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A54A4-16DA-4992-A9E6-7CEC021C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8B15-E44C-4792-855F-9CF6EF01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E550-CDCB-4C05-B2A6-2E8CE4C5DFE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D193-6793-4BB6-8F59-26228C75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C74B6-5CAB-4435-8A75-14DFB354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E2B-99D2-4F9B-AA16-4C86E075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9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D445E-8AAC-4D2E-8604-A34B621D2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54CDB-F216-4231-AB0B-B50DE2033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C556-33A6-4B25-8E5B-C8871836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E550-CDCB-4C05-B2A6-2E8CE4C5DFE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89094-B1C9-40BF-978E-3C91EBB5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58AA-C10D-4C26-A9F2-89418480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E2B-99D2-4F9B-AA16-4C86E075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94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73CD-7E6E-43AD-B86E-F52294F5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307-A0B0-4580-A978-F875C3BF4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D2E0-8338-4ACC-B9A0-BC2B2EF8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E550-CDCB-4C05-B2A6-2E8CE4C5DFE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1F7E-08B3-40B5-BD6C-150A8EF7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D54C-2D6C-47F4-B8FE-43C1AF7A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E2B-99D2-4F9B-AA16-4C86E075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9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0B6-2AA4-43F2-9689-2D863460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AA54-C195-47DA-A7EF-8AC7E321C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B65B8-A471-43D0-9E9E-A2580FF8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E550-CDCB-4C05-B2A6-2E8CE4C5DFE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7416-FA6F-42E1-A8DC-C859CBA6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8174-D188-4321-941B-FAF9B66E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E2B-99D2-4F9B-AA16-4C86E075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88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7426-B81C-4149-8FC5-734D09EB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F4B4-6AD4-44B1-976C-F436015C1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4C343-5325-4644-BD65-4F6D9F1C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9250-D00D-47FE-8F1E-0B8DB4B2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E550-CDCB-4C05-B2A6-2E8CE4C5DFE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E866F-7A60-4B76-8ED0-6F058BBC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5834A-22E2-43CF-8E92-429BCB16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E2B-99D2-4F9B-AA16-4C86E075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54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9ECA-70BE-4270-8081-6B2A7737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C0C1C-CEF3-4D68-B814-B18409AB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A60A8-1990-46F2-BFFA-E36C8761D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DB01D-99FC-4151-9505-7ED79CC17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D2D82-F30C-47E5-A8C4-90D50C0AD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4C43F-CCA7-4546-A642-04CE11A5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E550-CDCB-4C05-B2A6-2E8CE4C5DFE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50F49-47F9-447F-903F-6B25431D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2DF48-4F58-42AB-BD0B-4CF4A85C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E2B-99D2-4F9B-AA16-4C86E075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65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5DDA-B17F-4E40-B3DD-130A1DBE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32536-77F8-490A-A0B9-DA8E5001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E550-CDCB-4C05-B2A6-2E8CE4C5DFE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5EDC-E36F-4DC5-8BD4-4E9F949F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3E852-BCB3-4ADE-8ED6-CBD1290F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E2B-99D2-4F9B-AA16-4C86E075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98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2C51F-A5A4-4C00-88FA-B82BFD91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E550-CDCB-4C05-B2A6-2E8CE4C5DFE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A1F10-E29C-4EAF-B733-9CF31E36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0D05F-11BF-411C-AC7A-31D620F2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E2B-99D2-4F9B-AA16-4C86E075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5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D4CC-3DC1-426F-8389-91598B51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990F-56DD-45D4-9B49-8D04F2DA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80CAB-D8A5-4D46-8648-2F903A751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FBAC5-7D69-4F76-AB4E-C0D1B6DB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E550-CDCB-4C05-B2A6-2E8CE4C5DFE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7C21-DF78-4DAF-9C0A-2902FA3C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FD2D7-4A3C-4AF6-8A3D-576B4370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E2B-99D2-4F9B-AA16-4C86E075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5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4269-DAA2-44FA-A6B5-F346F59E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423C2-35F2-460C-ACA7-64C5661B8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38822-10E7-4AC5-BA0D-156A0D1E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8CE2E-4E08-444E-846E-1172D739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E550-CDCB-4C05-B2A6-2E8CE4C5DFE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23546-8FC7-4654-9427-A38C9CC1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29124-7729-4CC0-9803-443EC281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E2B-99D2-4F9B-AA16-4C86E075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4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F97B3-C3FF-4672-9C1F-D4458E79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498B5-E258-4419-8960-EA3EBE86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05A25-986E-48F3-9B45-862754644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E550-CDCB-4C05-B2A6-2E8CE4C5DFE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9603-B9FE-40C5-8C23-27940744B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9B04-9F2C-492F-A20A-EC7CDB71B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35E2B-99D2-4F9B-AA16-4C86E075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90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2A4E6BD-2CF3-4C88-B615-08901167C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83619"/>
              </p:ext>
            </p:extLst>
          </p:nvPr>
        </p:nvGraphicFramePr>
        <p:xfrm>
          <a:off x="4153225" y="2323268"/>
          <a:ext cx="4008961" cy="1575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8961">
                  <a:extLst>
                    <a:ext uri="{9D8B030D-6E8A-4147-A177-3AD203B41FA5}">
                      <a16:colId xmlns:a16="http://schemas.microsoft.com/office/drawing/2014/main" val="2324012654"/>
                    </a:ext>
                  </a:extLst>
                </a:gridCol>
              </a:tblGrid>
              <a:tr h="32563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                                  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PositionIF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6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+Axis():int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increment:void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decrement:void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2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getX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2628"/>
                  </a:ext>
                </a:extLst>
              </a:tr>
            </a:tbl>
          </a:graphicData>
        </a:graphic>
      </p:graphicFrame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56FBFC2-6A5C-43C6-98EB-E0C5DFE90D26}"/>
              </a:ext>
            </a:extLst>
          </p:cNvPr>
          <p:cNvSpPr/>
          <p:nvPr/>
        </p:nvSpPr>
        <p:spPr>
          <a:xfrm>
            <a:off x="5681177" y="2347860"/>
            <a:ext cx="248573" cy="230821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</a:t>
            </a:r>
            <a:endParaRPr lang="en-GB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D5520CC-2B69-46F8-9A3B-D50B304EB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0461"/>
              </p:ext>
            </p:extLst>
          </p:nvPr>
        </p:nvGraphicFramePr>
        <p:xfrm>
          <a:off x="1619477" y="3016946"/>
          <a:ext cx="2067022" cy="140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022">
                  <a:extLst>
                    <a:ext uri="{9D8B030D-6E8A-4147-A177-3AD203B41FA5}">
                      <a16:colId xmlns:a16="http://schemas.microsoft.com/office/drawing/2014/main" val="232401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       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Rover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6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2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+Rover(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AxisX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Y,Directions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):String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getPosition:String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2628"/>
                  </a:ext>
                </a:extLst>
              </a:tr>
            </a:tbl>
          </a:graphicData>
        </a:graphic>
      </p:graphicFrame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C42EBA8-4675-422B-8965-2EA0FDAEC524}"/>
              </a:ext>
            </a:extLst>
          </p:cNvPr>
          <p:cNvSpPr/>
          <p:nvPr/>
        </p:nvSpPr>
        <p:spPr>
          <a:xfrm>
            <a:off x="2147305" y="3042450"/>
            <a:ext cx="248573" cy="230821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</a:t>
            </a:r>
            <a:endParaRPr lang="en-GB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AD3B62F3-0840-4BEB-83A5-5995C95A8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78522"/>
              </p:ext>
            </p:extLst>
          </p:nvPr>
        </p:nvGraphicFramePr>
        <p:xfrm>
          <a:off x="4266086" y="4607621"/>
          <a:ext cx="3914774" cy="10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4774">
                  <a:extLst>
                    <a:ext uri="{9D8B030D-6E8A-4147-A177-3AD203B41FA5}">
                      <a16:colId xmlns:a16="http://schemas.microsoft.com/office/drawing/2014/main" val="232401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           </a:t>
                      </a:r>
                      <a:r>
                        <a:rPr lang="en-GB" sz="1400" b="1" dirty="0"/>
                        <a:t>Position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6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getPostion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():String;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2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2628"/>
                  </a:ext>
                </a:extLst>
              </a:tr>
            </a:tbl>
          </a:graphicData>
        </a:graphic>
      </p:graphicFrame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1D19B74-DCA7-42D4-B009-37B80CF2424F}"/>
              </a:ext>
            </a:extLst>
          </p:cNvPr>
          <p:cNvSpPr/>
          <p:nvPr/>
        </p:nvSpPr>
        <p:spPr>
          <a:xfrm>
            <a:off x="4813930" y="4641737"/>
            <a:ext cx="248573" cy="230821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</a:t>
            </a:r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FC4123-BD2A-4E9B-8574-86D9E52C815C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3697931" y="3694868"/>
            <a:ext cx="493724" cy="143419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2C78668-8DBB-4A7D-8BD3-FAB4CB3D56D3}"/>
              </a:ext>
            </a:extLst>
          </p:cNvPr>
          <p:cNvSpPr/>
          <p:nvPr/>
        </p:nvSpPr>
        <p:spPr>
          <a:xfrm rot="8568617">
            <a:off x="4135290" y="5118200"/>
            <a:ext cx="177287" cy="1067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581F154-7777-4204-A4B7-9141D4FCC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6707"/>
              </p:ext>
            </p:extLst>
          </p:nvPr>
        </p:nvGraphicFramePr>
        <p:xfrm>
          <a:off x="9300587" y="2369599"/>
          <a:ext cx="1991809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1809">
                  <a:extLst>
                    <a:ext uri="{9D8B030D-6E8A-4147-A177-3AD203B41FA5}">
                      <a16:colId xmlns:a16="http://schemas.microsoft.com/office/drawing/2014/main" val="2324012654"/>
                    </a:ext>
                  </a:extLst>
                </a:gridCol>
              </a:tblGrid>
              <a:tr h="222540">
                <a:tc>
                  <a:txBody>
                    <a:bodyPr/>
                    <a:lstStyle/>
                    <a:p>
                      <a:r>
                        <a:rPr lang="en-US" sz="1400" b="1" dirty="0"/>
                        <a:t>           Command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66101"/>
                  </a:ext>
                </a:extLst>
              </a:tr>
              <a:tr h="534095">
                <a:tc>
                  <a:txBody>
                    <a:bodyPr/>
                    <a:lstStyle/>
                    <a:p>
                      <a:r>
                        <a:rPr lang="en-US" sz="1400" dirty="0"/>
                        <a:t>LEFT</a:t>
                      </a:r>
                    </a:p>
                    <a:p>
                      <a:r>
                        <a:rPr lang="en-US" sz="1400" dirty="0"/>
                        <a:t>RIGHT</a:t>
                      </a:r>
                    </a:p>
                    <a:p>
                      <a:r>
                        <a:rPr lang="en-US" sz="1400" dirty="0"/>
                        <a:t>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27673"/>
                  </a:ext>
                </a:extLst>
              </a:tr>
              <a:tr h="222540"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getDirection</a:t>
                      </a:r>
                      <a:r>
                        <a:rPr lang="en-US" sz="1400" dirty="0"/>
                        <a:t>(Position)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2628"/>
                  </a:ext>
                </a:extLst>
              </a:tr>
            </a:tbl>
          </a:graphicData>
        </a:graphic>
      </p:graphicFrame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34F5EB0-12A5-44B3-87C0-3E227837A49D}"/>
              </a:ext>
            </a:extLst>
          </p:cNvPr>
          <p:cNvSpPr/>
          <p:nvPr/>
        </p:nvSpPr>
        <p:spPr>
          <a:xfrm>
            <a:off x="9548682" y="2413436"/>
            <a:ext cx="172469" cy="230821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4C61F7-5191-46CD-8B3C-BD3E26862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68770"/>
              </p:ext>
            </p:extLst>
          </p:nvPr>
        </p:nvGraphicFramePr>
        <p:xfrm>
          <a:off x="9672672" y="3945887"/>
          <a:ext cx="1198489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489">
                  <a:extLst>
                    <a:ext uri="{9D8B030D-6E8A-4147-A177-3AD203B41FA5}">
                      <a16:colId xmlns:a16="http://schemas.microsoft.com/office/drawing/2014/main" val="2324012654"/>
                    </a:ext>
                  </a:extLst>
                </a:gridCol>
              </a:tblGrid>
              <a:tr h="422915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                                                                                                            </a:t>
                      </a:r>
                      <a:r>
                        <a:rPr lang="en-US" sz="1400" b="1" dirty="0"/>
                        <a:t>Direction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66101"/>
                  </a:ext>
                </a:extLst>
              </a:tr>
              <a:tr h="422915">
                <a:tc>
                  <a:txBody>
                    <a:bodyPr/>
                    <a:lstStyle/>
                    <a:p>
                      <a:r>
                        <a:rPr lang="en-US" sz="1400" dirty="0"/>
                        <a:t>LEFT</a:t>
                      </a:r>
                    </a:p>
                    <a:p>
                      <a:r>
                        <a:rPr lang="en-US" sz="1400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27673"/>
                  </a:ext>
                </a:extLst>
              </a:tr>
              <a:tr h="24877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2628"/>
                  </a:ext>
                </a:extLst>
              </a:tr>
            </a:tbl>
          </a:graphicData>
        </a:graphic>
      </p:graphicFrame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F6D8603-791C-4035-A8FF-0BEB484AA090}"/>
              </a:ext>
            </a:extLst>
          </p:cNvPr>
          <p:cNvSpPr/>
          <p:nvPr/>
        </p:nvSpPr>
        <p:spPr>
          <a:xfrm>
            <a:off x="10489421" y="4189396"/>
            <a:ext cx="248573" cy="230821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E49052-3D4D-4378-BF4E-774D9480817C}"/>
              </a:ext>
            </a:extLst>
          </p:cNvPr>
          <p:cNvCxnSpPr>
            <a:cxnSpLocks/>
          </p:cNvCxnSpPr>
          <p:nvPr/>
        </p:nvCxnSpPr>
        <p:spPr>
          <a:xfrm flipH="1" flipV="1">
            <a:off x="5805225" y="3898584"/>
            <a:ext cx="771" cy="7090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3FDF58B-6865-490A-97A9-51F7EF0D4E63}"/>
              </a:ext>
            </a:extLst>
          </p:cNvPr>
          <p:cNvSpPr/>
          <p:nvPr/>
        </p:nvSpPr>
        <p:spPr>
          <a:xfrm rot="10800000">
            <a:off x="5716582" y="4512922"/>
            <a:ext cx="177287" cy="1067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7E401-7B18-4BE7-B2D4-7001C73BF576}"/>
              </a:ext>
            </a:extLst>
          </p:cNvPr>
          <p:cNvSpPr/>
          <p:nvPr/>
        </p:nvSpPr>
        <p:spPr>
          <a:xfrm>
            <a:off x="2652988" y="719091"/>
            <a:ext cx="6895694" cy="8226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137333"/>
                </a:solidFill>
                <a:effectLst/>
                <a:latin typeface="Google Sans"/>
              </a:rPr>
              <a:t>👩‍💻 Code Assignment - Mars Rover Tech Task -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8047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 Sugumaran</dc:creator>
  <cp:lastModifiedBy>Sona Sugumaran</cp:lastModifiedBy>
  <cp:revision>63</cp:revision>
  <dcterms:created xsi:type="dcterms:W3CDTF">2022-01-24T16:12:25Z</dcterms:created>
  <dcterms:modified xsi:type="dcterms:W3CDTF">2022-02-14T17:33:18Z</dcterms:modified>
</cp:coreProperties>
</file>