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CUSTOMER MOVEMENT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2" y="2495445"/>
            <a:ext cx="10859123" cy="4682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Srisuda WONGVORARUJ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C0C7-B5E8-4E25-925C-BBC7B33C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809"/>
          </a:xfrm>
        </p:spPr>
        <p:txBody>
          <a:bodyPr/>
          <a:lstStyle/>
          <a:p>
            <a:r>
              <a:rPr lang="en-US" dirty="0"/>
              <a:t>Description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BFD55-463B-4633-86BB-17E80660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32" y="3251752"/>
            <a:ext cx="7077075" cy="33147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015C4-2D5E-4397-BD90-E31160AA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96378"/>
            <a:ext cx="11029615" cy="277447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+mj-lt"/>
              </a:rPr>
              <a:t>New Customer : </a:t>
            </a:r>
            <a:r>
              <a:rPr lang="en-US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Customer who never appeared in the previous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+mj-lt"/>
              </a:rPr>
              <a:t>Reactivated Customer : </a:t>
            </a:r>
            <a:r>
              <a:rPr lang="en-US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Customers who bought then disappear. The previous month did not appear but come back and buy in this 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+mj-lt"/>
              </a:rPr>
              <a:t>Repeat Customer : </a:t>
            </a:r>
            <a:r>
              <a:rPr lang="en-US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Customers who bought last month and still buy in this month.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+mj-lt"/>
              </a:rPr>
              <a:t>Churn Customer : </a:t>
            </a:r>
            <a:r>
              <a:rPr lang="en-US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Customers who bought last month but this month did not appear.</a:t>
            </a:r>
          </a:p>
        </p:txBody>
      </p:sp>
    </p:spTree>
    <p:extLst>
      <p:ext uri="{BB962C8B-B14F-4D97-AF65-F5344CB8AC3E}">
        <p14:creationId xmlns:p14="http://schemas.microsoft.com/office/powerpoint/2010/main" val="322985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0158A-E86C-441E-BCD0-BF654822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424942"/>
            <a:ext cx="11929403" cy="461804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660930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{264DA84D-E20C-4075-8833-D0B8C6A224D1}tf33552983_win32</Template>
  <TotalTime>7</TotalTime>
  <Words>71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Franklin Gothic Book</vt:lpstr>
      <vt:lpstr>Franklin Gothic Demi</vt:lpstr>
      <vt:lpstr>Wingdings 2</vt:lpstr>
      <vt:lpstr>DividendVTI</vt:lpstr>
      <vt:lpstr>CUSTOMER MOVEMENT ANALYSIS </vt:lpstr>
      <vt:lpstr>Description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MOVEMENT ANALYSIS </dc:title>
  <dc:creator>Srisuda Wongvoraruj</dc:creator>
  <cp:lastModifiedBy>Srisuda Wongvoraruj</cp:lastModifiedBy>
  <cp:revision>1</cp:revision>
  <dcterms:created xsi:type="dcterms:W3CDTF">2021-07-01T19:06:34Z</dcterms:created>
  <dcterms:modified xsi:type="dcterms:W3CDTF">2021-07-01T19:13:35Z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