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3" r:id="rId2"/>
    <p:sldId id="259" r:id="rId3"/>
    <p:sldId id="264" r:id="rId4"/>
    <p:sldId id="265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DFF62-521D-407A-A57E-885E5A8DF175}" v="6" dt="2021-07-01T18:39:35.258"/>
  </p1510:revLst>
</p1510:revInfo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4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suda Wongvoraruj" userId="a25cc144-50fe-441b-9acf-6092cda668d3" providerId="ADAL" clId="{251DFF62-521D-407A-A57E-885E5A8DF175}"/>
    <pc:docChg chg="custSel addSld delSld modSld">
      <pc:chgData name="Srisuda Wongvoraruj" userId="a25cc144-50fe-441b-9acf-6092cda668d3" providerId="ADAL" clId="{251DFF62-521D-407A-A57E-885E5A8DF175}" dt="2021-07-01T18:39:48.550" v="74" actId="14100"/>
      <pc:docMkLst>
        <pc:docMk/>
      </pc:docMkLst>
      <pc:sldChg chg="addSp modSp mod">
        <pc:chgData name="Srisuda Wongvoraruj" userId="a25cc144-50fe-441b-9acf-6092cda668d3" providerId="ADAL" clId="{251DFF62-521D-407A-A57E-885E5A8DF175}" dt="2021-07-01T18:32:51.350" v="11" actId="14100"/>
        <pc:sldMkLst>
          <pc:docMk/>
          <pc:sldMk cId="2120883542" sldId="259"/>
        </pc:sldMkLst>
        <pc:spChg chg="mod ord">
          <ac:chgData name="Srisuda Wongvoraruj" userId="a25cc144-50fe-441b-9acf-6092cda668d3" providerId="ADAL" clId="{251DFF62-521D-407A-A57E-885E5A8DF175}" dt="2021-07-01T18:32:43.121" v="9" actId="20577"/>
          <ac:spMkLst>
            <pc:docMk/>
            <pc:sldMk cId="2120883542" sldId="259"/>
            <ac:spMk id="7" creationId="{87C16D6E-13B5-4131-9B18-D9D2BC011D18}"/>
          </ac:spMkLst>
        </pc:spChg>
        <pc:picChg chg="mod">
          <ac:chgData name="Srisuda Wongvoraruj" userId="a25cc144-50fe-441b-9acf-6092cda668d3" providerId="ADAL" clId="{251DFF62-521D-407A-A57E-885E5A8DF175}" dt="2021-07-01T18:32:39.311" v="7" actId="1076"/>
          <ac:picMkLst>
            <pc:docMk/>
            <pc:sldMk cId="2120883542" sldId="259"/>
            <ac:picMk id="2" creationId="{19CF70F0-83D7-4D25-A643-7A1B1F459F14}"/>
          </ac:picMkLst>
        </pc:picChg>
        <pc:picChg chg="add mod">
          <ac:chgData name="Srisuda Wongvoraruj" userId="a25cc144-50fe-441b-9acf-6092cda668d3" providerId="ADAL" clId="{251DFF62-521D-407A-A57E-885E5A8DF175}" dt="2021-07-01T18:32:51.350" v="11" actId="14100"/>
          <ac:picMkLst>
            <pc:docMk/>
            <pc:sldMk cId="2120883542" sldId="259"/>
            <ac:picMk id="3" creationId="{B8EB378E-5AC5-4876-B86F-5E7E58BF0760}"/>
          </ac:picMkLst>
        </pc:picChg>
      </pc:sldChg>
      <pc:sldChg chg="del">
        <pc:chgData name="Srisuda Wongvoraruj" userId="a25cc144-50fe-441b-9acf-6092cda668d3" providerId="ADAL" clId="{251DFF62-521D-407A-A57E-885E5A8DF175}" dt="2021-07-01T18:34:16.501" v="12" actId="47"/>
        <pc:sldMkLst>
          <pc:docMk/>
          <pc:sldMk cId="1673355267" sldId="260"/>
        </pc:sldMkLst>
      </pc:sldChg>
      <pc:sldChg chg="del">
        <pc:chgData name="Srisuda Wongvoraruj" userId="a25cc144-50fe-441b-9acf-6092cda668d3" providerId="ADAL" clId="{251DFF62-521D-407A-A57E-885E5A8DF175}" dt="2021-07-01T18:34:16.501" v="12" actId="47"/>
        <pc:sldMkLst>
          <pc:docMk/>
          <pc:sldMk cId="3291707652" sldId="261"/>
        </pc:sldMkLst>
      </pc:sldChg>
      <pc:sldChg chg="del">
        <pc:chgData name="Srisuda Wongvoraruj" userId="a25cc144-50fe-441b-9acf-6092cda668d3" providerId="ADAL" clId="{251DFF62-521D-407A-A57E-885E5A8DF175}" dt="2021-07-01T18:34:16.501" v="12" actId="47"/>
        <pc:sldMkLst>
          <pc:docMk/>
          <pc:sldMk cId="72188550" sldId="262"/>
        </pc:sldMkLst>
      </pc:sldChg>
      <pc:sldChg chg="addSp delSp modSp add mod">
        <pc:chgData name="Srisuda Wongvoraruj" userId="a25cc144-50fe-441b-9acf-6092cda668d3" providerId="ADAL" clId="{251DFF62-521D-407A-A57E-885E5A8DF175}" dt="2021-07-01T18:37:29.748" v="50" actId="1076"/>
        <pc:sldMkLst>
          <pc:docMk/>
          <pc:sldMk cId="713239964" sldId="264"/>
        </pc:sldMkLst>
        <pc:spChg chg="del mod">
          <ac:chgData name="Srisuda Wongvoraruj" userId="a25cc144-50fe-441b-9acf-6092cda668d3" providerId="ADAL" clId="{251DFF62-521D-407A-A57E-885E5A8DF175}" dt="2021-07-01T18:37:14.553" v="41" actId="478"/>
          <ac:spMkLst>
            <pc:docMk/>
            <pc:sldMk cId="713239964" sldId="264"/>
            <ac:spMk id="7" creationId="{87C16D6E-13B5-4131-9B18-D9D2BC011D18}"/>
          </ac:spMkLst>
        </pc:spChg>
        <pc:spChg chg="add del mod">
          <ac:chgData name="Srisuda Wongvoraruj" userId="a25cc144-50fe-441b-9acf-6092cda668d3" providerId="ADAL" clId="{251DFF62-521D-407A-A57E-885E5A8DF175}" dt="2021-07-01T18:37:17.663" v="42" actId="478"/>
          <ac:spMkLst>
            <pc:docMk/>
            <pc:sldMk cId="713239964" sldId="264"/>
            <ac:spMk id="8" creationId="{70879B5B-2C2F-4D51-A0A2-1866ABB65650}"/>
          </ac:spMkLst>
        </pc:spChg>
        <pc:spChg chg="mod">
          <ac:chgData name="Srisuda Wongvoraruj" userId="a25cc144-50fe-441b-9acf-6092cda668d3" providerId="ADAL" clId="{251DFF62-521D-407A-A57E-885E5A8DF175}" dt="2021-07-01T18:37:23.712" v="49" actId="20577"/>
          <ac:spMkLst>
            <pc:docMk/>
            <pc:sldMk cId="713239964" sldId="264"/>
            <ac:spMk id="13" creationId="{00000000-0000-0000-0000-000000000000}"/>
          </ac:spMkLst>
        </pc:spChg>
        <pc:picChg chg="del">
          <ac:chgData name="Srisuda Wongvoraruj" userId="a25cc144-50fe-441b-9acf-6092cda668d3" providerId="ADAL" clId="{251DFF62-521D-407A-A57E-885E5A8DF175}" dt="2021-07-01T18:34:28.511" v="18" actId="478"/>
          <ac:picMkLst>
            <pc:docMk/>
            <pc:sldMk cId="713239964" sldId="264"/>
            <ac:picMk id="2" creationId="{19CF70F0-83D7-4D25-A643-7A1B1F459F14}"/>
          </ac:picMkLst>
        </pc:picChg>
        <pc:picChg chg="del">
          <ac:chgData name="Srisuda Wongvoraruj" userId="a25cc144-50fe-441b-9acf-6092cda668d3" providerId="ADAL" clId="{251DFF62-521D-407A-A57E-885E5A8DF175}" dt="2021-07-01T18:34:28.965" v="19" actId="478"/>
          <ac:picMkLst>
            <pc:docMk/>
            <pc:sldMk cId="713239964" sldId="264"/>
            <ac:picMk id="3" creationId="{B8EB378E-5AC5-4876-B86F-5E7E58BF0760}"/>
          </ac:picMkLst>
        </pc:picChg>
        <pc:picChg chg="add mod">
          <ac:chgData name="Srisuda Wongvoraruj" userId="a25cc144-50fe-441b-9acf-6092cda668d3" providerId="ADAL" clId="{251DFF62-521D-407A-A57E-885E5A8DF175}" dt="2021-07-01T18:37:29.748" v="50" actId="1076"/>
          <ac:picMkLst>
            <pc:docMk/>
            <pc:sldMk cId="713239964" sldId="264"/>
            <ac:picMk id="5" creationId="{205D118D-EEF4-4DB3-AF29-8139218DD4C6}"/>
          </ac:picMkLst>
        </pc:picChg>
      </pc:sldChg>
      <pc:sldChg chg="addSp delSp modSp add mod">
        <pc:chgData name="Srisuda Wongvoraruj" userId="a25cc144-50fe-441b-9acf-6092cda668d3" providerId="ADAL" clId="{251DFF62-521D-407A-A57E-885E5A8DF175}" dt="2021-07-01T18:37:36.191" v="57" actId="20577"/>
        <pc:sldMkLst>
          <pc:docMk/>
          <pc:sldMk cId="2895863839" sldId="265"/>
        </pc:sldMkLst>
        <pc:spChg chg="add del mod">
          <ac:chgData name="Srisuda Wongvoraruj" userId="a25cc144-50fe-441b-9acf-6092cda668d3" providerId="ADAL" clId="{251DFF62-521D-407A-A57E-885E5A8DF175}" dt="2021-07-01T18:36:46.521" v="34" actId="478"/>
          <ac:spMkLst>
            <pc:docMk/>
            <pc:sldMk cId="2895863839" sldId="265"/>
            <ac:spMk id="4" creationId="{3057C28A-B9BA-4EDA-9FA8-3987D9F772CD}"/>
          </ac:spMkLst>
        </pc:spChg>
        <pc:spChg chg="del">
          <ac:chgData name="Srisuda Wongvoraruj" userId="a25cc144-50fe-441b-9acf-6092cda668d3" providerId="ADAL" clId="{251DFF62-521D-407A-A57E-885E5A8DF175}" dt="2021-07-01T18:36:44.669" v="33" actId="478"/>
          <ac:spMkLst>
            <pc:docMk/>
            <pc:sldMk cId="2895863839" sldId="265"/>
            <ac:spMk id="7" creationId="{87C16D6E-13B5-4131-9B18-D9D2BC011D18}"/>
          </ac:spMkLst>
        </pc:spChg>
        <pc:spChg chg="mod">
          <ac:chgData name="Srisuda Wongvoraruj" userId="a25cc144-50fe-441b-9acf-6092cda668d3" providerId="ADAL" clId="{251DFF62-521D-407A-A57E-885E5A8DF175}" dt="2021-07-01T18:37:36.191" v="57" actId="20577"/>
          <ac:spMkLst>
            <pc:docMk/>
            <pc:sldMk cId="2895863839" sldId="265"/>
            <ac:spMk id="13" creationId="{00000000-0000-0000-0000-000000000000}"/>
          </ac:spMkLst>
        </pc:spChg>
        <pc:picChg chg="add mod">
          <ac:chgData name="Srisuda Wongvoraruj" userId="a25cc144-50fe-441b-9acf-6092cda668d3" providerId="ADAL" clId="{251DFF62-521D-407A-A57E-885E5A8DF175}" dt="2021-07-01T18:36:54.480" v="37" actId="1076"/>
          <ac:picMkLst>
            <pc:docMk/>
            <pc:sldMk cId="2895863839" sldId="265"/>
            <ac:picMk id="2" creationId="{6C142CAC-2B3C-498D-B3E5-1263B7CB1D6F}"/>
          </ac:picMkLst>
        </pc:picChg>
        <pc:picChg chg="del">
          <ac:chgData name="Srisuda Wongvoraruj" userId="a25cc144-50fe-441b-9acf-6092cda668d3" providerId="ADAL" clId="{251DFF62-521D-407A-A57E-885E5A8DF175}" dt="2021-07-01T18:36:37.516" v="28" actId="478"/>
          <ac:picMkLst>
            <pc:docMk/>
            <pc:sldMk cId="2895863839" sldId="265"/>
            <ac:picMk id="5" creationId="{205D118D-EEF4-4DB3-AF29-8139218DD4C6}"/>
          </ac:picMkLst>
        </pc:picChg>
      </pc:sldChg>
      <pc:sldChg chg="new del">
        <pc:chgData name="Srisuda Wongvoraruj" userId="a25cc144-50fe-441b-9acf-6092cda668d3" providerId="ADAL" clId="{251DFF62-521D-407A-A57E-885E5A8DF175}" dt="2021-07-01T18:37:06.462" v="40" actId="47"/>
        <pc:sldMkLst>
          <pc:docMk/>
          <pc:sldMk cId="1404610973" sldId="266"/>
        </pc:sldMkLst>
      </pc:sldChg>
      <pc:sldChg chg="addSp delSp modSp add mod">
        <pc:chgData name="Srisuda Wongvoraruj" userId="a25cc144-50fe-441b-9acf-6092cda668d3" providerId="ADAL" clId="{251DFF62-521D-407A-A57E-885E5A8DF175}" dt="2021-07-01T18:39:48.550" v="74" actId="14100"/>
        <pc:sldMkLst>
          <pc:docMk/>
          <pc:sldMk cId="3577355330" sldId="267"/>
        </pc:sldMkLst>
        <pc:spChg chg="mod">
          <ac:chgData name="Srisuda Wongvoraruj" userId="a25cc144-50fe-441b-9acf-6092cda668d3" providerId="ADAL" clId="{251DFF62-521D-407A-A57E-885E5A8DF175}" dt="2021-07-01T18:37:42.049" v="64" actId="20577"/>
          <ac:spMkLst>
            <pc:docMk/>
            <pc:sldMk cId="3577355330" sldId="267"/>
            <ac:spMk id="13" creationId="{00000000-0000-0000-0000-000000000000}"/>
          </ac:spMkLst>
        </pc:spChg>
        <pc:picChg chg="del">
          <ac:chgData name="Srisuda Wongvoraruj" userId="a25cc144-50fe-441b-9acf-6092cda668d3" providerId="ADAL" clId="{251DFF62-521D-407A-A57E-885E5A8DF175}" dt="2021-07-01T18:37:44.525" v="65" actId="478"/>
          <ac:picMkLst>
            <pc:docMk/>
            <pc:sldMk cId="3577355330" sldId="267"/>
            <ac:picMk id="2" creationId="{6C142CAC-2B3C-498D-B3E5-1263B7CB1D6F}"/>
          </ac:picMkLst>
        </pc:picChg>
        <pc:picChg chg="add mod">
          <ac:chgData name="Srisuda Wongvoraruj" userId="a25cc144-50fe-441b-9acf-6092cda668d3" providerId="ADAL" clId="{251DFF62-521D-407A-A57E-885E5A8DF175}" dt="2021-07-01T18:38:04.147" v="68" actId="14100"/>
          <ac:picMkLst>
            <pc:docMk/>
            <pc:sldMk cId="3577355330" sldId="267"/>
            <ac:picMk id="4" creationId="{D91E04BF-78D0-49EE-B689-A0377D937A5B}"/>
          </ac:picMkLst>
        </pc:picChg>
        <pc:picChg chg="add mod">
          <ac:chgData name="Srisuda Wongvoraruj" userId="a25cc144-50fe-441b-9acf-6092cda668d3" providerId="ADAL" clId="{251DFF62-521D-407A-A57E-885E5A8DF175}" dt="2021-07-01T18:39:48.550" v="74" actId="14100"/>
          <ac:picMkLst>
            <pc:docMk/>
            <pc:sldMk cId="3577355330" sldId="267"/>
            <ac:picMk id="5" creationId="{28B60CA1-4ABF-4CF5-9426-127D66F0EDC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7/2/2021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0A1930-6C43-4E8F-9426-A3A84C496FC0}" type="datetime1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7/2/2021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7/2/2021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7/2/2021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7/2/2021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CC7D-996C-4D51-8355-44BC67D378B3}" type="datetime1">
              <a:rPr lang="en-US" smtClean="0"/>
              <a:t>7/2/2021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346F80-965E-4784-B7D3-29765BD94027}" type="datetime1">
              <a:rPr lang="en-US" smtClean="0"/>
              <a:t>7/2/2021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n w="22225">
                  <a:noFill/>
                  <a:prstDash val="solid"/>
                </a:ln>
              </a:rPr>
              <a:t>Customer Segmentation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616764" y="3602038"/>
            <a:ext cx="9051235" cy="1655762"/>
          </a:xfrm>
        </p:spPr>
        <p:txBody>
          <a:bodyPr/>
          <a:lstStyle/>
          <a:p>
            <a:r>
              <a:rPr lang="en-US" dirty="0"/>
              <a:t>Srisuda Wongvoraruj</a:t>
            </a:r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7C16D6E-13B5-4131-9B18-D9D2BC011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CHOOSE CLUSTERS = 3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2225">
                  <a:noFill/>
                  <a:prstDash val="solid"/>
                </a:ln>
              </a:rPr>
              <a:t>K-Means Clustering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CF70F0-83D7-4D25-A643-7A1B1F459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5345714" y="1896954"/>
            <a:ext cx="6121971" cy="113202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EB378E-5AC5-4876-B86F-5E7E58BF0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620" y="3328740"/>
            <a:ext cx="5989146" cy="33768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2225">
                  <a:noFill/>
                  <a:prstDash val="solid"/>
                </a:ln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D118D-EEF4-4DB3-AF29-8139218D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97" y="2213113"/>
            <a:ext cx="11446205" cy="33641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1323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2225">
                  <a:noFill/>
                  <a:prstDash val="solid"/>
                </a:ln>
              </a:rPr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142CAC-2B3C-498D-B3E5-1263B7CB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08" y="1690688"/>
            <a:ext cx="10893383" cy="48121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958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2225">
                  <a:noFill/>
                  <a:prstDash val="solid"/>
                </a:ln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E04BF-78D0-49EE-B689-A0377D937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6840325" cy="4802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60CA1-4ABF-4CF5-9426-127D66F0E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255" y="3657600"/>
            <a:ext cx="4352744" cy="28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5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34</TotalTime>
  <Words>17</Words>
  <Application>Microsoft Office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Times New Roman</vt:lpstr>
      <vt:lpstr>Wingdings</vt:lpstr>
      <vt:lpstr>Watermark Design Template</vt:lpstr>
      <vt:lpstr>Customer Segmentation</vt:lpstr>
      <vt:lpstr>K-Means Clustering Model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Srisuda Wongvoraruj</dc:creator>
  <cp:lastModifiedBy>Srisuda Wongvoraruj</cp:lastModifiedBy>
  <cp:revision>1</cp:revision>
  <dcterms:created xsi:type="dcterms:W3CDTF">2021-07-01T17:01:42Z</dcterms:created>
  <dcterms:modified xsi:type="dcterms:W3CDTF">2021-07-01T18:39:53Z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