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15B"/>
    <a:srgbClr val="F48370"/>
    <a:srgbClr val="F7A89B"/>
    <a:srgbClr val="F9BAAF"/>
    <a:srgbClr val="F3F3F3"/>
    <a:srgbClr val="F2F2F2"/>
    <a:srgbClr val="003399"/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58BA-006C-48B7-80F6-223C6E4E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D5D01-518D-4CFF-9701-B188432F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2155-F3EC-4E54-8823-1F9CD3C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2456-10E5-42DF-9192-76FF6ECF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7F6C-3EC3-44B7-BF1C-15FED156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771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B76C-8CEB-4E9A-8138-7CDBA4EF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263C2-4C17-4921-8862-A16DF9C9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2B66-1955-4357-9C12-EA9878A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7063-D03F-445B-86ED-45C194DF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C66E-0966-480C-8916-C275FB41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27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48EBE-CFCB-4BE2-88BB-E69F03CB1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DA816-5E7D-44DE-885E-515E83D1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5B6E-6CDF-40B6-8F53-B1958981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D438-6D4F-4087-AEC4-D476ECEA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BA27-7F89-40A6-AF44-9E72255F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6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700E-486E-4B40-A6BB-7482A3D0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0484-FAD7-4ABA-9E5C-A05ADA72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CBB9-2114-45BB-9831-D2B332D7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B688-4F1C-4C84-BC5A-5EA470EF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FE60-EE81-4A92-983D-283D1461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946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1B39-1614-46C8-B38A-25A3B58A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E2AC-D3F9-486D-B9C9-94D2D5C24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97A3-8FC9-4259-B2FA-2FAA24FB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5C30-35CF-46BE-8EF6-BBC1C66F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BFFF-CD08-46F2-AA7E-981B027D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82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B730-205F-4742-8FE4-F3607D35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5568-AAA0-46DB-9D01-D754682D2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50B5-5532-459B-9459-793317F7D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4E616-07E0-4336-AC66-CEDFB6B5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C131B-229D-42ED-A29B-9B309B09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0DD3-8B42-4922-945F-F99B957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40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BFA1-9D64-4759-A74C-58D1C42B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0CDC-2F65-4D75-B0AA-2373D3E87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9E037-77AA-46CA-9AC2-2FAD8FD3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CA1F8-9EC2-4F06-A34B-07AD6A3E4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3E31-CC0E-404F-8EB8-91C837658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E0BF0-3C5C-4228-A0CF-1F7767F1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4967A-484F-4A3A-82C4-A1AD8A6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F2739-1520-4AEB-9D6E-3A22079A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497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1B66-81F5-4019-880C-A8EDA637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ED6E-F043-443C-95B4-A4A29D21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DA310-AC2C-4796-9DB2-F43F2C2B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30DF5-61F9-4240-98ED-9DD5CA89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034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BE5BB-2CC2-4A50-A603-5F5E00EA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72DCD-562C-4EAD-B080-F34E271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5F91-02CA-4EC7-BA4F-3B48BED3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5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6B2D-63A0-4DF5-9A0E-E28CDC30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6134-EDD3-4175-8FC6-471C64CF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C0AEB-FE20-4F69-B465-FBC446004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F0DEE-9CCB-4D13-99B8-A5B107A0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22F9-72C7-4F3A-A128-84EC9D24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69D5-A8FD-405C-A553-A9CB5FE6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4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D9F8-37E9-4430-AE67-4B9D1778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FF9EB-EE2B-4B0F-993C-12C5B6F5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CA52-296B-422F-88EB-90BD95F6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B19EB-1FF7-4CA8-9AC6-8B677218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BCD1-1C80-4817-82A1-64B9D3D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8FD7-CB76-4B5D-ADAE-9451F3EF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8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DD963-2E07-464C-8CD8-5719AB55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19E8-67A4-4030-A671-7DBF3D34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E22D-4225-4393-A52A-5AE795CD0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9C82-5644-47E6-9425-11FD79EC384D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A6AC7-615B-4104-8A8B-A37A0A66D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E912-CA07-48D6-AB3C-E18100C79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3B77-C668-4AD3-87CC-7608395DC5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571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B4804A6-DFF7-4B60-8F9C-A128679B0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52" b="88241" l="7200" r="45900">
                        <a14:foregroundMark x1="15400" y1="63148" x2="12500" y2="65463"/>
                        <a14:foregroundMark x1="7800" y1="76111" x2="7800" y2="76111"/>
                        <a14:foregroundMark x1="8100" y1="74630" x2="8100" y2="74630"/>
                        <a14:foregroundMark x1="45900" y1="73056" x2="45900" y2="73056"/>
                        <a14:foregroundMark x1="37700" y1="61944" x2="37700" y2="61944"/>
                        <a14:foregroundMark x1="15800" y1="87593" x2="15800" y2="87593"/>
                        <a14:foregroundMark x1="25100" y1="88241" x2="25100" y2="88241"/>
                        <a14:foregroundMark x1="39300" y1="87778" x2="39300" y2="87778"/>
                        <a14:foregroundMark x1="45900" y1="75278" x2="45900" y2="75278"/>
                        <a14:foregroundMark x1="35500" y1="62593" x2="35500" y2="62593"/>
                        <a14:foregroundMark x1="39700" y1="63148" x2="39700" y2="63148"/>
                        <a14:foregroundMark x1="7200" y1="76296" x2="7200" y2="76296"/>
                        <a14:foregroundMark x1="14300" y1="87222" x2="14300" y2="87222"/>
                        <a14:foregroundMark x1="15600" y1="87593" x2="15600" y2="87593"/>
                        <a14:backgroundMark x1="7600" y1="71204" x2="7600" y2="71204"/>
                        <a14:backgroundMark x1="7600" y1="71204" x2="7600" y2="71204"/>
                        <a14:backgroundMark x1="5800" y1="71389" x2="8500" y2="71574"/>
                        <a14:backgroundMark x1="37400" y1="62407" x2="36300" y2="62685"/>
                        <a14:backgroundMark x1="17100" y1="87963" x2="18400" y2="87685"/>
                        <a14:backgroundMark x1="9900" y1="83519" x2="8200" y2="83519"/>
                      </a14:backgroundRemoval>
                    </a14:imgEffect>
                  </a14:imgLayer>
                </a14:imgProps>
              </a:ext>
            </a:extLst>
          </a:blip>
          <a:srcRect l="7040" t="61330" r="50408" b="12939"/>
          <a:stretch/>
        </p:blipFill>
        <p:spPr>
          <a:xfrm rot="10800000">
            <a:off x="-308898" y="-3018"/>
            <a:ext cx="5704074" cy="3782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77DA06-0D8D-4CD7-93F7-91A39C078ED8}"/>
              </a:ext>
            </a:extLst>
          </p:cNvPr>
          <p:cNvSpPr txBox="1"/>
          <p:nvPr/>
        </p:nvSpPr>
        <p:spPr>
          <a:xfrm>
            <a:off x="590711" y="898125"/>
            <a:ext cx="434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Maximize the efficiency of your time and money management (parking fee) because you can plan before go ahead to the destination. Moreover, you can monitor real-time via application.</a:t>
            </a:r>
            <a:endParaRPr lang="th-TH" sz="1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h-TH" sz="1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Leelawadee" panose="020B0502040204020203" pitchFamily="34" charset="-34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h-TH" sz="1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Leelawadee" panose="020B0502040204020203" pitchFamily="34" charset="-34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307F534-E638-42F4-98AD-F0192ED6D7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444" b="59167" l="53700" r="93600">
                        <a14:foregroundMark x1="55900" y1="40833" x2="55900" y2="40833"/>
                        <a14:foregroundMark x1="53900" y1="42685" x2="53900" y2="42685"/>
                        <a14:foregroundMark x1="54600" y1="37500" x2="54600" y2="37500"/>
                        <a14:foregroundMark x1="56400" y1="38796" x2="56400" y2="38796"/>
                        <a14:foregroundMark x1="59000" y1="35926" x2="59000" y2="35926"/>
                        <a14:foregroundMark x1="91800" y1="44537" x2="91800" y2="44537"/>
                        <a14:foregroundMark x1="93600" y1="44907" x2="93600" y2="44907"/>
                        <a14:foregroundMark x1="70800" y1="57870" x2="70800" y2="57870"/>
                        <a14:foregroundMark x1="79400" y1="58056" x2="79400" y2="58056"/>
                        <a14:foregroundMark x1="70800" y1="59259" x2="70800" y2="59259"/>
                        <a14:foregroundMark x1="53700" y1="52130" x2="53700" y2="52130"/>
                        <a14:foregroundMark x1="80100" y1="35093" x2="80100" y2="35093"/>
                        <a14:foregroundMark x1="82300" y1="34444" x2="82300" y2="34444"/>
                        <a14:foregroundMark x1="54800" y1="54815" x2="54800" y2="54815"/>
                        <a14:foregroundMark x1="91100" y1="55833" x2="91100" y2="55833"/>
                        <a14:foregroundMark x1="59200" y1="35463" x2="59200" y2="35463"/>
                        <a14:foregroundMark x1="77600" y1="35278" x2="77600" y2="35278"/>
                        <a14:foregroundMark x1="60600" y1="58056" x2="60600" y2="58056"/>
                      </a14:backgroundRemoval>
                    </a14:imgEffect>
                  </a14:imgLayer>
                </a14:imgProps>
              </a:ext>
            </a:extLst>
          </a:blip>
          <a:srcRect l="56645" t="31795" r="3926" b="39266"/>
          <a:stretch/>
        </p:blipFill>
        <p:spPr>
          <a:xfrm rot="10800000">
            <a:off x="6833708" y="2205151"/>
            <a:ext cx="5390947" cy="33199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B7BE149-FB2B-4E0F-A924-2D10EC626A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444" b="59167" l="53700" r="93600">
                        <a14:foregroundMark x1="55900" y1="40833" x2="55900" y2="40833"/>
                        <a14:foregroundMark x1="53900" y1="42685" x2="53900" y2="42685"/>
                        <a14:foregroundMark x1="54600" y1="37500" x2="54600" y2="37500"/>
                        <a14:foregroundMark x1="56400" y1="38796" x2="56400" y2="38796"/>
                        <a14:foregroundMark x1="59000" y1="35926" x2="59000" y2="35926"/>
                        <a14:foregroundMark x1="91800" y1="44537" x2="91800" y2="44537"/>
                        <a14:foregroundMark x1="93600" y1="44907" x2="93600" y2="44907"/>
                        <a14:foregroundMark x1="70800" y1="57870" x2="70800" y2="57870"/>
                        <a14:foregroundMark x1="79400" y1="58056" x2="79400" y2="58056"/>
                        <a14:foregroundMark x1="70800" y1="59259" x2="70800" y2="59259"/>
                        <a14:foregroundMark x1="53700" y1="52130" x2="53700" y2="52130"/>
                        <a14:foregroundMark x1="80100" y1="35093" x2="80100" y2="35093"/>
                        <a14:foregroundMark x1="82300" y1="34444" x2="82300" y2="34444"/>
                        <a14:foregroundMark x1="54800" y1="54815" x2="54800" y2="54815"/>
                        <a14:foregroundMark x1="91100" y1="55833" x2="91100" y2="55833"/>
                        <a14:foregroundMark x1="59200" y1="35463" x2="59200" y2="35463"/>
                        <a14:foregroundMark x1="77600" y1="35278" x2="77600" y2="35278"/>
                        <a14:foregroundMark x1="60600" y1="58056" x2="60600" y2="58056"/>
                      </a14:backgroundRemoval>
                    </a14:imgEffect>
                  </a14:imgLayer>
                </a14:imgProps>
              </a:ext>
            </a:extLst>
          </a:blip>
          <a:srcRect l="54363" t="31795" r="3926" b="39266"/>
          <a:stretch/>
        </p:blipFill>
        <p:spPr>
          <a:xfrm rot="10800000">
            <a:off x="7182095" y="397984"/>
            <a:ext cx="4903137" cy="22680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369B71-8DD1-4D07-BBEF-771F819A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52" b="88241" l="7200" r="45900">
                        <a14:foregroundMark x1="15400" y1="63148" x2="12500" y2="65463"/>
                        <a14:foregroundMark x1="7800" y1="76111" x2="7800" y2="76111"/>
                        <a14:foregroundMark x1="8100" y1="74630" x2="8100" y2="74630"/>
                        <a14:foregroundMark x1="45900" y1="73056" x2="45900" y2="73056"/>
                        <a14:foregroundMark x1="37700" y1="61944" x2="37700" y2="61944"/>
                        <a14:foregroundMark x1="15800" y1="87593" x2="15800" y2="87593"/>
                        <a14:foregroundMark x1="25100" y1="88241" x2="25100" y2="88241"/>
                        <a14:foregroundMark x1="39300" y1="87778" x2="39300" y2="87778"/>
                        <a14:foregroundMark x1="45900" y1="75278" x2="45900" y2="75278"/>
                        <a14:foregroundMark x1="35500" y1="62593" x2="35500" y2="62593"/>
                        <a14:foregroundMark x1="39700" y1="63148" x2="39700" y2="63148"/>
                        <a14:foregroundMark x1="7200" y1="76296" x2="7200" y2="76296"/>
                        <a14:foregroundMark x1="14300" y1="87222" x2="14300" y2="87222"/>
                        <a14:foregroundMark x1="15600" y1="87593" x2="15600" y2="87593"/>
                        <a14:backgroundMark x1="7600" y1="71204" x2="7600" y2="71204"/>
                        <a14:backgroundMark x1="7600" y1="71204" x2="7600" y2="71204"/>
                        <a14:backgroundMark x1="5800" y1="71389" x2="8500" y2="71574"/>
                        <a14:backgroundMark x1="37400" y1="62407" x2="36300" y2="62685"/>
                        <a14:backgroundMark x1="17100" y1="87963" x2="18400" y2="87685"/>
                        <a14:backgroundMark x1="9900" y1="83519" x2="8200" y2="83519"/>
                      </a14:backgroundRemoval>
                    </a14:imgEffect>
                  </a14:imgLayer>
                </a14:imgProps>
              </a:ext>
            </a:extLst>
          </a:blip>
          <a:srcRect l="7040" t="61330" r="50408" b="12939"/>
          <a:stretch/>
        </p:blipFill>
        <p:spPr>
          <a:xfrm>
            <a:off x="0" y="3075784"/>
            <a:ext cx="5704074" cy="37822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E8474F3-5320-40E2-B7C8-398E822FD190}"/>
              </a:ext>
            </a:extLst>
          </p:cNvPr>
          <p:cNvSpPr/>
          <p:nvPr/>
        </p:nvSpPr>
        <p:spPr>
          <a:xfrm>
            <a:off x="4436013" y="1601265"/>
            <a:ext cx="3143172" cy="3143172"/>
          </a:xfrm>
          <a:prstGeom prst="ellipse">
            <a:avLst/>
          </a:prstGeom>
          <a:solidFill>
            <a:srgbClr val="F3F3F3">
              <a:alpha val="69804"/>
            </a:srgbClr>
          </a:solidFill>
          <a:ln w="38100">
            <a:solidFill>
              <a:srgbClr val="F48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06DE3-3F10-4E37-A4F2-C818B0B4413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36013" y="3172851"/>
            <a:ext cx="1685879" cy="97779"/>
          </a:xfrm>
          <a:prstGeom prst="line">
            <a:avLst/>
          </a:prstGeom>
          <a:ln>
            <a:solidFill>
              <a:srgbClr val="F483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4B40-1971-4F9C-8D0E-7403C81FFED3}"/>
              </a:ext>
            </a:extLst>
          </p:cNvPr>
          <p:cNvCxnSpPr>
            <a:cxnSpLocks/>
          </p:cNvCxnSpPr>
          <p:nvPr/>
        </p:nvCxnSpPr>
        <p:spPr>
          <a:xfrm flipV="1">
            <a:off x="6002624" y="1694640"/>
            <a:ext cx="573948" cy="1566613"/>
          </a:xfrm>
          <a:prstGeom prst="line">
            <a:avLst/>
          </a:prstGeom>
          <a:ln>
            <a:solidFill>
              <a:srgbClr val="F483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34D1DC-4FFC-4966-9E4E-4231757B1ED6}"/>
              </a:ext>
            </a:extLst>
          </p:cNvPr>
          <p:cNvCxnSpPr>
            <a:cxnSpLocks/>
          </p:cNvCxnSpPr>
          <p:nvPr/>
        </p:nvCxnSpPr>
        <p:spPr>
          <a:xfrm>
            <a:off x="6055632" y="3310386"/>
            <a:ext cx="996986" cy="1013500"/>
          </a:xfrm>
          <a:prstGeom prst="line">
            <a:avLst/>
          </a:prstGeom>
          <a:ln>
            <a:solidFill>
              <a:srgbClr val="F483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Winking face outline with solid fill">
            <a:extLst>
              <a:ext uri="{FF2B5EF4-FFF2-40B4-BE49-F238E27FC236}">
                <a16:creationId xmlns:a16="http://schemas.microsoft.com/office/drawing/2014/main" id="{2FF45376-81B1-427A-92A5-D187B38E6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443" y="1853921"/>
            <a:ext cx="540000" cy="540000"/>
          </a:xfrm>
          <a:prstGeom prst="rect">
            <a:avLst/>
          </a:prstGeom>
        </p:spPr>
      </p:pic>
      <p:pic>
        <p:nvPicPr>
          <p:cNvPr id="16" name="Graphic 15" descr="Angry face outline with solid fill">
            <a:extLst>
              <a:ext uri="{FF2B5EF4-FFF2-40B4-BE49-F238E27FC236}">
                <a16:creationId xmlns:a16="http://schemas.microsoft.com/office/drawing/2014/main" id="{4053D84D-4339-4811-B859-9C1E2CB959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3118" y="4110157"/>
            <a:ext cx="540000" cy="540000"/>
          </a:xfrm>
          <a:prstGeom prst="rect">
            <a:avLst/>
          </a:prstGeom>
        </p:spPr>
      </p:pic>
      <p:pic>
        <p:nvPicPr>
          <p:cNvPr id="18" name="Graphic 17" descr="Clipboard Partially Checked outline">
            <a:extLst>
              <a:ext uri="{FF2B5EF4-FFF2-40B4-BE49-F238E27FC236}">
                <a16:creationId xmlns:a16="http://schemas.microsoft.com/office/drawing/2014/main" id="{CFB6D297-E547-4873-9711-413C13BBA7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4440" y="2363067"/>
            <a:ext cx="576000" cy="57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6F58E5-648E-48A3-98A0-A46659C0E18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7170" y1="45833" x2="47170" y2="45833"/>
                        <a14:foregroundMark x1="49686" y1="70000" x2="49686" y2="70000"/>
                        <a14:foregroundMark x1="49686" y1="70000" x2="49686" y2="70000"/>
                        <a14:foregroundMark x1="47799" y1="69167" x2="47799" y2="69167"/>
                        <a14:foregroundMark x1="47170" y1="70000" x2="50943" y2="70000"/>
                        <a14:foregroundMark x1="38994" y1="69167" x2="39623" y2="69167"/>
                        <a14:foregroundMark x1="39623" y1="71667" x2="39623" y2="71667"/>
                        <a14:foregroundMark x1="44654" y1="79167" x2="44654" y2="79167"/>
                        <a14:foregroundMark x1="48428" y1="44167" x2="48428" y2="44167"/>
                        <a14:foregroundMark x1="48428" y1="44167" x2="48428" y2="47500"/>
                        <a14:foregroundMark x1="49686" y1="29167" x2="71069" y2="74167"/>
                        <a14:foregroundMark x1="72956" y1="30000" x2="53459" y2="81667"/>
                        <a14:backgroundMark x1="26415" y1="52500" x2="24528" y2="66667"/>
                        <a14:backgroundMark x1="8805" y1="52500" x2="8805" y2="59167"/>
                        <a14:backgroundMark x1="90566" y1="84167" x2="84906" y2="89167"/>
                        <a14:backgroundMark x1="86164" y1="80000" x2="81761" y2="86667"/>
                        <a14:backgroundMark x1="82390" y1="25833" x2="89937" y2="35833"/>
                        <a14:backgroundMark x1="81761" y1="80833" x2="81761" y2="80833"/>
                      </a14:backgroundRemoval>
                    </a14:imgEffect>
                    <a14:imgEffect>
                      <a14:colorTemperature colorTemp="9182"/>
                    </a14:imgEffect>
                    <a14:imgEffect>
                      <a14:saturation sat="305000"/>
                    </a14:imgEffect>
                    <a14:imgEffect>
                      <a14:brightnessContrast bright="18000" contrast="-51000"/>
                    </a14:imgEffect>
                  </a14:imgLayer>
                </a14:imgProps>
              </a:ext>
            </a:extLst>
          </a:blip>
          <a:srcRect l="31852" t="15593" r="7609" b="6977"/>
          <a:stretch/>
        </p:blipFill>
        <p:spPr>
          <a:xfrm>
            <a:off x="5516369" y="2784175"/>
            <a:ext cx="972509" cy="938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1BB81F-E16F-4A30-87BB-C1C59580A2D7}"/>
              </a:ext>
            </a:extLst>
          </p:cNvPr>
          <p:cNvSpPr txBox="1"/>
          <p:nvPr/>
        </p:nvSpPr>
        <p:spPr>
          <a:xfrm>
            <a:off x="4681159" y="2420133"/>
            <a:ext cx="161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Gains</a:t>
            </a:r>
            <a:endParaRPr lang="th-TH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71563-922A-4C94-A98E-2D7DB899A40A}"/>
              </a:ext>
            </a:extLst>
          </p:cNvPr>
          <p:cNvSpPr txBox="1"/>
          <p:nvPr/>
        </p:nvSpPr>
        <p:spPr>
          <a:xfrm>
            <a:off x="4932800" y="3674109"/>
            <a:ext cx="161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Pains</a:t>
            </a:r>
            <a:endParaRPr lang="th-TH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39E3A-D690-430C-A8CD-72587FCA3400}"/>
              </a:ext>
            </a:extLst>
          </p:cNvPr>
          <p:cNvSpPr txBox="1"/>
          <p:nvPr/>
        </p:nvSpPr>
        <p:spPr>
          <a:xfrm>
            <a:off x="6506209" y="3014249"/>
            <a:ext cx="161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Jobs</a:t>
            </a:r>
            <a:endParaRPr lang="th-TH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6141CF-0659-4E41-B3A5-949C5D600CF6}"/>
              </a:ext>
            </a:extLst>
          </p:cNvPr>
          <p:cNvSpPr txBox="1"/>
          <p:nvPr/>
        </p:nvSpPr>
        <p:spPr>
          <a:xfrm>
            <a:off x="7718607" y="717719"/>
            <a:ext cx="3965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When a person drive into the city center, he will waste a lot of time searching for available parking lot and will also want to know parking fee.</a:t>
            </a:r>
            <a:endParaRPr lang="th-TH" sz="1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24FB1-1447-4D65-99BE-B3A81EA8BEDF}"/>
              </a:ext>
            </a:extLst>
          </p:cNvPr>
          <p:cNvSpPr txBox="1"/>
          <p:nvPr/>
        </p:nvSpPr>
        <p:spPr>
          <a:xfrm>
            <a:off x="343586" y="3924448"/>
            <a:ext cx="4437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latin typeface="Century Gothic" panose="020B0502020202020204" pitchFamily="34" charset="0"/>
                <a:cs typeface="Leelawadee" panose="020B0502040204020203" pitchFamily="34" charset="-34"/>
              </a:rPr>
              <a:t>Waste a lot of time, causing you to be late for work or appointments.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latin typeface="Century Gothic" panose="020B0502020202020204" pitchFamily="34" charset="0"/>
                <a:cs typeface="Leelawadee" panose="020B0502040204020203" pitchFamily="34" charset="-34"/>
              </a:rPr>
              <a:t>Unplan for parking fees when you have to park somewhere else.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latin typeface="Century Gothic" panose="020B0502020202020204" pitchFamily="34" charset="0"/>
                <a:cs typeface="Leelawadee" panose="020B0502040204020203" pitchFamily="34" charset="-34"/>
              </a:rPr>
              <a:t>When you walk from a far parking lot, the hot weather can make you feel upset before working time or important appointment.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h-TH" sz="1800" dirty="0">
              <a:solidFill>
                <a:srgbClr val="C00000"/>
              </a:solidFill>
              <a:latin typeface="Century Gothic" panose="020B0502020202020204" pitchFamily="34" charset="0"/>
              <a:cs typeface="Leelawadee" panose="020B0502040204020203" pitchFamily="34" charset="-34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h-TH" sz="1800" dirty="0">
              <a:solidFill>
                <a:srgbClr val="C00000"/>
              </a:solidFill>
              <a:latin typeface="Century Gothic" panose="020B0502020202020204" pitchFamily="34" charset="0"/>
              <a:cs typeface="Leelawadee" panose="020B0502040204020203" pitchFamily="34" charset="-34"/>
            </a:endParaRPr>
          </a:p>
        </p:txBody>
      </p:sp>
      <p:pic>
        <p:nvPicPr>
          <p:cNvPr id="33" name="Graphic 32" descr="Thumbs Down with solid fill">
            <a:extLst>
              <a:ext uri="{FF2B5EF4-FFF2-40B4-BE49-F238E27FC236}">
                <a16:creationId xmlns:a16="http://schemas.microsoft.com/office/drawing/2014/main" id="{9DE5668F-CB2B-466F-B7E0-D85BECEE92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78156" y="3194633"/>
            <a:ext cx="729815" cy="729815"/>
          </a:xfrm>
          <a:prstGeom prst="rect">
            <a:avLst/>
          </a:prstGeom>
        </p:spPr>
      </p:pic>
      <p:pic>
        <p:nvPicPr>
          <p:cNvPr id="34" name="Graphic 33" descr="Thumbs Down with solid fill">
            <a:extLst>
              <a:ext uri="{FF2B5EF4-FFF2-40B4-BE49-F238E27FC236}">
                <a16:creationId xmlns:a16="http://schemas.microsoft.com/office/drawing/2014/main" id="{97B857FD-2BF0-459D-BE2B-7614D93EFD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2278155" y="278300"/>
            <a:ext cx="729815" cy="6463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DC02EAE-1150-42F0-B574-5C05832FCAAC}"/>
              </a:ext>
            </a:extLst>
          </p:cNvPr>
          <p:cNvSpPr txBox="1"/>
          <p:nvPr/>
        </p:nvSpPr>
        <p:spPr>
          <a:xfrm>
            <a:off x="7570303" y="2794270"/>
            <a:ext cx="45618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Customer Job 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Looking for an application indicating where there is free parking and inform parking fee.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Maximize the efficiency of your time and money management.</a:t>
            </a:r>
            <a:endParaRPr lang="th-TH" sz="1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CBA35-A18B-41A9-BDAD-80D27610C84D}"/>
              </a:ext>
            </a:extLst>
          </p:cNvPr>
          <p:cNvSpPr txBox="1"/>
          <p:nvPr/>
        </p:nvSpPr>
        <p:spPr>
          <a:xfrm>
            <a:off x="8408980" y="6488668"/>
            <a:ext cx="37830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3715B"/>
                </a:solidFill>
                <a:latin typeface="Century Gothic" panose="020B0502020202020204" pitchFamily="34" charset="0"/>
              </a:rPr>
              <a:t>Srisuda Wongvoraruj 6220422067</a:t>
            </a:r>
            <a:endParaRPr lang="th-TH" sz="1800" dirty="0">
              <a:solidFill>
                <a:srgbClr val="F3715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3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Srisuda Wongvoraruj</dc:creator>
  <cp:lastModifiedBy>Srisuda Wongvoraruj</cp:lastModifiedBy>
  <cp:revision>17</cp:revision>
  <dcterms:created xsi:type="dcterms:W3CDTF">2021-06-19T05:22:28Z</dcterms:created>
  <dcterms:modified xsi:type="dcterms:W3CDTF">2021-06-19T10:25:38Z</dcterms:modified>
</cp:coreProperties>
</file>