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</p:sldMasterIdLst>
  <p:notesMasterIdLst>
    <p:notesMasterId r:id="rId4"/>
  </p:notesMasterIdLst>
  <p:handoutMasterIdLst>
    <p:handoutMasterId r:id="rId5"/>
  </p:handoutMasterIdLst>
  <p:sldIdLst>
    <p:sldId id="342" r:id="rId2"/>
    <p:sldId id="34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7F7F7"/>
    <a:srgbClr val="FBFBFB"/>
    <a:srgbClr val="0F1A24"/>
    <a:srgbClr val="4E6987"/>
    <a:srgbClr val="43C3BD"/>
    <a:srgbClr val="27BFEE"/>
    <a:srgbClr val="4E6886"/>
    <a:srgbClr val="48C7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16" autoAdjust="0"/>
    <p:restoredTop sz="94249" autoAdjust="0"/>
  </p:normalViewPr>
  <p:slideViewPr>
    <p:cSldViewPr snapToGrid="0">
      <p:cViewPr>
        <p:scale>
          <a:sx n="73" d="100"/>
          <a:sy n="73" d="100"/>
        </p:scale>
        <p:origin x="4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073662-921E-48AA-8FF4-537D7A578B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EDA03-FF67-43C4-A806-B9196BE838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E1967-FC1E-4E23-A02B-BACAD2353EE3}" type="datetimeFigureOut">
              <a:rPr lang="th-TH" smtClean="0"/>
              <a:t>05/06/64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29CE1-AB65-4A72-B4F3-2FD5F68E7B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E78ED-292D-4D7D-BDA5-78AAEFBF98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CCDD4-7B50-4B0E-8203-D4FDCE05D4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0427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58FDFBC0-357E-624E-9655-25D8D87E9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55789" y="0"/>
            <a:ext cx="7436211" cy="5117910"/>
          </a:xfrm>
          <a:custGeom>
            <a:avLst/>
            <a:gdLst>
              <a:gd name="connsiteX0" fmla="*/ 0 w 7436211"/>
              <a:gd name="connsiteY0" fmla="*/ 0 h 5117910"/>
              <a:gd name="connsiteX1" fmla="*/ 7436211 w 7436211"/>
              <a:gd name="connsiteY1" fmla="*/ 0 h 5117910"/>
              <a:gd name="connsiteX2" fmla="*/ 7436211 w 7436211"/>
              <a:gd name="connsiteY2" fmla="*/ 5117910 h 5117910"/>
              <a:gd name="connsiteX3" fmla="*/ 3329770 w 7436211"/>
              <a:gd name="connsiteY3" fmla="*/ 5117910 h 5117910"/>
              <a:gd name="connsiteX4" fmla="*/ 0 w 7436211"/>
              <a:gd name="connsiteY4" fmla="*/ 1786767 h 51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6211" h="5117910">
                <a:moveTo>
                  <a:pt x="0" y="0"/>
                </a:moveTo>
                <a:lnTo>
                  <a:pt x="7436211" y="0"/>
                </a:lnTo>
                <a:lnTo>
                  <a:pt x="7436211" y="5117910"/>
                </a:lnTo>
                <a:lnTo>
                  <a:pt x="3329770" y="5117910"/>
                </a:lnTo>
                <a:cubicBezTo>
                  <a:pt x="1490685" y="5117910"/>
                  <a:pt x="0" y="3626845"/>
                  <a:pt x="0" y="1786767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92377" y="1952879"/>
            <a:ext cx="4675270" cy="319767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92377" y="5339544"/>
            <a:ext cx="4675270" cy="74877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623958" y="6356350"/>
            <a:ext cx="3729842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C93B303E-8967-1348-A6E1-E6887276CD3B}"/>
              </a:ext>
            </a:extLst>
          </p:cNvPr>
          <p:cNvSpPr/>
          <p:nvPr/>
        </p:nvSpPr>
        <p:spPr>
          <a:xfrm>
            <a:off x="0" y="447040"/>
            <a:ext cx="11703052" cy="6410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11279"/>
                </a:lnTo>
                <a:cubicBezTo>
                  <a:pt x="21600" y="5049"/>
                  <a:pt x="18834" y="0"/>
                  <a:pt x="15421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BFBF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54534492-4423-B149-A031-8736F68DE0B2}"/>
              </a:ext>
            </a:extLst>
          </p:cNvPr>
          <p:cNvSpPr/>
          <p:nvPr/>
        </p:nvSpPr>
        <p:spPr>
          <a:xfrm>
            <a:off x="0" y="5553710"/>
            <a:ext cx="1348740" cy="1304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7654" y="11631"/>
                  <a:pt x="9803" y="374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3785AC83-E7A2-694F-BF48-9C571BBFEF39}"/>
              </a:ext>
            </a:extLst>
          </p:cNvPr>
          <p:cNvSpPr/>
          <p:nvPr/>
        </p:nvSpPr>
        <p:spPr>
          <a:xfrm>
            <a:off x="10843260" y="0"/>
            <a:ext cx="1348740" cy="1304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ubicBezTo>
                  <a:pt x="3946" y="9969"/>
                  <a:pt x="11797" y="17856"/>
                  <a:pt x="2160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570016"/>
            <a:ext cx="8852065" cy="1120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2A692647-0873-DC45-AD2E-8E19D4F8E71C}"/>
              </a:ext>
            </a:extLst>
          </p:cNvPr>
          <p:cNvSpPr/>
          <p:nvPr/>
        </p:nvSpPr>
        <p:spPr>
          <a:xfrm>
            <a:off x="543551" y="1"/>
            <a:ext cx="11648449" cy="6381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10321"/>
                </a:lnTo>
                <a:cubicBezTo>
                  <a:pt x="0" y="16551"/>
                  <a:pt x="2766" y="21600"/>
                  <a:pt x="6179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BFBF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9680A1AF-1362-F542-BC07-179B2780FCAD}"/>
              </a:ext>
            </a:extLst>
          </p:cNvPr>
          <p:cNvSpPr/>
          <p:nvPr/>
        </p:nvSpPr>
        <p:spPr>
          <a:xfrm>
            <a:off x="0" y="5559795"/>
            <a:ext cx="1342447" cy="129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7675" y="11631"/>
                  <a:pt x="9803" y="37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E4FCD6BC-C594-6E48-BDED-88E5F5338DDD}"/>
              </a:ext>
            </a:extLst>
          </p:cNvPr>
          <p:cNvSpPr/>
          <p:nvPr/>
        </p:nvSpPr>
        <p:spPr>
          <a:xfrm>
            <a:off x="10849553" y="0"/>
            <a:ext cx="1342447" cy="129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ubicBezTo>
                  <a:pt x="3925" y="9969"/>
                  <a:pt x="11797" y="17856"/>
                  <a:pt x="21600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20880D45-4B44-AD4F-A7D7-F4F91CEBAA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48934"/>
            <a:ext cx="4804456" cy="5109066"/>
          </a:xfrm>
          <a:custGeom>
            <a:avLst/>
            <a:gdLst>
              <a:gd name="connsiteX0" fmla="*/ 0 w 4804456"/>
              <a:gd name="connsiteY0" fmla="*/ 0 h 5109066"/>
              <a:gd name="connsiteX1" fmla="*/ 1460766 w 4804456"/>
              <a:gd name="connsiteY1" fmla="*/ 0 h 5109066"/>
              <a:gd name="connsiteX2" fmla="*/ 1858774 w 4804456"/>
              <a:gd name="connsiteY2" fmla="*/ 23931 h 5109066"/>
              <a:gd name="connsiteX3" fmla="*/ 1858774 w 4804456"/>
              <a:gd name="connsiteY3" fmla="*/ 48099 h 5109066"/>
              <a:gd name="connsiteX4" fmla="*/ 2905131 w 4804456"/>
              <a:gd name="connsiteY4" fmla="*/ 2572935 h 5109066"/>
              <a:gd name="connsiteX5" fmla="*/ 4793161 w 4804456"/>
              <a:gd name="connsiteY5" fmla="*/ 3562397 h 5109066"/>
              <a:gd name="connsiteX6" fmla="*/ 4804456 w 4804456"/>
              <a:gd name="connsiteY6" fmla="*/ 5109066 h 5109066"/>
              <a:gd name="connsiteX7" fmla="*/ 0 w 4804456"/>
              <a:gd name="connsiteY7" fmla="*/ 5109066 h 510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4456" h="5109066">
                <a:moveTo>
                  <a:pt x="0" y="0"/>
                </a:moveTo>
                <a:lnTo>
                  <a:pt x="1460766" y="0"/>
                </a:lnTo>
                <a:cubicBezTo>
                  <a:pt x="1595960" y="0"/>
                  <a:pt x="1728703" y="8767"/>
                  <a:pt x="1858774" y="23931"/>
                </a:cubicBezTo>
                <a:lnTo>
                  <a:pt x="1858774" y="48099"/>
                </a:lnTo>
                <a:cubicBezTo>
                  <a:pt x="1858774" y="1002021"/>
                  <a:pt x="2230500" y="1898129"/>
                  <a:pt x="2905131" y="2572935"/>
                </a:cubicBezTo>
                <a:cubicBezTo>
                  <a:pt x="3427196" y="3094677"/>
                  <a:pt x="4081781" y="3434686"/>
                  <a:pt x="4793161" y="3562397"/>
                </a:cubicBezTo>
                <a:lnTo>
                  <a:pt x="4804456" y="5109066"/>
                </a:lnTo>
                <a:lnTo>
                  <a:pt x="0" y="5109066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l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F3A6EB60-48CA-5446-8766-81D976DD4313}"/>
              </a:ext>
            </a:extLst>
          </p:cNvPr>
          <p:cNvSpPr/>
          <p:nvPr/>
        </p:nvSpPr>
        <p:spPr>
          <a:xfrm>
            <a:off x="2111613" y="1"/>
            <a:ext cx="10080387" cy="5117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38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lnTo>
                  <a:pt x="0" y="7541"/>
                </a:lnTo>
                <a:cubicBezTo>
                  <a:pt x="0" y="15307"/>
                  <a:pt x="3195" y="21600"/>
                  <a:pt x="7138" y="21600"/>
                </a:cubicBezTo>
                <a:close/>
              </a:path>
            </a:pathLst>
          </a:custGeom>
          <a:solidFill>
            <a:srgbClr val="FBFBF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CB8FC5BB-A620-BA43-A787-44402761F838}"/>
              </a:ext>
            </a:extLst>
          </p:cNvPr>
          <p:cNvSpPr/>
          <p:nvPr/>
        </p:nvSpPr>
        <p:spPr>
          <a:xfrm>
            <a:off x="2111612" y="1794429"/>
            <a:ext cx="2692908" cy="3255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1549" y="10884"/>
                  <a:pt x="12275" y="1970"/>
                  <a:pt x="0" y="0"/>
                </a:cubicBezTo>
                <a:cubicBezTo>
                  <a:pt x="51" y="10716"/>
                  <a:pt x="9325" y="19630"/>
                  <a:pt x="21600" y="216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E8A86F36-44E5-0544-9B17-129C2C51E77E}"/>
              </a:ext>
            </a:extLst>
          </p:cNvPr>
          <p:cNvSpPr/>
          <p:nvPr/>
        </p:nvSpPr>
        <p:spPr>
          <a:xfrm>
            <a:off x="10849967" y="0"/>
            <a:ext cx="1342033" cy="1297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ubicBezTo>
                  <a:pt x="3925" y="9969"/>
                  <a:pt x="11797" y="17856"/>
                  <a:pt x="21600" y="216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06390" y="2029008"/>
            <a:ext cx="6241060" cy="180514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106390" y="3996201"/>
            <a:ext cx="6241060" cy="66915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307782" y="6356350"/>
            <a:ext cx="1046018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F76AEA0B-ED24-5C43-A38F-FEB1176972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77277" y="0"/>
            <a:ext cx="6614723" cy="4017207"/>
          </a:xfrm>
          <a:custGeom>
            <a:avLst/>
            <a:gdLst>
              <a:gd name="connsiteX0" fmla="*/ 0 w 6614723"/>
              <a:gd name="connsiteY0" fmla="*/ 0 h 4017207"/>
              <a:gd name="connsiteX1" fmla="*/ 6614723 w 6614723"/>
              <a:gd name="connsiteY1" fmla="*/ 0 h 4017207"/>
              <a:gd name="connsiteX2" fmla="*/ 6614723 w 6614723"/>
              <a:gd name="connsiteY2" fmla="*/ 4017207 h 4017207"/>
              <a:gd name="connsiteX3" fmla="*/ 3331009 w 6614723"/>
              <a:gd name="connsiteY3" fmla="*/ 4017207 h 4017207"/>
              <a:gd name="connsiteX4" fmla="*/ 2933016 w 6614723"/>
              <a:gd name="connsiteY4" fmla="*/ 3993208 h 4017207"/>
              <a:gd name="connsiteX5" fmla="*/ 2933016 w 6614723"/>
              <a:gd name="connsiteY5" fmla="*/ 3969208 h 4017207"/>
              <a:gd name="connsiteX6" fmla="*/ 1886714 w 6614723"/>
              <a:gd name="connsiteY6" fmla="*/ 1444431 h 4017207"/>
              <a:gd name="connsiteX7" fmla="*/ 0 w 6614723"/>
              <a:gd name="connsiteY7" fmla="*/ 454873 h 401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4723" h="4017207">
                <a:moveTo>
                  <a:pt x="0" y="0"/>
                </a:moveTo>
                <a:lnTo>
                  <a:pt x="6614723" y="0"/>
                </a:lnTo>
                <a:lnTo>
                  <a:pt x="6614723" y="4017207"/>
                </a:lnTo>
                <a:lnTo>
                  <a:pt x="3331009" y="4017207"/>
                </a:lnTo>
                <a:cubicBezTo>
                  <a:pt x="3195893" y="4017207"/>
                  <a:pt x="3063229" y="4008277"/>
                  <a:pt x="2933016" y="3993208"/>
                </a:cubicBezTo>
                <a:lnTo>
                  <a:pt x="2933016" y="3969208"/>
                </a:lnTo>
                <a:cubicBezTo>
                  <a:pt x="2933016" y="3015184"/>
                  <a:pt x="2561372" y="2119206"/>
                  <a:pt x="1886714" y="1444431"/>
                </a:cubicBezTo>
                <a:cubicBezTo>
                  <a:pt x="1364635" y="922397"/>
                  <a:pt x="711424" y="582498"/>
                  <a:pt x="0" y="4548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A20A2A65-3AD8-204C-866E-5B21FEDE94B3}"/>
              </a:ext>
            </a:extLst>
          </p:cNvPr>
          <p:cNvSpPr/>
          <p:nvPr/>
        </p:nvSpPr>
        <p:spPr>
          <a:xfrm>
            <a:off x="1266" y="640685"/>
            <a:ext cx="8260690" cy="6217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11573"/>
                </a:lnTo>
                <a:cubicBezTo>
                  <a:pt x="21600" y="5180"/>
                  <a:pt x="17701" y="0"/>
                  <a:pt x="12890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BFBF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68618AEB-190E-B54E-9F7B-5B8BAB5B62DC}"/>
              </a:ext>
            </a:extLst>
          </p:cNvPr>
          <p:cNvSpPr/>
          <p:nvPr/>
        </p:nvSpPr>
        <p:spPr>
          <a:xfrm>
            <a:off x="5574102" y="703870"/>
            <a:ext cx="2692908" cy="3255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1549" y="10884"/>
                  <a:pt x="12275" y="1970"/>
                  <a:pt x="0" y="0"/>
                </a:cubicBezTo>
                <a:cubicBezTo>
                  <a:pt x="61" y="10708"/>
                  <a:pt x="9335" y="19630"/>
                  <a:pt x="21600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9F8B6B5D-2CA3-9F4A-9D03-C40407236FD9}"/>
              </a:ext>
            </a:extLst>
          </p:cNvPr>
          <p:cNvSpPr/>
          <p:nvPr/>
        </p:nvSpPr>
        <p:spPr>
          <a:xfrm>
            <a:off x="0" y="5560199"/>
            <a:ext cx="1342033" cy="1297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7654" y="11631"/>
                  <a:pt x="9803" y="3744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1850" y="1709738"/>
            <a:ext cx="46545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1850" y="4589463"/>
            <a:ext cx="46545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23A08614-E4C7-DC4D-89E3-04E59FF43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81824" y="0"/>
            <a:ext cx="5010176" cy="4017242"/>
          </a:xfrm>
          <a:custGeom>
            <a:avLst/>
            <a:gdLst>
              <a:gd name="connsiteX0" fmla="*/ 0 w 5010176"/>
              <a:gd name="connsiteY0" fmla="*/ 0 h 4017242"/>
              <a:gd name="connsiteX1" fmla="*/ 5010176 w 5010176"/>
              <a:gd name="connsiteY1" fmla="*/ 0 h 4017242"/>
              <a:gd name="connsiteX2" fmla="*/ 5010176 w 5010176"/>
              <a:gd name="connsiteY2" fmla="*/ 4017242 h 4017242"/>
              <a:gd name="connsiteX3" fmla="*/ 3329807 w 5010176"/>
              <a:gd name="connsiteY3" fmla="*/ 4017242 h 4017242"/>
              <a:gd name="connsiteX4" fmla="*/ 0 w 5010176"/>
              <a:gd name="connsiteY4" fmla="*/ 687394 h 40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0176" h="4017242">
                <a:moveTo>
                  <a:pt x="0" y="0"/>
                </a:moveTo>
                <a:lnTo>
                  <a:pt x="5010176" y="0"/>
                </a:lnTo>
                <a:lnTo>
                  <a:pt x="5010176" y="4017242"/>
                </a:lnTo>
                <a:lnTo>
                  <a:pt x="3329807" y="4017242"/>
                </a:lnTo>
                <a:cubicBezTo>
                  <a:pt x="1491232" y="4017242"/>
                  <a:pt x="0" y="2526027"/>
                  <a:pt x="0" y="687394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BFF18D8F-9A4E-4F49-A222-378B758ACD2C}"/>
              </a:ext>
            </a:extLst>
          </p:cNvPr>
          <p:cNvSpPr/>
          <p:nvPr/>
        </p:nvSpPr>
        <p:spPr>
          <a:xfrm>
            <a:off x="2524" y="640685"/>
            <a:ext cx="9865561" cy="6217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69" y="8939"/>
                </a:moveTo>
                <a:cubicBezTo>
                  <a:pt x="15992" y="6594"/>
                  <a:pt x="15178" y="3481"/>
                  <a:pt x="15178" y="167"/>
                </a:cubicBezTo>
                <a:lnTo>
                  <a:pt x="15178" y="83"/>
                </a:lnTo>
                <a:cubicBezTo>
                  <a:pt x="14893" y="31"/>
                  <a:pt x="14603" y="0"/>
                  <a:pt x="14307" y="0"/>
                </a:cubicBez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2376"/>
                </a:lnTo>
                <a:cubicBezTo>
                  <a:pt x="20045" y="11928"/>
                  <a:pt x="18612" y="10747"/>
                  <a:pt x="17469" y="8939"/>
                </a:cubicBezTo>
                <a:close/>
              </a:path>
            </a:pathLst>
          </a:custGeom>
          <a:solidFill>
            <a:srgbClr val="FBFBF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17316DF1-8573-054D-9855-839D853F6CF9}"/>
              </a:ext>
            </a:extLst>
          </p:cNvPr>
          <p:cNvSpPr/>
          <p:nvPr/>
        </p:nvSpPr>
        <p:spPr>
          <a:xfrm>
            <a:off x="0" y="5560199"/>
            <a:ext cx="1342033" cy="1297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7675" y="11631"/>
                  <a:pt x="9824" y="374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1850" y="1709738"/>
            <a:ext cx="587770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1850" y="4589463"/>
            <a:ext cx="587770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224634" y="4276198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224634" y="4503531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224634" y="4730864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72" name="Shape">
            <a:extLst>
              <a:ext uri="{FF2B5EF4-FFF2-40B4-BE49-F238E27FC236}">
                <a16:creationId xmlns:a16="http://schemas.microsoft.com/office/drawing/2014/main" id="{F8FDB68A-EBE9-2047-9EBF-503039D12835}"/>
              </a:ext>
            </a:extLst>
          </p:cNvPr>
          <p:cNvSpPr/>
          <p:nvPr userDrawn="1"/>
        </p:nvSpPr>
        <p:spPr>
          <a:xfrm>
            <a:off x="0" y="5559795"/>
            <a:ext cx="1342447" cy="129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7675" y="11631"/>
                  <a:pt x="9803" y="37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Shape">
            <a:extLst>
              <a:ext uri="{FF2B5EF4-FFF2-40B4-BE49-F238E27FC236}">
                <a16:creationId xmlns:a16="http://schemas.microsoft.com/office/drawing/2014/main" id="{9FBC6334-EEE9-7B47-BE29-47BEB16E9C5F}"/>
              </a:ext>
            </a:extLst>
          </p:cNvPr>
          <p:cNvSpPr/>
          <p:nvPr userDrawn="1"/>
        </p:nvSpPr>
        <p:spPr>
          <a:xfrm>
            <a:off x="10849553" y="0"/>
            <a:ext cx="1342447" cy="129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ubicBezTo>
                  <a:pt x="3925" y="9969"/>
                  <a:pt x="11797" y="17856"/>
                  <a:pt x="21600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F1A24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0B0B2119-3BBA-408C-BEE0-EE80B474C1AA}"/>
              </a:ext>
            </a:extLst>
          </p:cNvPr>
          <p:cNvSpPr/>
          <p:nvPr/>
        </p:nvSpPr>
        <p:spPr>
          <a:xfrm>
            <a:off x="-39633" y="4572001"/>
            <a:ext cx="12240000" cy="2312126"/>
          </a:xfrm>
          <a:custGeom>
            <a:avLst/>
            <a:gdLst>
              <a:gd name="connsiteX0" fmla="*/ 0 w 12173644"/>
              <a:gd name="connsiteY0" fmla="*/ 381000 h 2286000"/>
              <a:gd name="connsiteX1" fmla="*/ 381000 w 12173644"/>
              <a:gd name="connsiteY1" fmla="*/ 0 h 2286000"/>
              <a:gd name="connsiteX2" fmla="*/ 11792644 w 12173644"/>
              <a:gd name="connsiteY2" fmla="*/ 0 h 2286000"/>
              <a:gd name="connsiteX3" fmla="*/ 12173644 w 12173644"/>
              <a:gd name="connsiteY3" fmla="*/ 381000 h 2286000"/>
              <a:gd name="connsiteX4" fmla="*/ 12173644 w 12173644"/>
              <a:gd name="connsiteY4" fmla="*/ 1905000 h 2286000"/>
              <a:gd name="connsiteX5" fmla="*/ 11792644 w 12173644"/>
              <a:gd name="connsiteY5" fmla="*/ 2286000 h 2286000"/>
              <a:gd name="connsiteX6" fmla="*/ 381000 w 12173644"/>
              <a:gd name="connsiteY6" fmla="*/ 2286000 h 2286000"/>
              <a:gd name="connsiteX7" fmla="*/ 0 w 12173644"/>
              <a:gd name="connsiteY7" fmla="*/ 1905000 h 2286000"/>
              <a:gd name="connsiteX8" fmla="*/ 0 w 12173644"/>
              <a:gd name="connsiteY8" fmla="*/ 381000 h 2286000"/>
              <a:gd name="connsiteX0" fmla="*/ 19430 w 12193074"/>
              <a:gd name="connsiteY0" fmla="*/ 381000 h 2299063"/>
              <a:gd name="connsiteX1" fmla="*/ 400430 w 12193074"/>
              <a:gd name="connsiteY1" fmla="*/ 0 h 2299063"/>
              <a:gd name="connsiteX2" fmla="*/ 11812074 w 12193074"/>
              <a:gd name="connsiteY2" fmla="*/ 0 h 2299063"/>
              <a:gd name="connsiteX3" fmla="*/ 12193074 w 12193074"/>
              <a:gd name="connsiteY3" fmla="*/ 381000 h 2299063"/>
              <a:gd name="connsiteX4" fmla="*/ 12193074 w 12193074"/>
              <a:gd name="connsiteY4" fmla="*/ 1905000 h 2299063"/>
              <a:gd name="connsiteX5" fmla="*/ 11812074 w 12193074"/>
              <a:gd name="connsiteY5" fmla="*/ 2286000 h 2299063"/>
              <a:gd name="connsiteX6" fmla="*/ 139173 w 12193074"/>
              <a:gd name="connsiteY6" fmla="*/ 2299063 h 2299063"/>
              <a:gd name="connsiteX7" fmla="*/ 19430 w 12193074"/>
              <a:gd name="connsiteY7" fmla="*/ 1905000 h 2299063"/>
              <a:gd name="connsiteX8" fmla="*/ 19430 w 12193074"/>
              <a:gd name="connsiteY8" fmla="*/ 381000 h 2299063"/>
              <a:gd name="connsiteX0" fmla="*/ 19430 w 12207061"/>
              <a:gd name="connsiteY0" fmla="*/ 381000 h 2299063"/>
              <a:gd name="connsiteX1" fmla="*/ 400430 w 12207061"/>
              <a:gd name="connsiteY1" fmla="*/ 0 h 2299063"/>
              <a:gd name="connsiteX2" fmla="*/ 11812074 w 12207061"/>
              <a:gd name="connsiteY2" fmla="*/ 0 h 2299063"/>
              <a:gd name="connsiteX3" fmla="*/ 12193074 w 12207061"/>
              <a:gd name="connsiteY3" fmla="*/ 381000 h 2299063"/>
              <a:gd name="connsiteX4" fmla="*/ 12193074 w 12207061"/>
              <a:gd name="connsiteY4" fmla="*/ 1905000 h 2299063"/>
              <a:gd name="connsiteX5" fmla="*/ 12060268 w 12207061"/>
              <a:gd name="connsiteY5" fmla="*/ 2286000 h 2299063"/>
              <a:gd name="connsiteX6" fmla="*/ 139173 w 12207061"/>
              <a:gd name="connsiteY6" fmla="*/ 2299063 h 2299063"/>
              <a:gd name="connsiteX7" fmla="*/ 19430 w 12207061"/>
              <a:gd name="connsiteY7" fmla="*/ 1905000 h 2299063"/>
              <a:gd name="connsiteX8" fmla="*/ 19430 w 12207061"/>
              <a:gd name="connsiteY8" fmla="*/ 381000 h 2299063"/>
              <a:gd name="connsiteX0" fmla="*/ 19430 w 12225403"/>
              <a:gd name="connsiteY0" fmla="*/ 381000 h 2299063"/>
              <a:gd name="connsiteX1" fmla="*/ 400430 w 12225403"/>
              <a:gd name="connsiteY1" fmla="*/ 0 h 2299063"/>
              <a:gd name="connsiteX2" fmla="*/ 11812074 w 12225403"/>
              <a:gd name="connsiteY2" fmla="*/ 0 h 2299063"/>
              <a:gd name="connsiteX3" fmla="*/ 12193074 w 12225403"/>
              <a:gd name="connsiteY3" fmla="*/ 381000 h 2299063"/>
              <a:gd name="connsiteX4" fmla="*/ 12193074 w 12225403"/>
              <a:gd name="connsiteY4" fmla="*/ 1905000 h 2299063"/>
              <a:gd name="connsiteX5" fmla="*/ 12099456 w 12225403"/>
              <a:gd name="connsiteY5" fmla="*/ 2286000 h 2299063"/>
              <a:gd name="connsiteX6" fmla="*/ 139173 w 12225403"/>
              <a:gd name="connsiteY6" fmla="*/ 2299063 h 2299063"/>
              <a:gd name="connsiteX7" fmla="*/ 19430 w 12225403"/>
              <a:gd name="connsiteY7" fmla="*/ 1905000 h 2299063"/>
              <a:gd name="connsiteX8" fmla="*/ 19430 w 12225403"/>
              <a:gd name="connsiteY8" fmla="*/ 381000 h 2299063"/>
              <a:gd name="connsiteX0" fmla="*/ 39633 w 12245606"/>
              <a:gd name="connsiteY0" fmla="*/ 381000 h 2312126"/>
              <a:gd name="connsiteX1" fmla="*/ 420633 w 12245606"/>
              <a:gd name="connsiteY1" fmla="*/ 0 h 2312126"/>
              <a:gd name="connsiteX2" fmla="*/ 11832277 w 12245606"/>
              <a:gd name="connsiteY2" fmla="*/ 0 h 2312126"/>
              <a:gd name="connsiteX3" fmla="*/ 12213277 w 12245606"/>
              <a:gd name="connsiteY3" fmla="*/ 381000 h 2312126"/>
              <a:gd name="connsiteX4" fmla="*/ 12213277 w 12245606"/>
              <a:gd name="connsiteY4" fmla="*/ 1905000 h 2312126"/>
              <a:gd name="connsiteX5" fmla="*/ 12119659 w 12245606"/>
              <a:gd name="connsiteY5" fmla="*/ 2286000 h 2312126"/>
              <a:gd name="connsiteX6" fmla="*/ 120188 w 12245606"/>
              <a:gd name="connsiteY6" fmla="*/ 2312126 h 2312126"/>
              <a:gd name="connsiteX7" fmla="*/ 39633 w 12245606"/>
              <a:gd name="connsiteY7" fmla="*/ 1905000 h 2312126"/>
              <a:gd name="connsiteX8" fmla="*/ 39633 w 12245606"/>
              <a:gd name="connsiteY8" fmla="*/ 381000 h 231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45606" h="2312126">
                <a:moveTo>
                  <a:pt x="39633" y="381000"/>
                </a:moveTo>
                <a:cubicBezTo>
                  <a:pt x="39633" y="170580"/>
                  <a:pt x="210213" y="0"/>
                  <a:pt x="420633" y="0"/>
                </a:cubicBezTo>
                <a:lnTo>
                  <a:pt x="11832277" y="0"/>
                </a:lnTo>
                <a:cubicBezTo>
                  <a:pt x="12042697" y="0"/>
                  <a:pt x="12213277" y="170580"/>
                  <a:pt x="12213277" y="381000"/>
                </a:cubicBezTo>
                <a:lnTo>
                  <a:pt x="12213277" y="1905000"/>
                </a:lnTo>
                <a:cubicBezTo>
                  <a:pt x="12213277" y="2115420"/>
                  <a:pt x="12330079" y="2286000"/>
                  <a:pt x="12119659" y="2286000"/>
                </a:cubicBezTo>
                <a:lnTo>
                  <a:pt x="120188" y="2312126"/>
                </a:lnTo>
                <a:cubicBezTo>
                  <a:pt x="-90232" y="2312126"/>
                  <a:pt x="39633" y="2115420"/>
                  <a:pt x="39633" y="1905000"/>
                </a:cubicBezTo>
                <a:lnTo>
                  <a:pt x="39633" y="38100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AAA5D-A432-4EDF-AD25-1DFB4EE0C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033" y="-21838"/>
            <a:ext cx="5853809" cy="4490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599" y="4121089"/>
            <a:ext cx="8490858" cy="134147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6672B"/>
                </a:solidFill>
                <a:cs typeface="maaja" panose="02000000000000000000" pitchFamily="2" charset="0"/>
              </a:rPr>
              <a:t>Product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456" y="5462564"/>
            <a:ext cx="9362070" cy="89143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4E6987"/>
                </a:solidFill>
                <a:latin typeface="+mj-lt"/>
                <a:cs typeface="maaja" panose="02000000000000000000" pitchFamily="2" charset="0"/>
              </a:rPr>
              <a:t>CRM Analytics and Intelligence </a:t>
            </a:r>
          </a:p>
          <a:p>
            <a:pPr algn="ctr"/>
            <a:r>
              <a:rPr lang="en-US" sz="2800" b="1" dirty="0">
                <a:solidFill>
                  <a:srgbClr val="4E6987"/>
                </a:solidFill>
                <a:latin typeface="+mj-lt"/>
                <a:cs typeface="maaja" panose="02000000000000000000" pitchFamily="2" charset="0"/>
              </a:rPr>
              <a:t>Srisuda Wongvoraruj 6220422067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50810824-A9D2-3542-8D2B-8254BE35BD3C}"/>
              </a:ext>
            </a:extLst>
          </p:cNvPr>
          <p:cNvSpPr/>
          <p:nvPr/>
        </p:nvSpPr>
        <p:spPr>
          <a:xfrm>
            <a:off x="10850526" y="0"/>
            <a:ext cx="1341474" cy="1297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ubicBezTo>
                  <a:pt x="3925" y="9969"/>
                  <a:pt x="11797" y="17856"/>
                  <a:pt x="21600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E54E9863-9EF2-43AD-9A69-E49C23AD824F}"/>
              </a:ext>
            </a:extLst>
          </p:cNvPr>
          <p:cNvSpPr/>
          <p:nvPr/>
        </p:nvSpPr>
        <p:spPr>
          <a:xfrm rot="5400000">
            <a:off x="-21837" y="-1"/>
            <a:ext cx="1341475" cy="1297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7675" y="11631"/>
                  <a:pt x="9803" y="3744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0994C0A8-8F79-4959-BF7E-9C8641907022}"/>
              </a:ext>
            </a:extLst>
          </p:cNvPr>
          <p:cNvSpPr/>
          <p:nvPr/>
        </p:nvSpPr>
        <p:spPr>
          <a:xfrm rot="14685180">
            <a:off x="-592291" y="3356622"/>
            <a:ext cx="1941663" cy="2359244"/>
          </a:xfrm>
          <a:prstGeom prst="chord">
            <a:avLst>
              <a:gd name="adj1" fmla="val 198107"/>
              <a:gd name="adj2" fmla="val 136489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ABDE0430-8519-E943-A74B-EF5C46631AA0}"/>
              </a:ext>
            </a:extLst>
          </p:cNvPr>
          <p:cNvSpPr/>
          <p:nvPr/>
        </p:nvSpPr>
        <p:spPr>
          <a:xfrm rot="5977560">
            <a:off x="161631" y="4388993"/>
            <a:ext cx="1054681" cy="1243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1549" y="10884"/>
                  <a:pt x="12275" y="1970"/>
                  <a:pt x="0" y="0"/>
                </a:cubicBezTo>
                <a:cubicBezTo>
                  <a:pt x="51" y="10716"/>
                  <a:pt x="9325" y="19630"/>
                  <a:pt x="21600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Chord 16">
            <a:extLst>
              <a:ext uri="{FF2B5EF4-FFF2-40B4-BE49-F238E27FC236}">
                <a16:creationId xmlns:a16="http://schemas.microsoft.com/office/drawing/2014/main" id="{17CE0086-337D-420C-964A-754EACBE2A2B}"/>
              </a:ext>
            </a:extLst>
          </p:cNvPr>
          <p:cNvSpPr/>
          <p:nvPr/>
        </p:nvSpPr>
        <p:spPr>
          <a:xfrm rot="2940115">
            <a:off x="10535789" y="2724726"/>
            <a:ext cx="2808000" cy="2808000"/>
          </a:xfrm>
          <a:prstGeom prst="chord">
            <a:avLst>
              <a:gd name="adj1" fmla="val 1844256"/>
              <a:gd name="adj2" fmla="val 13873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A483F972-A55F-4426-B075-D313CFA3AF95}"/>
              </a:ext>
            </a:extLst>
          </p:cNvPr>
          <p:cNvSpPr/>
          <p:nvPr/>
        </p:nvSpPr>
        <p:spPr>
          <a:xfrm rot="20392505">
            <a:off x="10928269" y="4375930"/>
            <a:ext cx="1054681" cy="1243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1549" y="10884"/>
                  <a:pt x="12275" y="1970"/>
                  <a:pt x="0" y="0"/>
                </a:cubicBezTo>
                <a:cubicBezTo>
                  <a:pt x="51" y="10716"/>
                  <a:pt x="9325" y="19630"/>
                  <a:pt x="21600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03" y="844334"/>
            <a:ext cx="8852065" cy="1120672"/>
          </a:xfrm>
        </p:spPr>
        <p:txBody>
          <a:bodyPr>
            <a:normAutofit/>
          </a:bodyPr>
          <a:lstStyle/>
          <a:p>
            <a:r>
              <a:rPr lang="en-US" b="1" dirty="0"/>
              <a:t>Objective of </a:t>
            </a:r>
            <a:r>
              <a:rPr lang="en-US" b="0" i="0" dirty="0">
                <a:solidFill>
                  <a:srgbClr val="3D3D3D"/>
                </a:solidFill>
                <a:effectLst/>
                <a:latin typeface="Titillium Web"/>
              </a:rPr>
              <a:t>Collaborative filtering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03" y="2099943"/>
            <a:ext cx="10515600" cy="1479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/>
              <a:t>To identify the next product that might interest a customer. As a result, marketing and sales teams can develop more effective pricing, product placement, cross-sell and up-sell strategies.</a:t>
            </a:r>
          </a:p>
        </p:txBody>
      </p:sp>
      <p:pic>
        <p:nvPicPr>
          <p:cNvPr id="1026" name="Picture 2" descr="PYTHON | ACSCE">
            <a:extLst>
              <a:ext uri="{FF2B5EF4-FFF2-40B4-BE49-F238E27FC236}">
                <a16:creationId xmlns:a16="http://schemas.microsoft.com/office/drawing/2014/main" id="{72EBD848-EE2A-41BF-9BB4-A840DC25F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64" y="4323805"/>
            <a:ext cx="2803071" cy="189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PGO - Lens">
      <a:dk1>
        <a:srgbClr val="959595"/>
      </a:dk1>
      <a:lt1>
        <a:srgbClr val="FFFFFF"/>
      </a:lt1>
      <a:dk2>
        <a:srgbClr val="959595"/>
      </a:dk2>
      <a:lt2>
        <a:srgbClr val="E7E6E6"/>
      </a:lt2>
      <a:accent1>
        <a:srgbClr val="72A3D6"/>
      </a:accent1>
      <a:accent2>
        <a:srgbClr val="F07557"/>
      </a:accent2>
      <a:accent3>
        <a:srgbClr val="FACB34"/>
      </a:accent3>
      <a:accent4>
        <a:srgbClr val="35B27F"/>
      </a:accent4>
      <a:accent5>
        <a:srgbClr val="F1F1F2"/>
      </a:accent5>
      <a:accent6>
        <a:srgbClr val="959595"/>
      </a:accent6>
      <a:hlink>
        <a:srgbClr val="003DDD"/>
      </a:hlink>
      <a:folHlink>
        <a:srgbClr val="FEFFF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18_T_PGO_Lens-16x9.pptx" id="{D8A6F307-D1A1-42BB-9B10-DF16E6F6AC73}" vid="{67E4E80C-EC81-4B75-B394-CE99B72292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0218_T_PGO_Lens-16x9</Template>
  <TotalTime>379</TotalTime>
  <Words>62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Titillium Web</vt:lpstr>
      <vt:lpstr>PresentationGO</vt:lpstr>
      <vt:lpstr>Product Recommendation</vt:lpstr>
      <vt:lpstr>Objective of Collaborative filtering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Recommendation</dc:title>
  <dc:creator>Srisuda Wongvoraruj</dc:creator>
  <dc:description>© Copyright PresentationGo.com</dc:description>
  <cp:lastModifiedBy>Srisuda Wongvoraruj</cp:lastModifiedBy>
  <cp:revision>14</cp:revision>
  <dcterms:created xsi:type="dcterms:W3CDTF">2021-06-05T09:04:00Z</dcterms:created>
  <dcterms:modified xsi:type="dcterms:W3CDTF">2021-06-05T15:23:05Z</dcterms:modified>
  <cp:category>Templates</cp:category>
</cp:coreProperties>
</file>