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86D5-F289-4ABC-A2B2-2CDD0C393A79}" v="1" dt="2021-07-01T19:35:27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uda Wongvoraruj" userId="a25cc144-50fe-441b-9acf-6092cda668d3" providerId="ADAL" clId="{08BC86D5-F289-4ABC-A2B2-2CDD0C393A79}"/>
    <pc:docChg chg="addSld modSld">
      <pc:chgData name="Srisuda Wongvoraruj" userId="a25cc144-50fe-441b-9acf-6092cda668d3" providerId="ADAL" clId="{08BC86D5-F289-4ABC-A2B2-2CDD0C393A79}" dt="2021-07-01T19:35:35.464" v="16" actId="1076"/>
      <pc:docMkLst>
        <pc:docMk/>
      </pc:docMkLst>
      <pc:sldChg chg="addSp delSp modSp new mod">
        <pc:chgData name="Srisuda Wongvoraruj" userId="a25cc144-50fe-441b-9acf-6092cda668d3" providerId="ADAL" clId="{08BC86D5-F289-4ABC-A2B2-2CDD0C393A79}" dt="2021-07-01T19:35:35.464" v="16" actId="1076"/>
        <pc:sldMkLst>
          <pc:docMk/>
          <pc:sldMk cId="1996957457" sldId="261"/>
        </pc:sldMkLst>
        <pc:spChg chg="mod">
          <ac:chgData name="Srisuda Wongvoraruj" userId="a25cc144-50fe-441b-9acf-6092cda668d3" providerId="ADAL" clId="{08BC86D5-F289-4ABC-A2B2-2CDD0C393A79}" dt="2021-07-01T19:33:16.116" v="9" actId="14100"/>
          <ac:spMkLst>
            <pc:docMk/>
            <pc:sldMk cId="1996957457" sldId="261"/>
            <ac:spMk id="2" creationId="{C72524AD-E324-4BFD-A00A-881A4EB892D8}"/>
          </ac:spMkLst>
        </pc:spChg>
        <pc:spChg chg="del mod">
          <ac:chgData name="Srisuda Wongvoraruj" userId="a25cc144-50fe-441b-9acf-6092cda668d3" providerId="ADAL" clId="{08BC86D5-F289-4ABC-A2B2-2CDD0C393A79}" dt="2021-07-01T19:35:27.745" v="12"/>
          <ac:spMkLst>
            <pc:docMk/>
            <pc:sldMk cId="1996957457" sldId="261"/>
            <ac:spMk id="3" creationId="{3A121A43-EB48-4580-AFD3-00B806C2968B}"/>
          </ac:spMkLst>
        </pc:spChg>
        <pc:picChg chg="add mod">
          <ac:chgData name="Srisuda Wongvoraruj" userId="a25cc144-50fe-441b-9acf-6092cda668d3" providerId="ADAL" clId="{08BC86D5-F289-4ABC-A2B2-2CDD0C393A79}" dt="2021-07-01T19:35:35.464" v="16" actId="1076"/>
          <ac:picMkLst>
            <pc:docMk/>
            <pc:sldMk cId="1996957457" sldId="261"/>
            <ac:picMk id="4" creationId="{F3BC8EA9-B0D2-4F11-8339-25E0C00ABC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CUSTOMER MOVEMENT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2" y="2495445"/>
            <a:ext cx="10859123" cy="4682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Srisuda WONGVORARUJ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C0C7-B5E8-4E25-925C-BBC7B33C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809"/>
          </a:xfrm>
        </p:spPr>
        <p:txBody>
          <a:bodyPr/>
          <a:lstStyle/>
          <a:p>
            <a:r>
              <a:rPr lang="en-US" dirty="0"/>
              <a:t>Description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BFD55-463B-4633-86BB-17E80660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32" y="3251752"/>
            <a:ext cx="7077075" cy="33147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015C4-2D5E-4397-BD90-E31160AA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96378"/>
            <a:ext cx="11029615" cy="277447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New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 who never appeared in the previous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Reactivated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Customers who bought then disappear. The previous month did not appear but come back and buy in this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Repeat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Customers who bought last month and still buy in this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Churn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Customers who bought last month but this month did not appear.</a:t>
            </a:r>
          </a:p>
        </p:txBody>
      </p:sp>
    </p:spTree>
    <p:extLst>
      <p:ext uri="{BB962C8B-B14F-4D97-AF65-F5344CB8AC3E}">
        <p14:creationId xmlns:p14="http://schemas.microsoft.com/office/powerpoint/2010/main" val="32298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24AD-E324-4BFD-A00A-881A4EB8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548"/>
          </a:xfrm>
        </p:spPr>
        <p:txBody>
          <a:bodyPr/>
          <a:lstStyle/>
          <a:p>
            <a:r>
              <a:rPr lang="en-US" dirty="0"/>
              <a:t>SQL CODE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BC8EA9-B0D2-4F11-8339-25E0C00A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91" y="1483104"/>
            <a:ext cx="10867818" cy="45402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69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0158A-E86C-441E-BCD0-BF654822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424942"/>
            <a:ext cx="11929403" cy="461804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660930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{264DA84D-E20C-4075-8833-D0B8C6A224D1}tf33552983_win32</Template>
  <TotalTime>13</TotalTime>
  <Words>73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Book</vt:lpstr>
      <vt:lpstr>Franklin Gothic Demi</vt:lpstr>
      <vt:lpstr>Wingdings 2</vt:lpstr>
      <vt:lpstr>DividendVTI</vt:lpstr>
      <vt:lpstr>CUSTOMER MOVEMENT ANALYSIS </vt:lpstr>
      <vt:lpstr>Description</vt:lpstr>
      <vt:lpstr>SQL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MOVEMENT ANALYSIS </dc:title>
  <dc:creator>Srisuda Wongvoraruj</dc:creator>
  <cp:lastModifiedBy>Srisuda Wongvoraruj</cp:lastModifiedBy>
  <cp:revision>1</cp:revision>
  <dcterms:created xsi:type="dcterms:W3CDTF">2021-07-01T19:06:34Z</dcterms:created>
  <dcterms:modified xsi:type="dcterms:W3CDTF">2021-07-01T19:35:59Z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