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8" r:id="rId5"/>
    <p:sldId id="313" r:id="rId6"/>
    <p:sldId id="312" r:id="rId7"/>
    <p:sldId id="309" r:id="rId8"/>
    <p:sldId id="310" r:id="rId9"/>
    <p:sldId id="317" r:id="rId10"/>
    <p:sldId id="319" r:id="rId11"/>
    <p:sldId id="320" r:id="rId12"/>
    <p:sldId id="316" r:id="rId13"/>
    <p:sldId id="321" r:id="rId14"/>
    <p:sldId id="322" r:id="rId15"/>
    <p:sldId id="323" r:id="rId16"/>
    <p:sldId id="315" r:id="rId17"/>
    <p:sldId id="259" r:id="rId18"/>
    <p:sldId id="260" r:id="rId19"/>
    <p:sldId id="286" r:id="rId20"/>
    <p:sldId id="262" r:id="rId21"/>
    <p:sldId id="263" r:id="rId22"/>
    <p:sldId id="264" r:id="rId23"/>
    <p:sldId id="265" r:id="rId24"/>
    <p:sldId id="280" r:id="rId25"/>
    <p:sldId id="282" r:id="rId26"/>
    <p:sldId id="281" r:id="rId27"/>
    <p:sldId id="283" r:id="rId28"/>
    <p:sldId id="270" r:id="rId29"/>
    <p:sldId id="279" r:id="rId30"/>
    <p:sldId id="272" r:id="rId31"/>
    <p:sldId id="273" r:id="rId32"/>
    <p:sldId id="284" r:id="rId33"/>
    <p:sldId id="287" r:id="rId34"/>
    <p:sldId id="2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DA"/>
    <a:srgbClr val="6CA5D8"/>
    <a:srgbClr val="FF9966"/>
    <a:srgbClr val="003399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66F3-676F-4924-926E-DF5F1283CF4A}" type="doc">
      <dgm:prSet loTypeId="urn:microsoft.com/office/officeart/2005/8/layout/pyramid2" loCatId="list" qsTypeId="urn:microsoft.com/office/officeart/2005/8/quickstyle/simple1" qsCatId="simple" csTypeId="urn:microsoft.com/office/officeart/2005/8/colors/accent2_2" csCatId="accent2" phldr="1"/>
      <dgm:spPr/>
    </dgm:pt>
    <dgm:pt modelId="{81274AC4-066B-481B-9E2A-D11D174CED4E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936CEA3B-25A6-4427-9B84-5410368E377A}" type="parTrans" cxnId="{F6488A0E-52D3-448B-87F5-B28F6756C38A}">
      <dgm:prSet/>
      <dgm:spPr/>
      <dgm:t>
        <a:bodyPr/>
        <a:lstStyle/>
        <a:p>
          <a:endParaRPr lang="en-US"/>
        </a:p>
      </dgm:t>
    </dgm:pt>
    <dgm:pt modelId="{6E9CB6CD-3A57-4382-84D3-84A219709BEE}" type="sibTrans" cxnId="{F6488A0E-52D3-448B-87F5-B28F6756C38A}">
      <dgm:prSet/>
      <dgm:spPr/>
      <dgm:t>
        <a:bodyPr/>
        <a:lstStyle/>
        <a:p>
          <a:endParaRPr lang="en-US"/>
        </a:p>
      </dgm:t>
    </dgm:pt>
    <dgm:pt modelId="{9B9F96E6-A00C-4707-B5E8-C40862215C95}">
      <dgm:prSet phldrT="[Text]"/>
      <dgm:spPr/>
      <dgm:t>
        <a:bodyPr/>
        <a:lstStyle/>
        <a:p>
          <a:r>
            <a:rPr lang="en-US" dirty="0" smtClean="0"/>
            <a:t>Acceptance</a:t>
          </a:r>
          <a:endParaRPr lang="en-US" dirty="0"/>
        </a:p>
      </dgm:t>
    </dgm:pt>
    <dgm:pt modelId="{6F4349EF-2234-473D-A18B-39250FD3C499}" type="parTrans" cxnId="{E8BE30CA-95E1-43CD-A3CD-2A75C9D0D3BE}">
      <dgm:prSet/>
      <dgm:spPr/>
      <dgm:t>
        <a:bodyPr/>
        <a:lstStyle/>
        <a:p>
          <a:endParaRPr lang="en-US"/>
        </a:p>
      </dgm:t>
    </dgm:pt>
    <dgm:pt modelId="{9A2931D0-EB70-41F9-8061-59C1A2EBF4F2}" type="sibTrans" cxnId="{E8BE30CA-95E1-43CD-A3CD-2A75C9D0D3BE}">
      <dgm:prSet/>
      <dgm:spPr/>
      <dgm:t>
        <a:bodyPr/>
        <a:lstStyle/>
        <a:p>
          <a:endParaRPr lang="en-US"/>
        </a:p>
      </dgm:t>
    </dgm:pt>
    <dgm:pt modelId="{137CF0B1-7125-4241-BE3D-AB73E2A88A94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8039A732-5E1E-4C0C-9F48-4E56F9F90CD0}" type="parTrans" cxnId="{EA2F048D-93E6-4673-ACE6-9E936AD27D39}">
      <dgm:prSet/>
      <dgm:spPr/>
      <dgm:t>
        <a:bodyPr/>
        <a:lstStyle/>
        <a:p>
          <a:endParaRPr lang="en-US"/>
        </a:p>
      </dgm:t>
    </dgm:pt>
    <dgm:pt modelId="{87835E0B-C3CF-4476-9B0F-1265194F8DA2}" type="sibTrans" cxnId="{EA2F048D-93E6-4673-ACE6-9E936AD27D39}">
      <dgm:prSet/>
      <dgm:spPr/>
      <dgm:t>
        <a:bodyPr/>
        <a:lstStyle/>
        <a:p>
          <a:endParaRPr lang="en-US"/>
        </a:p>
      </dgm:t>
    </dgm:pt>
    <dgm:pt modelId="{A34AE33E-B1CA-4B7C-A533-DEA9899B1777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EB78487E-D5FB-4E48-A964-44B4C529B380}" type="parTrans" cxnId="{ADCD1658-226B-4F82-89D1-948228BF2CA0}">
      <dgm:prSet/>
      <dgm:spPr/>
      <dgm:t>
        <a:bodyPr/>
        <a:lstStyle/>
        <a:p>
          <a:endParaRPr lang="en-US"/>
        </a:p>
      </dgm:t>
    </dgm:pt>
    <dgm:pt modelId="{4348220C-DF69-4586-B0CE-461F3EFACC9A}" type="sibTrans" cxnId="{ADCD1658-226B-4F82-89D1-948228BF2CA0}">
      <dgm:prSet/>
      <dgm:spPr/>
      <dgm:t>
        <a:bodyPr/>
        <a:lstStyle/>
        <a:p>
          <a:endParaRPr lang="en-US"/>
        </a:p>
      </dgm:t>
    </dgm:pt>
    <dgm:pt modelId="{1BBD679E-AE49-4EFA-AE1A-FCDC7D4D7E26}">
      <dgm:prSet phldrT="[Text]"/>
      <dgm:spPr/>
      <dgm:t>
        <a:bodyPr/>
        <a:lstStyle/>
        <a:p>
          <a:r>
            <a:rPr lang="en-US" dirty="0" smtClean="0"/>
            <a:t>Unit</a:t>
          </a:r>
          <a:endParaRPr lang="en-US" dirty="0"/>
        </a:p>
      </dgm:t>
    </dgm:pt>
    <dgm:pt modelId="{DCFC521D-FE77-46C0-8DB2-402015309F19}" type="parTrans" cxnId="{E3B18D51-E5EA-4B9B-A14D-F34C7F34D172}">
      <dgm:prSet/>
      <dgm:spPr/>
      <dgm:t>
        <a:bodyPr/>
        <a:lstStyle/>
        <a:p>
          <a:endParaRPr lang="en-US"/>
        </a:p>
      </dgm:t>
    </dgm:pt>
    <dgm:pt modelId="{8A2A4967-2FB9-4D1A-932C-20A623D85F49}" type="sibTrans" cxnId="{E3B18D51-E5EA-4B9B-A14D-F34C7F34D172}">
      <dgm:prSet/>
      <dgm:spPr/>
      <dgm:t>
        <a:bodyPr/>
        <a:lstStyle/>
        <a:p>
          <a:endParaRPr lang="en-US"/>
        </a:p>
      </dgm:t>
    </dgm:pt>
    <dgm:pt modelId="{EE62B2E3-2056-45E5-95DC-D52ACA66416A}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D73FEFA8-857A-4694-855F-3A8716646C61}" type="parTrans" cxnId="{799D29E9-7350-4BBE-8ACE-E58F6806CFB2}">
      <dgm:prSet/>
      <dgm:spPr/>
      <dgm:t>
        <a:bodyPr/>
        <a:lstStyle/>
        <a:p>
          <a:endParaRPr lang="en-US"/>
        </a:p>
      </dgm:t>
    </dgm:pt>
    <dgm:pt modelId="{E5217D47-2BBC-4847-A3B6-5BD3B4F5015B}" type="sibTrans" cxnId="{799D29E9-7350-4BBE-8ACE-E58F6806CFB2}">
      <dgm:prSet/>
      <dgm:spPr/>
      <dgm:t>
        <a:bodyPr/>
        <a:lstStyle/>
        <a:p>
          <a:endParaRPr lang="en-US"/>
        </a:p>
      </dgm:t>
    </dgm:pt>
    <dgm:pt modelId="{F82A2116-B546-4B37-AD57-7682E077E9D3}">
      <dgm:prSet phldrT="[Text]"/>
      <dgm:spPr/>
      <dgm:t>
        <a:bodyPr/>
        <a:lstStyle/>
        <a:p>
          <a:r>
            <a:rPr lang="en-US" dirty="0" smtClean="0"/>
            <a:t>High-level design</a:t>
          </a:r>
          <a:endParaRPr lang="en-US" dirty="0"/>
        </a:p>
      </dgm:t>
    </dgm:pt>
    <dgm:pt modelId="{63E654DD-E011-4209-B3A7-4F7FDBEC3265}" type="parTrans" cxnId="{BD77FEA1-03ED-438D-A538-59B65DAEF241}">
      <dgm:prSet/>
      <dgm:spPr/>
      <dgm:t>
        <a:bodyPr/>
        <a:lstStyle/>
        <a:p>
          <a:endParaRPr lang="en-US"/>
        </a:p>
      </dgm:t>
    </dgm:pt>
    <dgm:pt modelId="{FE1C3FDE-D7E2-4C34-9C3B-846534EF7029}" type="sibTrans" cxnId="{BD77FEA1-03ED-438D-A538-59B65DAEF241}">
      <dgm:prSet/>
      <dgm:spPr/>
      <dgm:t>
        <a:bodyPr/>
        <a:lstStyle/>
        <a:p>
          <a:endParaRPr lang="en-US"/>
        </a:p>
      </dgm:t>
    </dgm:pt>
    <dgm:pt modelId="{5F3A2CB6-4E35-4AD9-89E9-402716F27F10}">
      <dgm:prSet phldrT="[Text]"/>
      <dgm:spPr/>
      <dgm:t>
        <a:bodyPr/>
        <a:lstStyle/>
        <a:p>
          <a:r>
            <a:rPr lang="en-US" dirty="0" smtClean="0"/>
            <a:t>Detailed design </a:t>
          </a:r>
          <a:endParaRPr lang="en-US" dirty="0"/>
        </a:p>
      </dgm:t>
    </dgm:pt>
    <dgm:pt modelId="{336C55CA-55AC-485D-A781-FBBDFE4E8973}" type="parTrans" cxnId="{5284249D-E27F-402B-9789-488D94440253}">
      <dgm:prSet/>
      <dgm:spPr/>
      <dgm:t>
        <a:bodyPr/>
        <a:lstStyle/>
        <a:p>
          <a:endParaRPr lang="en-US"/>
        </a:p>
      </dgm:t>
    </dgm:pt>
    <dgm:pt modelId="{8AEB33DF-2692-4F76-A664-6F76A732C873}" type="sibTrans" cxnId="{5284249D-E27F-402B-9789-488D94440253}">
      <dgm:prSet/>
      <dgm:spPr/>
      <dgm:t>
        <a:bodyPr/>
        <a:lstStyle/>
        <a:p>
          <a:endParaRPr lang="en-US"/>
        </a:p>
      </dgm:t>
    </dgm:pt>
    <dgm:pt modelId="{99B1A6A9-6970-48D4-B264-601DFEA31164}" type="pres">
      <dgm:prSet presAssocID="{1B3366F3-676F-4924-926E-DF5F1283CF4A}" presName="compositeShape" presStyleCnt="0">
        <dgm:presLayoutVars>
          <dgm:dir/>
          <dgm:resizeHandles/>
        </dgm:presLayoutVars>
      </dgm:prSet>
      <dgm:spPr/>
    </dgm:pt>
    <dgm:pt modelId="{D82DFB41-EC04-4EBB-9BDF-4ADB12A654E7}" type="pres">
      <dgm:prSet presAssocID="{1B3366F3-676F-4924-926E-DF5F1283CF4A}" presName="pyramid" presStyleLbl="node1" presStyleIdx="0" presStyleCnt="1" custAng="10800000" custLinFactNeighborX="4804"/>
      <dgm:spPr/>
    </dgm:pt>
    <dgm:pt modelId="{476532EF-EA84-43D1-9BD3-0E49DD49D775}" type="pres">
      <dgm:prSet presAssocID="{1B3366F3-676F-4924-926E-DF5F1283CF4A}" presName="theList" presStyleCnt="0"/>
      <dgm:spPr/>
    </dgm:pt>
    <dgm:pt modelId="{C86912F0-2B5D-4FA2-B12A-4F7BC1A439D6}" type="pres">
      <dgm:prSet presAssocID="{9B9F96E6-A00C-4707-B5E8-C40862215C95}" presName="aNode" presStyleLbl="fgAcc1" presStyleIdx="0" presStyleCnt="8" custScaleX="85264" custLinFactNeighborX="36168">
        <dgm:presLayoutVars>
          <dgm:bulletEnabled val="1"/>
        </dgm:presLayoutVars>
      </dgm:prSet>
      <dgm:spPr/>
    </dgm:pt>
    <dgm:pt modelId="{C7C532E7-348D-45F6-BFA6-00830746CBF1}" type="pres">
      <dgm:prSet presAssocID="{9B9F96E6-A00C-4707-B5E8-C40862215C95}" presName="aSpace" presStyleCnt="0"/>
      <dgm:spPr/>
    </dgm:pt>
    <dgm:pt modelId="{F1C7AC54-9E92-4B71-8F3B-CB94841AC40F}" type="pres">
      <dgm:prSet presAssocID="{137CF0B1-7125-4241-BE3D-AB73E2A88A94}" presName="aNode" presStyleLbl="fgAcc1" presStyleIdx="1" presStyleCnt="8" custScaleX="85264" custLinFactY="94522" custLinFactNeighborX="2504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336A-6E1B-4A36-9AFD-DF6669855C3C}" type="pres">
      <dgm:prSet presAssocID="{137CF0B1-7125-4241-BE3D-AB73E2A88A94}" presName="aSpace" presStyleCnt="0"/>
      <dgm:spPr/>
    </dgm:pt>
    <dgm:pt modelId="{63903D4D-D4D7-4AF7-83C8-C011ADAA08A8}" type="pres">
      <dgm:prSet presAssocID="{A34AE33E-B1CA-4B7C-A533-DEA9899B1777}" presName="aNode" presStyleLbl="fgAcc1" presStyleIdx="2" presStyleCnt="8" custScaleX="85264" custLinFactY="194903" custLinFactNeighborX="16705" custLinFactNeighborY="200000">
        <dgm:presLayoutVars>
          <dgm:bulletEnabled val="1"/>
        </dgm:presLayoutVars>
      </dgm:prSet>
      <dgm:spPr/>
    </dgm:pt>
    <dgm:pt modelId="{B052D5A9-0DC8-4791-B10F-75F1D04B8477}" type="pres">
      <dgm:prSet presAssocID="{A34AE33E-B1CA-4B7C-A533-DEA9899B1777}" presName="aSpace" presStyleCnt="0"/>
      <dgm:spPr/>
    </dgm:pt>
    <dgm:pt modelId="{AD5BA264-4B75-4B18-AC91-A0F738F32776}" type="pres">
      <dgm:prSet presAssocID="{1BBD679E-AE49-4EFA-AE1A-FCDC7D4D7E26}" presName="aNode" presStyleLbl="fgAcc1" presStyleIdx="3" presStyleCnt="8" custScaleX="85264" custLinFactY="293602" custLinFactNeighborX="5584" custLinFactNeighborY="300000">
        <dgm:presLayoutVars>
          <dgm:bulletEnabled val="1"/>
        </dgm:presLayoutVars>
      </dgm:prSet>
      <dgm:spPr/>
    </dgm:pt>
    <dgm:pt modelId="{384C7656-A7A0-45CD-AC4E-4FE04BF348A2}" type="pres">
      <dgm:prSet presAssocID="{1BBD679E-AE49-4EFA-AE1A-FCDC7D4D7E26}" presName="aSpace" presStyleCnt="0"/>
      <dgm:spPr/>
    </dgm:pt>
    <dgm:pt modelId="{B532C1A2-AE05-44FD-8D69-1925ED72BDC4}" type="pres">
      <dgm:prSet presAssocID="{EE62B2E3-2056-45E5-95DC-D52ACA66416A}" presName="aNode" presStyleLbl="fgAcc1" presStyleIdx="4" presStyleCnt="8" custScaleX="83317" custLinFactX="-21432" custLinFactY="-400000" custLinFactNeighborX="-100000" custLinFactNeighborY="-428059">
        <dgm:presLayoutVars>
          <dgm:bulletEnabled val="1"/>
        </dgm:presLayoutVars>
      </dgm:prSet>
      <dgm:spPr/>
    </dgm:pt>
    <dgm:pt modelId="{E9CCBE57-D860-457B-A313-5C3724EFADB9}" type="pres">
      <dgm:prSet presAssocID="{EE62B2E3-2056-45E5-95DC-D52ACA66416A}" presName="aSpace" presStyleCnt="0"/>
      <dgm:spPr/>
    </dgm:pt>
    <dgm:pt modelId="{274AEC31-CD56-47AC-A6B9-A8C5E08C784C}" type="pres">
      <dgm:prSet presAssocID="{F82A2116-B546-4B37-AD57-7682E077E9D3}" presName="aNode" presStyleLbl="fgAcc1" presStyleIdx="5" presStyleCnt="8" custScaleX="83317" custLinFactX="-10217" custLinFactY="-300000" custLinFactNeighborX="-100000" custLinFactNeighborY="-330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8A200-55BF-422D-BAF7-26C141848090}" type="pres">
      <dgm:prSet presAssocID="{F82A2116-B546-4B37-AD57-7682E077E9D3}" presName="aSpace" presStyleCnt="0"/>
      <dgm:spPr/>
    </dgm:pt>
    <dgm:pt modelId="{BEA9886B-4D21-41EE-BF1C-B9DF35D0ECB4}" type="pres">
      <dgm:prSet presAssocID="{5F3A2CB6-4E35-4AD9-89E9-402716F27F10}" presName="aNode" presStyleLbl="fgAcc1" presStyleIdx="6" presStyleCnt="8" custScaleX="83504" custLinFactX="-1876" custLinFactY="-200000" custLinFactNeighborX="-100000" custLinFactNeighborY="-240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F8E25-06F9-4443-B77B-A1284F351F4D}" type="pres">
      <dgm:prSet presAssocID="{5F3A2CB6-4E35-4AD9-89E9-402716F27F10}" presName="aSpace" presStyleCnt="0"/>
      <dgm:spPr/>
    </dgm:pt>
    <dgm:pt modelId="{36DD4ACA-B98A-4C7A-87E2-1E6FF90AD85B}" type="pres">
      <dgm:prSet presAssocID="{81274AC4-066B-481B-9E2A-D11D174CED4E}" presName="aNode" presStyleLbl="fgAcc1" presStyleIdx="7" presStyleCnt="8" custScaleX="83503" custLinFactY="-100000" custLinFactNeighborX="-90848" custLinFactNeighborY="-16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A1447-3AA6-4843-B827-C891847BF131}" type="pres">
      <dgm:prSet presAssocID="{81274AC4-066B-481B-9E2A-D11D174CED4E}" presName="aSpace" presStyleCnt="0"/>
      <dgm:spPr/>
    </dgm:pt>
  </dgm:ptLst>
  <dgm:cxnLst>
    <dgm:cxn modelId="{EA2F048D-93E6-4673-ACE6-9E936AD27D39}" srcId="{1B3366F3-676F-4924-926E-DF5F1283CF4A}" destId="{137CF0B1-7125-4241-BE3D-AB73E2A88A94}" srcOrd="1" destOrd="0" parTransId="{8039A732-5E1E-4C0C-9F48-4E56F9F90CD0}" sibTransId="{87835E0B-C3CF-4476-9B0F-1265194F8DA2}"/>
    <dgm:cxn modelId="{8CA2CF2D-F77C-4157-AB65-AFFACE01F777}" type="presOf" srcId="{1BBD679E-AE49-4EFA-AE1A-FCDC7D4D7E26}" destId="{AD5BA264-4B75-4B18-AC91-A0F738F32776}" srcOrd="0" destOrd="0" presId="urn:microsoft.com/office/officeart/2005/8/layout/pyramid2"/>
    <dgm:cxn modelId="{D5BEB49F-B9A6-4C07-ADA8-207E43071B71}" type="presOf" srcId="{1B3366F3-676F-4924-926E-DF5F1283CF4A}" destId="{99B1A6A9-6970-48D4-B264-601DFEA31164}" srcOrd="0" destOrd="0" presId="urn:microsoft.com/office/officeart/2005/8/layout/pyramid2"/>
    <dgm:cxn modelId="{ADCD1658-226B-4F82-89D1-948228BF2CA0}" srcId="{1B3366F3-676F-4924-926E-DF5F1283CF4A}" destId="{A34AE33E-B1CA-4B7C-A533-DEA9899B1777}" srcOrd="2" destOrd="0" parTransId="{EB78487E-D5FB-4E48-A964-44B4C529B380}" sibTransId="{4348220C-DF69-4586-B0CE-461F3EFACC9A}"/>
    <dgm:cxn modelId="{F6488A0E-52D3-448B-87F5-B28F6756C38A}" srcId="{1B3366F3-676F-4924-926E-DF5F1283CF4A}" destId="{81274AC4-066B-481B-9E2A-D11D174CED4E}" srcOrd="7" destOrd="0" parTransId="{936CEA3B-25A6-4427-9B84-5410368E377A}" sibTransId="{6E9CB6CD-3A57-4382-84D3-84A219709BEE}"/>
    <dgm:cxn modelId="{E8BE30CA-95E1-43CD-A3CD-2A75C9D0D3BE}" srcId="{1B3366F3-676F-4924-926E-DF5F1283CF4A}" destId="{9B9F96E6-A00C-4707-B5E8-C40862215C95}" srcOrd="0" destOrd="0" parTransId="{6F4349EF-2234-473D-A18B-39250FD3C499}" sibTransId="{9A2931D0-EB70-41F9-8061-59C1A2EBF4F2}"/>
    <dgm:cxn modelId="{2D89B6C3-EF22-44BB-A1B4-4C8B2BD041A2}" type="presOf" srcId="{9B9F96E6-A00C-4707-B5E8-C40862215C95}" destId="{C86912F0-2B5D-4FA2-B12A-4F7BC1A439D6}" srcOrd="0" destOrd="0" presId="urn:microsoft.com/office/officeart/2005/8/layout/pyramid2"/>
    <dgm:cxn modelId="{8DC3DED8-EBD0-4746-A1C5-84D664EA009E}" type="presOf" srcId="{EE62B2E3-2056-45E5-95DC-D52ACA66416A}" destId="{B532C1A2-AE05-44FD-8D69-1925ED72BDC4}" srcOrd="0" destOrd="0" presId="urn:microsoft.com/office/officeart/2005/8/layout/pyramid2"/>
    <dgm:cxn modelId="{62CD4F35-738A-4956-9655-C6137204FD4B}" type="presOf" srcId="{137CF0B1-7125-4241-BE3D-AB73E2A88A94}" destId="{F1C7AC54-9E92-4B71-8F3B-CB94841AC40F}" srcOrd="0" destOrd="0" presId="urn:microsoft.com/office/officeart/2005/8/layout/pyramid2"/>
    <dgm:cxn modelId="{5284249D-E27F-402B-9789-488D94440253}" srcId="{1B3366F3-676F-4924-926E-DF5F1283CF4A}" destId="{5F3A2CB6-4E35-4AD9-89E9-402716F27F10}" srcOrd="6" destOrd="0" parTransId="{336C55CA-55AC-485D-A781-FBBDFE4E8973}" sibTransId="{8AEB33DF-2692-4F76-A664-6F76A732C873}"/>
    <dgm:cxn modelId="{096C0E4D-7F41-4A3C-9F7A-D27DFE2B1AE0}" type="presOf" srcId="{5F3A2CB6-4E35-4AD9-89E9-402716F27F10}" destId="{BEA9886B-4D21-41EE-BF1C-B9DF35D0ECB4}" srcOrd="0" destOrd="0" presId="urn:microsoft.com/office/officeart/2005/8/layout/pyramid2"/>
    <dgm:cxn modelId="{E3B18D51-E5EA-4B9B-A14D-F34C7F34D172}" srcId="{1B3366F3-676F-4924-926E-DF5F1283CF4A}" destId="{1BBD679E-AE49-4EFA-AE1A-FCDC7D4D7E26}" srcOrd="3" destOrd="0" parTransId="{DCFC521D-FE77-46C0-8DB2-402015309F19}" sibTransId="{8A2A4967-2FB9-4D1A-932C-20A623D85F49}"/>
    <dgm:cxn modelId="{91EE3A65-1892-4C4A-8968-640653165727}" type="presOf" srcId="{F82A2116-B546-4B37-AD57-7682E077E9D3}" destId="{274AEC31-CD56-47AC-A6B9-A8C5E08C784C}" srcOrd="0" destOrd="0" presId="urn:microsoft.com/office/officeart/2005/8/layout/pyramid2"/>
    <dgm:cxn modelId="{BD77FEA1-03ED-438D-A538-59B65DAEF241}" srcId="{1B3366F3-676F-4924-926E-DF5F1283CF4A}" destId="{F82A2116-B546-4B37-AD57-7682E077E9D3}" srcOrd="5" destOrd="0" parTransId="{63E654DD-E011-4209-B3A7-4F7FDBEC3265}" sibTransId="{FE1C3FDE-D7E2-4C34-9C3B-846534EF7029}"/>
    <dgm:cxn modelId="{4FA0F54A-460C-491D-B30A-261170DA1769}" type="presOf" srcId="{81274AC4-066B-481B-9E2A-D11D174CED4E}" destId="{36DD4ACA-B98A-4C7A-87E2-1E6FF90AD85B}" srcOrd="0" destOrd="0" presId="urn:microsoft.com/office/officeart/2005/8/layout/pyramid2"/>
    <dgm:cxn modelId="{799D29E9-7350-4BBE-8ACE-E58F6806CFB2}" srcId="{1B3366F3-676F-4924-926E-DF5F1283CF4A}" destId="{EE62B2E3-2056-45E5-95DC-D52ACA66416A}" srcOrd="4" destOrd="0" parTransId="{D73FEFA8-857A-4694-855F-3A8716646C61}" sibTransId="{E5217D47-2BBC-4847-A3B6-5BD3B4F5015B}"/>
    <dgm:cxn modelId="{42CA5573-C724-4D9F-B7C4-C1D5BE0F05A0}" type="presOf" srcId="{A34AE33E-B1CA-4B7C-A533-DEA9899B1777}" destId="{63903D4D-D4D7-4AF7-83C8-C011ADAA08A8}" srcOrd="0" destOrd="0" presId="urn:microsoft.com/office/officeart/2005/8/layout/pyramid2"/>
    <dgm:cxn modelId="{2D28FB1E-55FC-4A2E-B541-C01557A705C2}" type="presParOf" srcId="{99B1A6A9-6970-48D4-B264-601DFEA31164}" destId="{D82DFB41-EC04-4EBB-9BDF-4ADB12A654E7}" srcOrd="0" destOrd="0" presId="urn:microsoft.com/office/officeart/2005/8/layout/pyramid2"/>
    <dgm:cxn modelId="{A231C210-2F41-4F96-8A70-16F8B1A033A6}" type="presParOf" srcId="{99B1A6A9-6970-48D4-B264-601DFEA31164}" destId="{476532EF-EA84-43D1-9BD3-0E49DD49D775}" srcOrd="1" destOrd="0" presId="urn:microsoft.com/office/officeart/2005/8/layout/pyramid2"/>
    <dgm:cxn modelId="{7D68F1DD-3B3A-4632-B03F-12F60801807E}" type="presParOf" srcId="{476532EF-EA84-43D1-9BD3-0E49DD49D775}" destId="{C86912F0-2B5D-4FA2-B12A-4F7BC1A439D6}" srcOrd="0" destOrd="0" presId="urn:microsoft.com/office/officeart/2005/8/layout/pyramid2"/>
    <dgm:cxn modelId="{CC0EF54B-8DF3-428F-893B-26647F4FD010}" type="presParOf" srcId="{476532EF-EA84-43D1-9BD3-0E49DD49D775}" destId="{C7C532E7-348D-45F6-BFA6-00830746CBF1}" srcOrd="1" destOrd="0" presId="urn:microsoft.com/office/officeart/2005/8/layout/pyramid2"/>
    <dgm:cxn modelId="{5AF5EE95-20AF-4E70-A20C-0F383D6B84ED}" type="presParOf" srcId="{476532EF-EA84-43D1-9BD3-0E49DD49D775}" destId="{F1C7AC54-9E92-4B71-8F3B-CB94841AC40F}" srcOrd="2" destOrd="0" presId="urn:microsoft.com/office/officeart/2005/8/layout/pyramid2"/>
    <dgm:cxn modelId="{3D7262E4-A87F-4CFD-B014-F923EDBCAB3C}" type="presParOf" srcId="{476532EF-EA84-43D1-9BD3-0E49DD49D775}" destId="{F51E336A-6E1B-4A36-9AFD-DF6669855C3C}" srcOrd="3" destOrd="0" presId="urn:microsoft.com/office/officeart/2005/8/layout/pyramid2"/>
    <dgm:cxn modelId="{D90215A7-1077-4909-A4B5-32F4AE77AC5D}" type="presParOf" srcId="{476532EF-EA84-43D1-9BD3-0E49DD49D775}" destId="{63903D4D-D4D7-4AF7-83C8-C011ADAA08A8}" srcOrd="4" destOrd="0" presId="urn:microsoft.com/office/officeart/2005/8/layout/pyramid2"/>
    <dgm:cxn modelId="{07407B1C-002A-46B2-AEF0-E407FB9AA99E}" type="presParOf" srcId="{476532EF-EA84-43D1-9BD3-0E49DD49D775}" destId="{B052D5A9-0DC8-4791-B10F-75F1D04B8477}" srcOrd="5" destOrd="0" presId="urn:microsoft.com/office/officeart/2005/8/layout/pyramid2"/>
    <dgm:cxn modelId="{FE6AA538-6BCA-4965-8D4E-A3DA81CBA7D0}" type="presParOf" srcId="{476532EF-EA84-43D1-9BD3-0E49DD49D775}" destId="{AD5BA264-4B75-4B18-AC91-A0F738F32776}" srcOrd="6" destOrd="0" presId="urn:microsoft.com/office/officeart/2005/8/layout/pyramid2"/>
    <dgm:cxn modelId="{1DA41886-DCEF-4A36-99FB-079D49A4DE49}" type="presParOf" srcId="{476532EF-EA84-43D1-9BD3-0E49DD49D775}" destId="{384C7656-A7A0-45CD-AC4E-4FE04BF348A2}" srcOrd="7" destOrd="0" presId="urn:microsoft.com/office/officeart/2005/8/layout/pyramid2"/>
    <dgm:cxn modelId="{C0E3EB58-6FF4-4034-A4EA-E9733082228A}" type="presParOf" srcId="{476532EF-EA84-43D1-9BD3-0E49DD49D775}" destId="{B532C1A2-AE05-44FD-8D69-1925ED72BDC4}" srcOrd="8" destOrd="0" presId="urn:microsoft.com/office/officeart/2005/8/layout/pyramid2"/>
    <dgm:cxn modelId="{C807FCBF-785C-4EF0-B7AC-A7D45B199D26}" type="presParOf" srcId="{476532EF-EA84-43D1-9BD3-0E49DD49D775}" destId="{E9CCBE57-D860-457B-A313-5C3724EFADB9}" srcOrd="9" destOrd="0" presId="urn:microsoft.com/office/officeart/2005/8/layout/pyramid2"/>
    <dgm:cxn modelId="{CD73F59C-F7D5-452C-A09A-F0A10BED2A79}" type="presParOf" srcId="{476532EF-EA84-43D1-9BD3-0E49DD49D775}" destId="{274AEC31-CD56-47AC-A6B9-A8C5E08C784C}" srcOrd="10" destOrd="0" presId="urn:microsoft.com/office/officeart/2005/8/layout/pyramid2"/>
    <dgm:cxn modelId="{B7DDC7C3-52A9-432F-8BB3-34ADF99503F6}" type="presParOf" srcId="{476532EF-EA84-43D1-9BD3-0E49DD49D775}" destId="{1718A200-55BF-422D-BAF7-26C141848090}" srcOrd="11" destOrd="0" presId="urn:microsoft.com/office/officeart/2005/8/layout/pyramid2"/>
    <dgm:cxn modelId="{3BCA4FC9-C210-4EA2-9F5E-6C493B21A9F7}" type="presParOf" srcId="{476532EF-EA84-43D1-9BD3-0E49DD49D775}" destId="{BEA9886B-4D21-41EE-BF1C-B9DF35D0ECB4}" srcOrd="12" destOrd="0" presId="urn:microsoft.com/office/officeart/2005/8/layout/pyramid2"/>
    <dgm:cxn modelId="{429CF6B7-33E6-45FE-88D3-53AC665569F6}" type="presParOf" srcId="{476532EF-EA84-43D1-9BD3-0E49DD49D775}" destId="{A6BF8E25-06F9-4443-B77B-A1284F351F4D}" srcOrd="13" destOrd="0" presId="urn:microsoft.com/office/officeart/2005/8/layout/pyramid2"/>
    <dgm:cxn modelId="{D96023B2-008D-433C-8D23-1B2F25A57B0C}" type="presParOf" srcId="{476532EF-EA84-43D1-9BD3-0E49DD49D775}" destId="{36DD4ACA-B98A-4C7A-87E2-1E6FF90AD85B}" srcOrd="14" destOrd="0" presId="urn:microsoft.com/office/officeart/2005/8/layout/pyramid2"/>
    <dgm:cxn modelId="{B441C723-D65F-4321-9733-081A3B71D821}" type="presParOf" srcId="{476532EF-EA84-43D1-9BD3-0E49DD49D775}" destId="{E2AA1447-3AA6-4843-B827-C891847BF131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A818B-11CE-4C9C-8E2A-33C664145CD1}" type="doc">
      <dgm:prSet loTypeId="urn:microsoft.com/office/officeart/2005/8/layout/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E83DF4-C279-4288-9C50-2E2974C2F12E}">
      <dgm:prSet phldrT="[Text]"/>
      <dgm:spPr/>
      <dgm:t>
        <a:bodyPr/>
        <a:lstStyle/>
        <a:p>
          <a:r>
            <a:rPr lang="en-US" dirty="0" smtClean="0"/>
            <a:t>Create TC template</a:t>
          </a:r>
          <a:endParaRPr lang="en-US" dirty="0"/>
        </a:p>
      </dgm:t>
    </dgm:pt>
    <dgm:pt modelId="{4A533C2F-0F77-4EB7-9A0B-9F4B36F97293}" type="parTrans" cxnId="{D7B31731-8B01-4D36-B8D0-AD421B3667D4}">
      <dgm:prSet/>
      <dgm:spPr/>
      <dgm:t>
        <a:bodyPr/>
        <a:lstStyle/>
        <a:p>
          <a:endParaRPr lang="en-US"/>
        </a:p>
      </dgm:t>
    </dgm:pt>
    <dgm:pt modelId="{0E992138-CE74-4149-9DE6-85CE561EB28E}" type="sibTrans" cxnId="{D7B31731-8B01-4D36-B8D0-AD421B3667D4}">
      <dgm:prSet/>
      <dgm:spPr/>
      <dgm:t>
        <a:bodyPr/>
        <a:lstStyle/>
        <a:p>
          <a:endParaRPr lang="en-US"/>
        </a:p>
      </dgm:t>
    </dgm:pt>
    <dgm:pt modelId="{3BEB5732-EBD6-4EC7-BEB9-210BA19D0318}">
      <dgm:prSet phldrT="[Text]" custT="1"/>
      <dgm:spPr/>
      <dgm:t>
        <a:bodyPr/>
        <a:lstStyle/>
        <a:p>
          <a:r>
            <a:rPr lang="en-US" sz="2000" dirty="0" smtClean="0"/>
            <a:t>Write TC </a:t>
          </a:r>
          <a:r>
            <a:rPr lang="en-US" sz="1600" dirty="0" smtClean="0"/>
            <a:t>(based on SRS)</a:t>
          </a:r>
          <a:endParaRPr lang="en-US" sz="2000" dirty="0"/>
        </a:p>
      </dgm:t>
    </dgm:pt>
    <dgm:pt modelId="{C9A058A6-8861-4495-A705-D808D6BFCBD1}" type="parTrans" cxnId="{8996ABE2-2ADE-42A6-828C-31636480374D}">
      <dgm:prSet/>
      <dgm:spPr/>
      <dgm:t>
        <a:bodyPr/>
        <a:lstStyle/>
        <a:p>
          <a:endParaRPr lang="en-US"/>
        </a:p>
      </dgm:t>
    </dgm:pt>
    <dgm:pt modelId="{75C2D920-135B-451C-B52D-18F3D79B2AF8}" type="sibTrans" cxnId="{8996ABE2-2ADE-42A6-828C-31636480374D}">
      <dgm:prSet/>
      <dgm:spPr/>
      <dgm:t>
        <a:bodyPr/>
        <a:lstStyle/>
        <a:p>
          <a:endParaRPr lang="en-US"/>
        </a:p>
      </dgm:t>
    </dgm:pt>
    <dgm:pt modelId="{E75E4D35-7ECE-4EDE-90BE-CA198F51AC05}">
      <dgm:prSet phldrT="[Text]"/>
      <dgm:spPr/>
      <dgm:t>
        <a:bodyPr/>
        <a:lstStyle/>
        <a:p>
          <a:r>
            <a:rPr lang="en-US" dirty="0" smtClean="0"/>
            <a:t>Review TC</a:t>
          </a:r>
          <a:endParaRPr lang="en-US" dirty="0"/>
        </a:p>
      </dgm:t>
    </dgm:pt>
    <dgm:pt modelId="{C71F12E3-B1C0-4258-8341-7E78DD53614C}" type="parTrans" cxnId="{C1D48213-08F7-4122-AC97-E107BB842A12}">
      <dgm:prSet/>
      <dgm:spPr/>
      <dgm:t>
        <a:bodyPr/>
        <a:lstStyle/>
        <a:p>
          <a:endParaRPr lang="en-US"/>
        </a:p>
      </dgm:t>
    </dgm:pt>
    <dgm:pt modelId="{46F37DE3-ECAF-420D-8707-28D1D8704565}" type="sibTrans" cxnId="{C1D48213-08F7-4122-AC97-E107BB842A12}">
      <dgm:prSet/>
      <dgm:spPr/>
      <dgm:t>
        <a:bodyPr/>
        <a:lstStyle/>
        <a:p>
          <a:endParaRPr lang="en-US"/>
        </a:p>
      </dgm:t>
    </dgm:pt>
    <dgm:pt modelId="{320801EC-4793-4439-AF56-0E69C8F4BC21}">
      <dgm:prSet phldrT="[Text]"/>
      <dgm:spPr/>
      <dgm:t>
        <a:bodyPr/>
        <a:lstStyle/>
        <a:p>
          <a:r>
            <a:rPr lang="en-US" dirty="0" smtClean="0"/>
            <a:t>Create test data</a:t>
          </a:r>
          <a:endParaRPr lang="en-US" dirty="0"/>
        </a:p>
      </dgm:t>
    </dgm:pt>
    <dgm:pt modelId="{E3D6CC1C-FAAC-4E76-862E-7120FE682DDE}" type="parTrans" cxnId="{31DF79BC-0ABA-4A84-A29A-77C6703E74B0}">
      <dgm:prSet/>
      <dgm:spPr/>
      <dgm:t>
        <a:bodyPr/>
        <a:lstStyle/>
        <a:p>
          <a:endParaRPr lang="en-US"/>
        </a:p>
      </dgm:t>
    </dgm:pt>
    <dgm:pt modelId="{5EB830C5-9E0D-4233-B880-69CF794B7888}" type="sibTrans" cxnId="{31DF79BC-0ABA-4A84-A29A-77C6703E74B0}">
      <dgm:prSet/>
      <dgm:spPr/>
      <dgm:t>
        <a:bodyPr/>
        <a:lstStyle/>
        <a:p>
          <a:endParaRPr lang="en-US"/>
        </a:p>
      </dgm:t>
    </dgm:pt>
    <dgm:pt modelId="{48BC7AE1-6640-4CF0-8101-8B27CE503142}">
      <dgm:prSet phldrT="[Text]" custT="1"/>
      <dgm:spPr/>
      <dgm:t>
        <a:bodyPr/>
        <a:lstStyle/>
        <a:p>
          <a:r>
            <a:rPr lang="en-US" sz="4000" dirty="0" smtClean="0"/>
            <a:t>IT</a:t>
          </a:r>
          <a:endParaRPr lang="en-US" sz="4000" dirty="0"/>
        </a:p>
      </dgm:t>
    </dgm:pt>
    <dgm:pt modelId="{D1B82C1D-8D3F-4096-A45C-863C46D2584B}" type="parTrans" cxnId="{9B3C8E5F-0E44-41EF-9B5A-A90A61119A92}">
      <dgm:prSet/>
      <dgm:spPr/>
      <dgm:t>
        <a:bodyPr/>
        <a:lstStyle/>
        <a:p>
          <a:endParaRPr lang="en-US"/>
        </a:p>
      </dgm:t>
    </dgm:pt>
    <dgm:pt modelId="{F67E0E82-4937-43A7-96D5-3A127E39D829}" type="sibTrans" cxnId="{9B3C8E5F-0E44-41EF-9B5A-A90A61119A92}">
      <dgm:prSet/>
      <dgm:spPr/>
      <dgm:t>
        <a:bodyPr/>
        <a:lstStyle/>
        <a:p>
          <a:endParaRPr lang="en-US"/>
        </a:p>
      </dgm:t>
    </dgm:pt>
    <dgm:pt modelId="{22BFAACF-342F-407C-8312-43E2D86A86B3}" type="pres">
      <dgm:prSet presAssocID="{C5DA818B-11CE-4C9C-8E2A-33C664145C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9D7CE3-1A9C-4FE7-A38B-A1FD82311842}" type="pres">
      <dgm:prSet presAssocID="{0DE83DF4-C279-4288-9C50-2E2974C2F1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FC45D-12F8-40D5-A04B-94CE8A5EE986}" type="pres">
      <dgm:prSet presAssocID="{0E992138-CE74-4149-9DE6-85CE561EB28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027CFEE-CDCB-4A58-AA3B-59B1A3861792}" type="pres">
      <dgm:prSet presAssocID="{0E992138-CE74-4149-9DE6-85CE561EB28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D2C8C85-236F-45AC-995F-86C88C43465B}" type="pres">
      <dgm:prSet presAssocID="{3BEB5732-EBD6-4EC7-BEB9-210BA19D03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C0476-7B7A-412F-AE38-B3715BA04471}" type="pres">
      <dgm:prSet presAssocID="{75C2D920-135B-451C-B52D-18F3D79B2AF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683D09D-456D-4D9F-BD19-35731D2715A1}" type="pres">
      <dgm:prSet presAssocID="{75C2D920-135B-451C-B52D-18F3D79B2AF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DC1FF4B-5A22-4D24-9EFF-CF43804BE00B}" type="pres">
      <dgm:prSet presAssocID="{E75E4D35-7ECE-4EDE-90BE-CA198F51AC0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6550B-5EE2-4AF9-9492-F5239D8A4125}" type="pres">
      <dgm:prSet presAssocID="{46F37DE3-ECAF-420D-8707-28D1D870456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D4BD8C7-7C25-4DF0-8485-B9B937AC27ED}" type="pres">
      <dgm:prSet presAssocID="{46F37DE3-ECAF-420D-8707-28D1D870456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9356E57-ACBD-4BF9-A9A3-42A48D825A59}" type="pres">
      <dgm:prSet presAssocID="{320801EC-4793-4439-AF56-0E69C8F4BC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31EEB-B083-4850-B0BA-F5C9C2DA2E0F}" type="pres">
      <dgm:prSet presAssocID="{5EB830C5-9E0D-4233-B880-69CF794B7888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0F41A8B-AC36-4F9D-BF80-2754E24B3B9B}" type="pres">
      <dgm:prSet presAssocID="{5EB830C5-9E0D-4233-B880-69CF794B788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80049ED-7022-4118-A85C-2B8107758BF1}" type="pres">
      <dgm:prSet presAssocID="{48BC7AE1-6640-4CF0-8101-8B27CE50314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7CB20-8692-40CB-AED6-5CBA39A59D51}" type="presOf" srcId="{75C2D920-135B-451C-B52D-18F3D79B2AF8}" destId="{40FC0476-7B7A-412F-AE38-B3715BA04471}" srcOrd="0" destOrd="0" presId="urn:microsoft.com/office/officeart/2005/8/layout/process5"/>
    <dgm:cxn modelId="{B0EDEBF7-D419-40CF-888B-3901A1B3E172}" type="presOf" srcId="{46F37DE3-ECAF-420D-8707-28D1D8704565}" destId="{9636550B-5EE2-4AF9-9492-F5239D8A4125}" srcOrd="0" destOrd="0" presId="urn:microsoft.com/office/officeart/2005/8/layout/process5"/>
    <dgm:cxn modelId="{303D1231-3383-4B6C-9E0A-FC35CCC671E0}" type="presOf" srcId="{3BEB5732-EBD6-4EC7-BEB9-210BA19D0318}" destId="{4D2C8C85-236F-45AC-995F-86C88C43465B}" srcOrd="0" destOrd="0" presId="urn:microsoft.com/office/officeart/2005/8/layout/process5"/>
    <dgm:cxn modelId="{31DF79BC-0ABA-4A84-A29A-77C6703E74B0}" srcId="{C5DA818B-11CE-4C9C-8E2A-33C664145CD1}" destId="{320801EC-4793-4439-AF56-0E69C8F4BC21}" srcOrd="3" destOrd="0" parTransId="{E3D6CC1C-FAAC-4E76-862E-7120FE682DDE}" sibTransId="{5EB830C5-9E0D-4233-B880-69CF794B7888}"/>
    <dgm:cxn modelId="{4BF4426D-7628-48A8-9BC7-085312AE2BDB}" type="presOf" srcId="{320801EC-4793-4439-AF56-0E69C8F4BC21}" destId="{79356E57-ACBD-4BF9-A9A3-42A48D825A59}" srcOrd="0" destOrd="0" presId="urn:microsoft.com/office/officeart/2005/8/layout/process5"/>
    <dgm:cxn modelId="{2CC83C18-BFC6-4586-928E-609AA3079F11}" type="presOf" srcId="{46F37DE3-ECAF-420D-8707-28D1D8704565}" destId="{FD4BD8C7-7C25-4DF0-8485-B9B937AC27ED}" srcOrd="1" destOrd="0" presId="urn:microsoft.com/office/officeart/2005/8/layout/process5"/>
    <dgm:cxn modelId="{9799A0D1-23C1-422F-A1D0-65D03CBFF4D3}" type="presOf" srcId="{0E992138-CE74-4149-9DE6-85CE561EB28E}" destId="{BECFC45D-12F8-40D5-A04B-94CE8A5EE986}" srcOrd="0" destOrd="0" presId="urn:microsoft.com/office/officeart/2005/8/layout/process5"/>
    <dgm:cxn modelId="{D7B31731-8B01-4D36-B8D0-AD421B3667D4}" srcId="{C5DA818B-11CE-4C9C-8E2A-33C664145CD1}" destId="{0DE83DF4-C279-4288-9C50-2E2974C2F12E}" srcOrd="0" destOrd="0" parTransId="{4A533C2F-0F77-4EB7-9A0B-9F4B36F97293}" sibTransId="{0E992138-CE74-4149-9DE6-85CE561EB28E}"/>
    <dgm:cxn modelId="{51909D0C-9FF1-4A56-AFAB-16834BBB9240}" type="presOf" srcId="{0E992138-CE74-4149-9DE6-85CE561EB28E}" destId="{2027CFEE-CDCB-4A58-AA3B-59B1A3861792}" srcOrd="1" destOrd="0" presId="urn:microsoft.com/office/officeart/2005/8/layout/process5"/>
    <dgm:cxn modelId="{8996ABE2-2ADE-42A6-828C-31636480374D}" srcId="{C5DA818B-11CE-4C9C-8E2A-33C664145CD1}" destId="{3BEB5732-EBD6-4EC7-BEB9-210BA19D0318}" srcOrd="1" destOrd="0" parTransId="{C9A058A6-8861-4495-A705-D808D6BFCBD1}" sibTransId="{75C2D920-135B-451C-B52D-18F3D79B2AF8}"/>
    <dgm:cxn modelId="{494CDB86-FAFC-4943-A520-6B38DDF46F43}" type="presOf" srcId="{48BC7AE1-6640-4CF0-8101-8B27CE503142}" destId="{180049ED-7022-4118-A85C-2B8107758BF1}" srcOrd="0" destOrd="0" presId="urn:microsoft.com/office/officeart/2005/8/layout/process5"/>
    <dgm:cxn modelId="{C1D48213-08F7-4122-AC97-E107BB842A12}" srcId="{C5DA818B-11CE-4C9C-8E2A-33C664145CD1}" destId="{E75E4D35-7ECE-4EDE-90BE-CA198F51AC05}" srcOrd="2" destOrd="0" parTransId="{C71F12E3-B1C0-4258-8341-7E78DD53614C}" sibTransId="{46F37DE3-ECAF-420D-8707-28D1D8704565}"/>
    <dgm:cxn modelId="{9CDB46E0-85D4-4CE2-8C57-FC9B151E95E0}" type="presOf" srcId="{5EB830C5-9E0D-4233-B880-69CF794B7888}" destId="{5A431EEB-B083-4850-B0BA-F5C9C2DA2E0F}" srcOrd="0" destOrd="0" presId="urn:microsoft.com/office/officeart/2005/8/layout/process5"/>
    <dgm:cxn modelId="{42A5B468-DDAF-4AD4-A6DA-46D321D89E3C}" type="presOf" srcId="{C5DA818B-11CE-4C9C-8E2A-33C664145CD1}" destId="{22BFAACF-342F-407C-8312-43E2D86A86B3}" srcOrd="0" destOrd="0" presId="urn:microsoft.com/office/officeart/2005/8/layout/process5"/>
    <dgm:cxn modelId="{1127909C-EE47-40AF-B588-5F7AD412D8B3}" type="presOf" srcId="{0DE83DF4-C279-4288-9C50-2E2974C2F12E}" destId="{CA9D7CE3-1A9C-4FE7-A38B-A1FD82311842}" srcOrd="0" destOrd="0" presId="urn:microsoft.com/office/officeart/2005/8/layout/process5"/>
    <dgm:cxn modelId="{0A9E01D4-0E07-489E-AFB5-B6F12280489A}" type="presOf" srcId="{5EB830C5-9E0D-4233-B880-69CF794B7888}" destId="{40F41A8B-AC36-4F9D-BF80-2754E24B3B9B}" srcOrd="1" destOrd="0" presId="urn:microsoft.com/office/officeart/2005/8/layout/process5"/>
    <dgm:cxn modelId="{9C4935A0-F6DE-4B51-ACBE-CE1A5B9DED58}" type="presOf" srcId="{75C2D920-135B-451C-B52D-18F3D79B2AF8}" destId="{F683D09D-456D-4D9F-BD19-35731D2715A1}" srcOrd="1" destOrd="0" presId="urn:microsoft.com/office/officeart/2005/8/layout/process5"/>
    <dgm:cxn modelId="{9B3C8E5F-0E44-41EF-9B5A-A90A61119A92}" srcId="{C5DA818B-11CE-4C9C-8E2A-33C664145CD1}" destId="{48BC7AE1-6640-4CF0-8101-8B27CE503142}" srcOrd="4" destOrd="0" parTransId="{D1B82C1D-8D3F-4096-A45C-863C46D2584B}" sibTransId="{F67E0E82-4937-43A7-96D5-3A127E39D829}"/>
    <dgm:cxn modelId="{47916403-37E3-452F-BC19-0B7350C49F10}" type="presOf" srcId="{E75E4D35-7ECE-4EDE-90BE-CA198F51AC05}" destId="{6DC1FF4B-5A22-4D24-9EFF-CF43804BE00B}" srcOrd="0" destOrd="0" presId="urn:microsoft.com/office/officeart/2005/8/layout/process5"/>
    <dgm:cxn modelId="{7163A894-E1A7-4CD5-A45B-1D280C2E3F62}" type="presParOf" srcId="{22BFAACF-342F-407C-8312-43E2D86A86B3}" destId="{CA9D7CE3-1A9C-4FE7-A38B-A1FD82311842}" srcOrd="0" destOrd="0" presId="urn:microsoft.com/office/officeart/2005/8/layout/process5"/>
    <dgm:cxn modelId="{502755F8-70C6-44F6-81C5-01D48AC7E282}" type="presParOf" srcId="{22BFAACF-342F-407C-8312-43E2D86A86B3}" destId="{BECFC45D-12F8-40D5-A04B-94CE8A5EE986}" srcOrd="1" destOrd="0" presId="urn:microsoft.com/office/officeart/2005/8/layout/process5"/>
    <dgm:cxn modelId="{511B96C8-BC90-4BCB-AB39-91B0469A7E0A}" type="presParOf" srcId="{BECFC45D-12F8-40D5-A04B-94CE8A5EE986}" destId="{2027CFEE-CDCB-4A58-AA3B-59B1A3861792}" srcOrd="0" destOrd="0" presId="urn:microsoft.com/office/officeart/2005/8/layout/process5"/>
    <dgm:cxn modelId="{190E472A-6146-4DB7-8298-6E1E4522AF7D}" type="presParOf" srcId="{22BFAACF-342F-407C-8312-43E2D86A86B3}" destId="{4D2C8C85-236F-45AC-995F-86C88C43465B}" srcOrd="2" destOrd="0" presId="urn:microsoft.com/office/officeart/2005/8/layout/process5"/>
    <dgm:cxn modelId="{F6579290-B3A7-4E83-AB97-6538F0175F59}" type="presParOf" srcId="{22BFAACF-342F-407C-8312-43E2D86A86B3}" destId="{40FC0476-7B7A-412F-AE38-B3715BA04471}" srcOrd="3" destOrd="0" presId="urn:microsoft.com/office/officeart/2005/8/layout/process5"/>
    <dgm:cxn modelId="{E8AAEA6B-CC9E-44E4-990E-01FBAD324380}" type="presParOf" srcId="{40FC0476-7B7A-412F-AE38-B3715BA04471}" destId="{F683D09D-456D-4D9F-BD19-35731D2715A1}" srcOrd="0" destOrd="0" presId="urn:microsoft.com/office/officeart/2005/8/layout/process5"/>
    <dgm:cxn modelId="{F0AD5C04-BC79-40E9-B6BD-785CC1E8A4BA}" type="presParOf" srcId="{22BFAACF-342F-407C-8312-43E2D86A86B3}" destId="{6DC1FF4B-5A22-4D24-9EFF-CF43804BE00B}" srcOrd="4" destOrd="0" presId="urn:microsoft.com/office/officeart/2005/8/layout/process5"/>
    <dgm:cxn modelId="{D8EAC721-68A0-4920-9DE8-3CC93826B3CE}" type="presParOf" srcId="{22BFAACF-342F-407C-8312-43E2D86A86B3}" destId="{9636550B-5EE2-4AF9-9492-F5239D8A4125}" srcOrd="5" destOrd="0" presId="urn:microsoft.com/office/officeart/2005/8/layout/process5"/>
    <dgm:cxn modelId="{4C732D25-0831-413C-91D1-050D21F79500}" type="presParOf" srcId="{9636550B-5EE2-4AF9-9492-F5239D8A4125}" destId="{FD4BD8C7-7C25-4DF0-8485-B9B937AC27ED}" srcOrd="0" destOrd="0" presId="urn:microsoft.com/office/officeart/2005/8/layout/process5"/>
    <dgm:cxn modelId="{4BC86577-B204-4D5B-BB25-E76BDFEBA549}" type="presParOf" srcId="{22BFAACF-342F-407C-8312-43E2D86A86B3}" destId="{79356E57-ACBD-4BF9-A9A3-42A48D825A59}" srcOrd="6" destOrd="0" presId="urn:microsoft.com/office/officeart/2005/8/layout/process5"/>
    <dgm:cxn modelId="{2B7DDE1D-E958-4B1C-A2BD-0D2A045C00FD}" type="presParOf" srcId="{22BFAACF-342F-407C-8312-43E2D86A86B3}" destId="{5A431EEB-B083-4850-B0BA-F5C9C2DA2E0F}" srcOrd="7" destOrd="0" presId="urn:microsoft.com/office/officeart/2005/8/layout/process5"/>
    <dgm:cxn modelId="{1C7E172C-5B2E-47AE-BEDA-ECDADBC48BA3}" type="presParOf" srcId="{5A431EEB-B083-4850-B0BA-F5C9C2DA2E0F}" destId="{40F41A8B-AC36-4F9D-BF80-2754E24B3B9B}" srcOrd="0" destOrd="0" presId="urn:microsoft.com/office/officeart/2005/8/layout/process5"/>
    <dgm:cxn modelId="{DA1F0A57-E8B7-47E4-97D8-842A0AA11C0E}" type="presParOf" srcId="{22BFAACF-342F-407C-8312-43E2D86A86B3}" destId="{180049ED-7022-4118-A85C-2B8107758BF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A83F7-6282-4009-9FDD-2C42EBA4229D}" type="doc">
      <dgm:prSet loTypeId="urn:microsoft.com/office/officeart/2005/8/layout/equation2" loCatId="process" qsTypeId="urn:microsoft.com/office/officeart/2005/8/quickstyle/3d2" qsCatId="3D" csTypeId="urn:microsoft.com/office/officeart/2005/8/colors/accent2_2" csCatId="accent2" phldr="1"/>
      <dgm:spPr/>
    </dgm:pt>
    <dgm:pt modelId="{F9628E8C-B3D5-471D-9619-418CD8F351E3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32D18632-714E-423E-919B-53619FB168E2}" type="parTrans" cxnId="{E1F4254F-E3F1-4CD6-BF2E-58B4220D6498}">
      <dgm:prSet/>
      <dgm:spPr/>
      <dgm:t>
        <a:bodyPr/>
        <a:lstStyle/>
        <a:p>
          <a:endParaRPr lang="en-US"/>
        </a:p>
      </dgm:t>
    </dgm:pt>
    <dgm:pt modelId="{02AE41EB-8DB4-4D4D-8A78-CCF9C0C28826}" type="sibTrans" cxnId="{E1F4254F-E3F1-4CD6-BF2E-58B4220D6498}">
      <dgm:prSet/>
      <dgm:spPr/>
      <dgm:t>
        <a:bodyPr/>
        <a:lstStyle/>
        <a:p>
          <a:endParaRPr lang="en-US"/>
        </a:p>
      </dgm:t>
    </dgm:pt>
    <dgm:pt modelId="{03627E23-B44B-4654-B051-5B5703C1EE4F}">
      <dgm:prSet phldrT="[Text]"/>
      <dgm:spPr/>
      <dgm:t>
        <a:bodyPr/>
        <a:lstStyle/>
        <a:p>
          <a:r>
            <a:rPr lang="en-US" dirty="0" smtClean="0"/>
            <a:t>Test data</a:t>
          </a:r>
          <a:endParaRPr lang="en-US" dirty="0"/>
        </a:p>
      </dgm:t>
    </dgm:pt>
    <dgm:pt modelId="{FA49A028-C2E4-412A-AE88-54A957BC1F11}" type="parTrans" cxnId="{7A9FAF37-4789-4EBB-BE05-8ABD17C6AD6E}">
      <dgm:prSet/>
      <dgm:spPr/>
      <dgm:t>
        <a:bodyPr/>
        <a:lstStyle/>
        <a:p>
          <a:endParaRPr lang="en-US"/>
        </a:p>
      </dgm:t>
    </dgm:pt>
    <dgm:pt modelId="{73857215-3029-4F35-8F5F-381F9058A623}" type="sibTrans" cxnId="{7A9FAF37-4789-4EBB-BE05-8ABD17C6AD6E}">
      <dgm:prSet/>
      <dgm:spPr/>
      <dgm:t>
        <a:bodyPr/>
        <a:lstStyle/>
        <a:p>
          <a:endParaRPr lang="en-US"/>
        </a:p>
      </dgm:t>
    </dgm:pt>
    <dgm:pt modelId="{946134F0-F3CD-48E5-8F5C-622A6A5A010A}">
      <dgm:prSet phldrT="[Text]"/>
      <dgm:spPr/>
      <dgm:t>
        <a:bodyPr/>
        <a:lstStyle/>
        <a:p>
          <a:r>
            <a:rPr lang="en-US" dirty="0" smtClean="0"/>
            <a:t>Integration test</a:t>
          </a:r>
          <a:endParaRPr lang="en-US" dirty="0"/>
        </a:p>
      </dgm:t>
    </dgm:pt>
    <dgm:pt modelId="{34D5185C-CA43-429D-8F7C-611C0F651B70}" type="parTrans" cxnId="{07D7F9DE-BA73-48CC-AABE-B3871BBA7FAF}">
      <dgm:prSet/>
      <dgm:spPr/>
      <dgm:t>
        <a:bodyPr/>
        <a:lstStyle/>
        <a:p>
          <a:endParaRPr lang="en-US"/>
        </a:p>
      </dgm:t>
    </dgm:pt>
    <dgm:pt modelId="{B8689090-7701-4465-9632-4A7B0DCE1809}" type="sibTrans" cxnId="{07D7F9DE-BA73-48CC-AABE-B3871BBA7FAF}">
      <dgm:prSet/>
      <dgm:spPr/>
      <dgm:t>
        <a:bodyPr/>
        <a:lstStyle/>
        <a:p>
          <a:endParaRPr lang="en-US"/>
        </a:p>
      </dgm:t>
    </dgm:pt>
    <dgm:pt modelId="{CE329C6F-D443-4ACB-8B92-7E3E608CA8EF}" type="pres">
      <dgm:prSet presAssocID="{829A83F7-6282-4009-9FDD-2C42EBA4229D}" presName="Name0" presStyleCnt="0">
        <dgm:presLayoutVars>
          <dgm:dir/>
          <dgm:resizeHandles val="exact"/>
        </dgm:presLayoutVars>
      </dgm:prSet>
      <dgm:spPr/>
    </dgm:pt>
    <dgm:pt modelId="{39677E7D-3FCA-4FEA-8623-7830E4A9210A}" type="pres">
      <dgm:prSet presAssocID="{829A83F7-6282-4009-9FDD-2C42EBA4229D}" presName="vNodes" presStyleCnt="0"/>
      <dgm:spPr/>
    </dgm:pt>
    <dgm:pt modelId="{471036B0-BBE4-490B-BA37-5C1F685D5E0F}" type="pres">
      <dgm:prSet presAssocID="{F9628E8C-B3D5-471D-9619-418CD8F35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6121E-1B75-4587-B008-9F19D13B1623}" type="pres">
      <dgm:prSet presAssocID="{02AE41EB-8DB4-4D4D-8A78-CCF9C0C28826}" presName="spacerT" presStyleCnt="0"/>
      <dgm:spPr/>
    </dgm:pt>
    <dgm:pt modelId="{02E8E01F-9B89-434C-A262-C82CE10E54EB}" type="pres">
      <dgm:prSet presAssocID="{02AE41EB-8DB4-4D4D-8A78-CCF9C0C2882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C29FA6F-BC1D-44AC-A397-715BB10B781B}" type="pres">
      <dgm:prSet presAssocID="{02AE41EB-8DB4-4D4D-8A78-CCF9C0C28826}" presName="spacerB" presStyleCnt="0"/>
      <dgm:spPr/>
    </dgm:pt>
    <dgm:pt modelId="{A973A65D-B79E-4895-80DB-F28072714831}" type="pres">
      <dgm:prSet presAssocID="{03627E23-B44B-4654-B051-5B5703C1EE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51D8E-F515-46FB-A4EA-10D2475DBDE0}" type="pres">
      <dgm:prSet presAssocID="{829A83F7-6282-4009-9FDD-2C42EBA4229D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B248257-7F82-4D5B-A99E-8BE3D2399B63}" type="pres">
      <dgm:prSet presAssocID="{829A83F7-6282-4009-9FDD-2C42EBA4229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CD94E81-4DBE-4137-BB79-235111C78090}" type="pres">
      <dgm:prSet presAssocID="{829A83F7-6282-4009-9FDD-2C42EBA4229D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3D62DC-487D-4609-83B4-85D57C567212}" type="presOf" srcId="{73857215-3029-4F35-8F5F-381F9058A623}" destId="{4B248257-7F82-4D5B-A99E-8BE3D2399B63}" srcOrd="1" destOrd="0" presId="urn:microsoft.com/office/officeart/2005/8/layout/equation2"/>
    <dgm:cxn modelId="{5366B0B5-2E9B-4F74-8B46-D94202AFFE0F}" type="presOf" srcId="{829A83F7-6282-4009-9FDD-2C42EBA4229D}" destId="{CE329C6F-D443-4ACB-8B92-7E3E608CA8EF}" srcOrd="0" destOrd="0" presId="urn:microsoft.com/office/officeart/2005/8/layout/equation2"/>
    <dgm:cxn modelId="{BA9BEE79-5AB8-47A9-8E9B-E35746CB2D7B}" type="presOf" srcId="{946134F0-F3CD-48E5-8F5C-622A6A5A010A}" destId="{1CD94E81-4DBE-4137-BB79-235111C78090}" srcOrd="0" destOrd="0" presId="urn:microsoft.com/office/officeart/2005/8/layout/equation2"/>
    <dgm:cxn modelId="{FA78E7FA-D21F-4387-8133-A2CFACD7F1C9}" type="presOf" srcId="{73857215-3029-4F35-8F5F-381F9058A623}" destId="{93F51D8E-F515-46FB-A4EA-10D2475DBDE0}" srcOrd="0" destOrd="0" presId="urn:microsoft.com/office/officeart/2005/8/layout/equation2"/>
    <dgm:cxn modelId="{07D7F9DE-BA73-48CC-AABE-B3871BBA7FAF}" srcId="{829A83F7-6282-4009-9FDD-2C42EBA4229D}" destId="{946134F0-F3CD-48E5-8F5C-622A6A5A010A}" srcOrd="2" destOrd="0" parTransId="{34D5185C-CA43-429D-8F7C-611C0F651B70}" sibTransId="{B8689090-7701-4465-9632-4A7B0DCE1809}"/>
    <dgm:cxn modelId="{3E3B5103-8B7A-4F34-8F56-5FBFB8C40C88}" type="presOf" srcId="{F9628E8C-B3D5-471D-9619-418CD8F351E3}" destId="{471036B0-BBE4-490B-BA37-5C1F685D5E0F}" srcOrd="0" destOrd="0" presId="urn:microsoft.com/office/officeart/2005/8/layout/equation2"/>
    <dgm:cxn modelId="{7A9FAF37-4789-4EBB-BE05-8ABD17C6AD6E}" srcId="{829A83F7-6282-4009-9FDD-2C42EBA4229D}" destId="{03627E23-B44B-4654-B051-5B5703C1EE4F}" srcOrd="1" destOrd="0" parTransId="{FA49A028-C2E4-412A-AE88-54A957BC1F11}" sibTransId="{73857215-3029-4F35-8F5F-381F9058A623}"/>
    <dgm:cxn modelId="{4F1F448B-83BE-4D3D-AF06-0789AA1FCD2F}" type="presOf" srcId="{03627E23-B44B-4654-B051-5B5703C1EE4F}" destId="{A973A65D-B79E-4895-80DB-F28072714831}" srcOrd="0" destOrd="0" presId="urn:microsoft.com/office/officeart/2005/8/layout/equation2"/>
    <dgm:cxn modelId="{E1F4254F-E3F1-4CD6-BF2E-58B4220D6498}" srcId="{829A83F7-6282-4009-9FDD-2C42EBA4229D}" destId="{F9628E8C-B3D5-471D-9619-418CD8F351E3}" srcOrd="0" destOrd="0" parTransId="{32D18632-714E-423E-919B-53619FB168E2}" sibTransId="{02AE41EB-8DB4-4D4D-8A78-CCF9C0C28826}"/>
    <dgm:cxn modelId="{932677CE-487D-4405-B203-159CB12F252B}" type="presOf" srcId="{02AE41EB-8DB4-4D4D-8A78-CCF9C0C28826}" destId="{02E8E01F-9B89-434C-A262-C82CE10E54EB}" srcOrd="0" destOrd="0" presId="urn:microsoft.com/office/officeart/2005/8/layout/equation2"/>
    <dgm:cxn modelId="{39890867-0F5E-4636-A1D2-0F39A547D655}" type="presParOf" srcId="{CE329C6F-D443-4ACB-8B92-7E3E608CA8EF}" destId="{39677E7D-3FCA-4FEA-8623-7830E4A9210A}" srcOrd="0" destOrd="0" presId="urn:microsoft.com/office/officeart/2005/8/layout/equation2"/>
    <dgm:cxn modelId="{01BFC5FE-7708-459F-82BF-143B1FA2FF31}" type="presParOf" srcId="{39677E7D-3FCA-4FEA-8623-7830E4A9210A}" destId="{471036B0-BBE4-490B-BA37-5C1F685D5E0F}" srcOrd="0" destOrd="0" presId="urn:microsoft.com/office/officeart/2005/8/layout/equation2"/>
    <dgm:cxn modelId="{9F3B63BB-253C-48F8-A02D-60A8FB13C7E6}" type="presParOf" srcId="{39677E7D-3FCA-4FEA-8623-7830E4A9210A}" destId="{15C6121E-1B75-4587-B008-9F19D13B1623}" srcOrd="1" destOrd="0" presId="urn:microsoft.com/office/officeart/2005/8/layout/equation2"/>
    <dgm:cxn modelId="{5F08BE59-63A3-479E-A5D0-A400CC909D7B}" type="presParOf" srcId="{39677E7D-3FCA-4FEA-8623-7830E4A9210A}" destId="{02E8E01F-9B89-434C-A262-C82CE10E54EB}" srcOrd="2" destOrd="0" presId="urn:microsoft.com/office/officeart/2005/8/layout/equation2"/>
    <dgm:cxn modelId="{C8A6A793-4BF9-4344-B0A1-9C28B1BC2396}" type="presParOf" srcId="{39677E7D-3FCA-4FEA-8623-7830E4A9210A}" destId="{BC29FA6F-BC1D-44AC-A397-715BB10B781B}" srcOrd="3" destOrd="0" presId="urn:microsoft.com/office/officeart/2005/8/layout/equation2"/>
    <dgm:cxn modelId="{390AA119-90AD-4155-AD84-DFCE79EA0E7C}" type="presParOf" srcId="{39677E7D-3FCA-4FEA-8623-7830E4A9210A}" destId="{A973A65D-B79E-4895-80DB-F28072714831}" srcOrd="4" destOrd="0" presId="urn:microsoft.com/office/officeart/2005/8/layout/equation2"/>
    <dgm:cxn modelId="{D23E7C70-4524-4218-AACA-7AF10815E939}" type="presParOf" srcId="{CE329C6F-D443-4ACB-8B92-7E3E608CA8EF}" destId="{93F51D8E-F515-46FB-A4EA-10D2475DBDE0}" srcOrd="1" destOrd="0" presId="urn:microsoft.com/office/officeart/2005/8/layout/equation2"/>
    <dgm:cxn modelId="{579F046A-D01A-4442-9696-D8181538B3F8}" type="presParOf" srcId="{93F51D8E-F515-46FB-A4EA-10D2475DBDE0}" destId="{4B248257-7F82-4D5B-A99E-8BE3D2399B63}" srcOrd="0" destOrd="0" presId="urn:microsoft.com/office/officeart/2005/8/layout/equation2"/>
    <dgm:cxn modelId="{D06C3425-AD1A-462F-B74B-A9BA84B3464A}" type="presParOf" srcId="{CE329C6F-D443-4ACB-8B92-7E3E608CA8EF}" destId="{1CD94E81-4DBE-4137-BB79-235111C7809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7152BD-A950-4D62-8243-25FA571C730C}" type="doc">
      <dgm:prSet loTypeId="urn:microsoft.com/office/officeart/2005/8/layout/cycle2" loCatId="cycle" qsTypeId="urn:microsoft.com/office/officeart/2005/8/quickstyle/3d6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0EBD7E-7D17-4D1B-85EE-A40B7F0E4875}">
      <dgm:prSet phldrT="[Text]" custT="1"/>
      <dgm:spPr/>
      <dgm:t>
        <a:bodyPr/>
        <a:lstStyle/>
        <a:p>
          <a:r>
            <a:rPr lang="en-US" sz="2000" dirty="0" smtClean="0"/>
            <a:t>Code</a:t>
          </a:r>
          <a:endParaRPr lang="en-US" sz="2000" dirty="0"/>
        </a:p>
      </dgm:t>
    </dgm:pt>
    <dgm:pt modelId="{9EA3CB38-73CD-408A-AC8A-D7E52330AB8A}" type="parTrans" cxnId="{6825D9BD-DDA5-4084-B126-A6BE6DE62F92}">
      <dgm:prSet/>
      <dgm:spPr/>
      <dgm:t>
        <a:bodyPr/>
        <a:lstStyle/>
        <a:p>
          <a:endParaRPr lang="en-US"/>
        </a:p>
      </dgm:t>
    </dgm:pt>
    <dgm:pt modelId="{B86BCD48-8397-488C-A85E-94B3BED6ECA4}" type="sibTrans" cxnId="{6825D9BD-DDA5-4084-B126-A6BE6DE62F92}">
      <dgm:prSet/>
      <dgm:spPr/>
      <dgm:t>
        <a:bodyPr/>
        <a:lstStyle/>
        <a:p>
          <a:endParaRPr lang="en-US"/>
        </a:p>
      </dgm:t>
    </dgm:pt>
    <dgm:pt modelId="{1DD08D8C-D17C-4F5E-8D36-C4ADC9C99FB5}">
      <dgm:prSet phldrT="[Text]" custT="1"/>
      <dgm:spPr/>
      <dgm:t>
        <a:bodyPr/>
        <a:lstStyle/>
        <a:p>
          <a:r>
            <a:rPr lang="en-US" sz="2000" dirty="0" smtClean="0"/>
            <a:t>Unit test</a:t>
          </a:r>
          <a:endParaRPr lang="en-US" sz="2000" dirty="0"/>
        </a:p>
      </dgm:t>
    </dgm:pt>
    <dgm:pt modelId="{C45C63B1-AA1F-4A24-ACF8-55CA1051D950}" type="parTrans" cxnId="{E47DDA5E-36E0-4AFD-B7E1-E4844FD44CE9}">
      <dgm:prSet/>
      <dgm:spPr/>
      <dgm:t>
        <a:bodyPr/>
        <a:lstStyle/>
        <a:p>
          <a:endParaRPr lang="en-US"/>
        </a:p>
      </dgm:t>
    </dgm:pt>
    <dgm:pt modelId="{E976A1D2-3895-4F3C-95FB-F9E3DF90BB77}" type="sibTrans" cxnId="{E47DDA5E-36E0-4AFD-B7E1-E4844FD44CE9}">
      <dgm:prSet/>
      <dgm:spPr/>
      <dgm:t>
        <a:bodyPr/>
        <a:lstStyle/>
        <a:p>
          <a:endParaRPr lang="en-US"/>
        </a:p>
      </dgm:t>
    </dgm:pt>
    <dgm:pt modelId="{D2A5E944-C169-4302-8302-4657D2C993A1}">
      <dgm:prSet phldrT="[Text]" custT="1"/>
      <dgm:spPr/>
      <dgm:t>
        <a:bodyPr/>
        <a:lstStyle/>
        <a:p>
          <a:r>
            <a:rPr lang="en-US" sz="2000" dirty="0" smtClean="0"/>
            <a:t>Review code</a:t>
          </a:r>
          <a:endParaRPr lang="en-US" sz="2000" dirty="0"/>
        </a:p>
      </dgm:t>
    </dgm:pt>
    <dgm:pt modelId="{0D10196F-6F2F-4FA3-8F67-F662B2C40EAA}" type="parTrans" cxnId="{E6BDF623-C01D-4DA4-9E9C-96DDD0C1C22A}">
      <dgm:prSet/>
      <dgm:spPr/>
      <dgm:t>
        <a:bodyPr/>
        <a:lstStyle/>
        <a:p>
          <a:endParaRPr lang="en-US"/>
        </a:p>
      </dgm:t>
    </dgm:pt>
    <dgm:pt modelId="{DE0DDCDF-1214-4E08-AD8A-8D1ABD5F4060}" type="sibTrans" cxnId="{E6BDF623-C01D-4DA4-9E9C-96DDD0C1C22A}">
      <dgm:prSet/>
      <dgm:spPr/>
      <dgm:t>
        <a:bodyPr/>
        <a:lstStyle/>
        <a:p>
          <a:endParaRPr lang="en-US"/>
        </a:p>
      </dgm:t>
    </dgm:pt>
    <dgm:pt modelId="{F0664005-CAC2-468F-A217-FDDCDD4D1539}">
      <dgm:prSet phldrT="[Text]" custT="1"/>
      <dgm:spPr/>
      <dgm:t>
        <a:bodyPr/>
        <a:lstStyle/>
        <a:p>
          <a:r>
            <a:rPr lang="en-US" sz="1800" dirty="0" smtClean="0"/>
            <a:t>Integration</a:t>
          </a:r>
          <a:r>
            <a:rPr lang="en-US" sz="1500" dirty="0" smtClean="0"/>
            <a:t> </a:t>
          </a:r>
          <a:r>
            <a:rPr lang="en-US" sz="2000" dirty="0" smtClean="0"/>
            <a:t>test</a:t>
          </a:r>
          <a:endParaRPr lang="en-US" sz="2000" dirty="0"/>
        </a:p>
      </dgm:t>
    </dgm:pt>
    <dgm:pt modelId="{210FC546-ED49-4ACF-8795-44A309B93B7C}" type="parTrans" cxnId="{6FF5A48F-6BDD-48E5-A5AB-069D12216A32}">
      <dgm:prSet/>
      <dgm:spPr/>
      <dgm:t>
        <a:bodyPr/>
        <a:lstStyle/>
        <a:p>
          <a:endParaRPr lang="en-US"/>
        </a:p>
      </dgm:t>
    </dgm:pt>
    <dgm:pt modelId="{B6E4CB39-EA14-4704-B006-F72BB4848C4B}" type="sibTrans" cxnId="{6FF5A48F-6BDD-48E5-A5AB-069D12216A32}">
      <dgm:prSet/>
      <dgm:spPr/>
      <dgm:t>
        <a:bodyPr/>
        <a:lstStyle/>
        <a:p>
          <a:endParaRPr lang="en-US"/>
        </a:p>
      </dgm:t>
    </dgm:pt>
    <dgm:pt modelId="{11930B3F-6652-4FA8-9D18-F5F721E0D4FD}">
      <dgm:prSet phldrT="[Text]" custT="1"/>
      <dgm:spPr/>
      <dgm:t>
        <a:bodyPr/>
        <a:lstStyle/>
        <a:p>
          <a:r>
            <a:rPr lang="en-US" sz="2000" dirty="0" smtClean="0"/>
            <a:t>Log bug</a:t>
          </a:r>
          <a:endParaRPr lang="en-US" sz="2000" dirty="0"/>
        </a:p>
      </dgm:t>
    </dgm:pt>
    <dgm:pt modelId="{39C432DD-3C94-41F2-82EB-20735D13B959}" type="parTrans" cxnId="{646DEB6F-2505-4196-937F-A1FFAD317EB8}">
      <dgm:prSet/>
      <dgm:spPr/>
      <dgm:t>
        <a:bodyPr/>
        <a:lstStyle/>
        <a:p>
          <a:endParaRPr lang="en-US"/>
        </a:p>
      </dgm:t>
    </dgm:pt>
    <dgm:pt modelId="{1AC8F1B5-C263-4B74-AE56-7401EB86EE15}" type="sibTrans" cxnId="{646DEB6F-2505-4196-937F-A1FFAD317EB8}">
      <dgm:prSet/>
      <dgm:spPr/>
      <dgm:t>
        <a:bodyPr/>
        <a:lstStyle/>
        <a:p>
          <a:endParaRPr lang="en-US"/>
        </a:p>
      </dgm:t>
    </dgm:pt>
    <dgm:pt modelId="{C4777852-3143-4D66-9887-960F4E96BE53}" type="pres">
      <dgm:prSet presAssocID="{8F7152BD-A950-4D62-8243-25FA571C730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5982F-8475-4F8C-8056-65213600B782}" type="pres">
      <dgm:prSet presAssocID="{270EBD7E-7D17-4D1B-85EE-A40B7F0E48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82A8-7126-4A1C-B640-8E07B80886FF}" type="pres">
      <dgm:prSet presAssocID="{B86BCD48-8397-488C-A85E-94B3BED6ECA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8EB32D7-1F62-4F5A-9AC9-726C1A745713}" type="pres">
      <dgm:prSet presAssocID="{B86BCD48-8397-488C-A85E-94B3BED6ECA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04D200F-1081-4315-8692-97163D4CE1AB}" type="pres">
      <dgm:prSet presAssocID="{1DD08D8C-D17C-4F5E-8D36-C4ADC9C99F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2F1B-13E7-4DAE-8437-CC29BCF77BCF}" type="pres">
      <dgm:prSet presAssocID="{E976A1D2-3895-4F3C-95FB-F9E3DF90BB7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B7C455E-0EDC-4BB4-A7BC-9883DC4DBE6B}" type="pres">
      <dgm:prSet presAssocID="{E976A1D2-3895-4F3C-95FB-F9E3DF90BB7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3E43CC9-4362-4E6A-A3C1-FC6C4E96145C}" type="pres">
      <dgm:prSet presAssocID="{D2A5E944-C169-4302-8302-4657D2C993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9D30A-67F5-48FE-8B59-3AA3CBC24D2F}" type="pres">
      <dgm:prSet presAssocID="{DE0DDCDF-1214-4E08-AD8A-8D1ABD5F406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D618D43-2FE6-4935-82F5-BF21A715B83C}" type="pres">
      <dgm:prSet presAssocID="{DE0DDCDF-1214-4E08-AD8A-8D1ABD5F40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514B229-91D8-457F-BCE1-04A82CAD6D02}" type="pres">
      <dgm:prSet presAssocID="{F0664005-CAC2-468F-A217-FDDCDD4D15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22F50-B84B-48AC-991A-35CC6E06A130}" type="pres">
      <dgm:prSet presAssocID="{B6E4CB39-EA14-4704-B006-F72BB4848C4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F7AC9A5-1609-4AE7-8747-9CC1ABBEA43F}" type="pres">
      <dgm:prSet presAssocID="{B6E4CB39-EA14-4704-B006-F72BB4848C4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D1C070B-C7D6-41DA-9480-51BD2097FF6F}" type="pres">
      <dgm:prSet presAssocID="{11930B3F-6652-4FA8-9D18-F5F721E0D4F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4C5B5-5BF8-4989-8117-83D5E441214A}" type="pres">
      <dgm:prSet presAssocID="{1AC8F1B5-C263-4B74-AE56-7401EB86EE1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B840096-B16E-4339-A430-C6DAE63534AF}" type="pres">
      <dgm:prSet presAssocID="{1AC8F1B5-C263-4B74-AE56-7401EB86EE15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D635D92-24D2-4F90-8436-48D342492453}" type="presOf" srcId="{1DD08D8C-D17C-4F5E-8D36-C4ADC9C99FB5}" destId="{704D200F-1081-4315-8692-97163D4CE1AB}" srcOrd="0" destOrd="0" presId="urn:microsoft.com/office/officeart/2005/8/layout/cycle2"/>
    <dgm:cxn modelId="{FFA21C19-E4B1-4871-85B4-3A618B7E7E7C}" type="presOf" srcId="{DE0DDCDF-1214-4E08-AD8A-8D1ABD5F4060}" destId="{4D618D43-2FE6-4935-82F5-BF21A715B83C}" srcOrd="1" destOrd="0" presId="urn:microsoft.com/office/officeart/2005/8/layout/cycle2"/>
    <dgm:cxn modelId="{E47DDA5E-36E0-4AFD-B7E1-E4844FD44CE9}" srcId="{8F7152BD-A950-4D62-8243-25FA571C730C}" destId="{1DD08D8C-D17C-4F5E-8D36-C4ADC9C99FB5}" srcOrd="1" destOrd="0" parTransId="{C45C63B1-AA1F-4A24-ACF8-55CA1051D950}" sibTransId="{E976A1D2-3895-4F3C-95FB-F9E3DF90BB77}"/>
    <dgm:cxn modelId="{97BA5C0C-2158-4BC6-BFF4-A98D6F9A98AD}" type="presOf" srcId="{D2A5E944-C169-4302-8302-4657D2C993A1}" destId="{43E43CC9-4362-4E6A-A3C1-FC6C4E96145C}" srcOrd="0" destOrd="0" presId="urn:microsoft.com/office/officeart/2005/8/layout/cycle2"/>
    <dgm:cxn modelId="{6825D9BD-DDA5-4084-B126-A6BE6DE62F92}" srcId="{8F7152BD-A950-4D62-8243-25FA571C730C}" destId="{270EBD7E-7D17-4D1B-85EE-A40B7F0E4875}" srcOrd="0" destOrd="0" parTransId="{9EA3CB38-73CD-408A-AC8A-D7E52330AB8A}" sibTransId="{B86BCD48-8397-488C-A85E-94B3BED6ECA4}"/>
    <dgm:cxn modelId="{6FF5A48F-6BDD-48E5-A5AB-069D12216A32}" srcId="{8F7152BD-A950-4D62-8243-25FA571C730C}" destId="{F0664005-CAC2-468F-A217-FDDCDD4D1539}" srcOrd="3" destOrd="0" parTransId="{210FC546-ED49-4ACF-8795-44A309B93B7C}" sibTransId="{B6E4CB39-EA14-4704-B006-F72BB4848C4B}"/>
    <dgm:cxn modelId="{16F684BF-8C30-498D-90FD-C8DC3D646E1A}" type="presOf" srcId="{DE0DDCDF-1214-4E08-AD8A-8D1ABD5F4060}" destId="{40E9D30A-67F5-48FE-8B59-3AA3CBC24D2F}" srcOrd="0" destOrd="0" presId="urn:microsoft.com/office/officeart/2005/8/layout/cycle2"/>
    <dgm:cxn modelId="{E6BDF623-C01D-4DA4-9E9C-96DDD0C1C22A}" srcId="{8F7152BD-A950-4D62-8243-25FA571C730C}" destId="{D2A5E944-C169-4302-8302-4657D2C993A1}" srcOrd="2" destOrd="0" parTransId="{0D10196F-6F2F-4FA3-8F67-F662B2C40EAA}" sibTransId="{DE0DDCDF-1214-4E08-AD8A-8D1ABD5F4060}"/>
    <dgm:cxn modelId="{04C09325-FA82-426E-A1E8-0E11F0E118C2}" type="presOf" srcId="{1AC8F1B5-C263-4B74-AE56-7401EB86EE15}" destId="{6B840096-B16E-4339-A430-C6DAE63534AF}" srcOrd="1" destOrd="0" presId="urn:microsoft.com/office/officeart/2005/8/layout/cycle2"/>
    <dgm:cxn modelId="{E8D1F824-FD7A-438F-9015-B309A02E8014}" type="presOf" srcId="{B6E4CB39-EA14-4704-B006-F72BB4848C4B}" destId="{30122F50-B84B-48AC-991A-35CC6E06A130}" srcOrd="0" destOrd="0" presId="urn:microsoft.com/office/officeart/2005/8/layout/cycle2"/>
    <dgm:cxn modelId="{9892EA59-CC0B-43A3-AC44-70272C2E36EA}" type="presOf" srcId="{1AC8F1B5-C263-4B74-AE56-7401EB86EE15}" destId="{60C4C5B5-5BF8-4989-8117-83D5E441214A}" srcOrd="0" destOrd="0" presId="urn:microsoft.com/office/officeart/2005/8/layout/cycle2"/>
    <dgm:cxn modelId="{D2945768-797B-41FF-8DC2-80382F4FD270}" type="presOf" srcId="{E976A1D2-3895-4F3C-95FB-F9E3DF90BB77}" destId="{A53C2F1B-13E7-4DAE-8437-CC29BCF77BCF}" srcOrd="0" destOrd="0" presId="urn:microsoft.com/office/officeart/2005/8/layout/cycle2"/>
    <dgm:cxn modelId="{83A6BBF9-ED1B-486B-AD28-E7609EF6F076}" type="presOf" srcId="{B86BCD48-8397-488C-A85E-94B3BED6ECA4}" destId="{E8EB32D7-1F62-4F5A-9AC9-726C1A745713}" srcOrd="1" destOrd="0" presId="urn:microsoft.com/office/officeart/2005/8/layout/cycle2"/>
    <dgm:cxn modelId="{7396FAA3-C2F4-4A30-BF36-C9DE17332D01}" type="presOf" srcId="{F0664005-CAC2-468F-A217-FDDCDD4D1539}" destId="{9514B229-91D8-457F-BCE1-04A82CAD6D02}" srcOrd="0" destOrd="0" presId="urn:microsoft.com/office/officeart/2005/8/layout/cycle2"/>
    <dgm:cxn modelId="{B5B21DF3-CE37-488A-9F7F-92EA856ACBE6}" type="presOf" srcId="{270EBD7E-7D17-4D1B-85EE-A40B7F0E4875}" destId="{64C5982F-8475-4F8C-8056-65213600B782}" srcOrd="0" destOrd="0" presId="urn:microsoft.com/office/officeart/2005/8/layout/cycle2"/>
    <dgm:cxn modelId="{DEC97E09-24F8-4895-BF00-B290C9A80460}" type="presOf" srcId="{11930B3F-6652-4FA8-9D18-F5F721E0D4FD}" destId="{0D1C070B-C7D6-41DA-9480-51BD2097FF6F}" srcOrd="0" destOrd="0" presId="urn:microsoft.com/office/officeart/2005/8/layout/cycle2"/>
    <dgm:cxn modelId="{F0F1FF5A-F1A2-44C0-96B1-1D0B91282C68}" type="presOf" srcId="{E976A1D2-3895-4F3C-95FB-F9E3DF90BB77}" destId="{3B7C455E-0EDC-4BB4-A7BC-9883DC4DBE6B}" srcOrd="1" destOrd="0" presId="urn:microsoft.com/office/officeart/2005/8/layout/cycle2"/>
    <dgm:cxn modelId="{F7AA72CF-23A8-4D1E-913E-04D827707887}" type="presOf" srcId="{B86BCD48-8397-488C-A85E-94B3BED6ECA4}" destId="{3D7E82A8-7126-4A1C-B640-8E07B80886FF}" srcOrd="0" destOrd="0" presId="urn:microsoft.com/office/officeart/2005/8/layout/cycle2"/>
    <dgm:cxn modelId="{646DEB6F-2505-4196-937F-A1FFAD317EB8}" srcId="{8F7152BD-A950-4D62-8243-25FA571C730C}" destId="{11930B3F-6652-4FA8-9D18-F5F721E0D4FD}" srcOrd="4" destOrd="0" parTransId="{39C432DD-3C94-41F2-82EB-20735D13B959}" sibTransId="{1AC8F1B5-C263-4B74-AE56-7401EB86EE15}"/>
    <dgm:cxn modelId="{6908FA8E-FF25-45A7-A379-46329257462D}" type="presOf" srcId="{8F7152BD-A950-4D62-8243-25FA571C730C}" destId="{C4777852-3143-4D66-9887-960F4E96BE53}" srcOrd="0" destOrd="0" presId="urn:microsoft.com/office/officeart/2005/8/layout/cycle2"/>
    <dgm:cxn modelId="{3B415E3D-903C-4250-A7FC-04932B55E55A}" type="presOf" srcId="{B6E4CB39-EA14-4704-B006-F72BB4848C4B}" destId="{FF7AC9A5-1609-4AE7-8747-9CC1ABBEA43F}" srcOrd="1" destOrd="0" presId="urn:microsoft.com/office/officeart/2005/8/layout/cycle2"/>
    <dgm:cxn modelId="{E4925FE3-857B-468B-BFD6-EEE88D9B93E3}" type="presParOf" srcId="{C4777852-3143-4D66-9887-960F4E96BE53}" destId="{64C5982F-8475-4F8C-8056-65213600B782}" srcOrd="0" destOrd="0" presId="urn:microsoft.com/office/officeart/2005/8/layout/cycle2"/>
    <dgm:cxn modelId="{80061AD6-C1AA-4E64-9F61-777D270B0B46}" type="presParOf" srcId="{C4777852-3143-4D66-9887-960F4E96BE53}" destId="{3D7E82A8-7126-4A1C-B640-8E07B80886FF}" srcOrd="1" destOrd="0" presId="urn:microsoft.com/office/officeart/2005/8/layout/cycle2"/>
    <dgm:cxn modelId="{3A2B50A0-654A-43A2-B38D-F11EE866BE35}" type="presParOf" srcId="{3D7E82A8-7126-4A1C-B640-8E07B80886FF}" destId="{E8EB32D7-1F62-4F5A-9AC9-726C1A745713}" srcOrd="0" destOrd="0" presId="urn:microsoft.com/office/officeart/2005/8/layout/cycle2"/>
    <dgm:cxn modelId="{B61A1B67-0D8D-4BE1-8129-F4BB016E4525}" type="presParOf" srcId="{C4777852-3143-4D66-9887-960F4E96BE53}" destId="{704D200F-1081-4315-8692-97163D4CE1AB}" srcOrd="2" destOrd="0" presId="urn:microsoft.com/office/officeart/2005/8/layout/cycle2"/>
    <dgm:cxn modelId="{2330C9C0-E387-4B66-88E8-2CBCBD2A2E7F}" type="presParOf" srcId="{C4777852-3143-4D66-9887-960F4E96BE53}" destId="{A53C2F1B-13E7-4DAE-8437-CC29BCF77BCF}" srcOrd="3" destOrd="0" presId="urn:microsoft.com/office/officeart/2005/8/layout/cycle2"/>
    <dgm:cxn modelId="{3FB56C7B-B848-4A94-9DDE-310D195355EE}" type="presParOf" srcId="{A53C2F1B-13E7-4DAE-8437-CC29BCF77BCF}" destId="{3B7C455E-0EDC-4BB4-A7BC-9883DC4DBE6B}" srcOrd="0" destOrd="0" presId="urn:microsoft.com/office/officeart/2005/8/layout/cycle2"/>
    <dgm:cxn modelId="{208DE090-CB8D-4458-9888-4165146BAB46}" type="presParOf" srcId="{C4777852-3143-4D66-9887-960F4E96BE53}" destId="{43E43CC9-4362-4E6A-A3C1-FC6C4E96145C}" srcOrd="4" destOrd="0" presId="urn:microsoft.com/office/officeart/2005/8/layout/cycle2"/>
    <dgm:cxn modelId="{EE2DFD6D-4EB7-4E29-BD89-DDD306969271}" type="presParOf" srcId="{C4777852-3143-4D66-9887-960F4E96BE53}" destId="{40E9D30A-67F5-48FE-8B59-3AA3CBC24D2F}" srcOrd="5" destOrd="0" presId="urn:microsoft.com/office/officeart/2005/8/layout/cycle2"/>
    <dgm:cxn modelId="{524042AC-E98E-437B-A41B-BF77B66FA966}" type="presParOf" srcId="{40E9D30A-67F5-48FE-8B59-3AA3CBC24D2F}" destId="{4D618D43-2FE6-4935-82F5-BF21A715B83C}" srcOrd="0" destOrd="0" presId="urn:microsoft.com/office/officeart/2005/8/layout/cycle2"/>
    <dgm:cxn modelId="{B3DC69F4-4EFB-4B9A-8889-04B49BDB66EF}" type="presParOf" srcId="{C4777852-3143-4D66-9887-960F4E96BE53}" destId="{9514B229-91D8-457F-BCE1-04A82CAD6D02}" srcOrd="6" destOrd="0" presId="urn:microsoft.com/office/officeart/2005/8/layout/cycle2"/>
    <dgm:cxn modelId="{9AEDAFD7-D4C4-4453-8F9D-A9D16B0ED1A7}" type="presParOf" srcId="{C4777852-3143-4D66-9887-960F4E96BE53}" destId="{30122F50-B84B-48AC-991A-35CC6E06A130}" srcOrd="7" destOrd="0" presId="urn:microsoft.com/office/officeart/2005/8/layout/cycle2"/>
    <dgm:cxn modelId="{FE30367E-FA85-4E4F-A333-EDC2133A9AE8}" type="presParOf" srcId="{30122F50-B84B-48AC-991A-35CC6E06A130}" destId="{FF7AC9A5-1609-4AE7-8747-9CC1ABBEA43F}" srcOrd="0" destOrd="0" presId="urn:microsoft.com/office/officeart/2005/8/layout/cycle2"/>
    <dgm:cxn modelId="{47228570-A086-48AE-93E9-967557D339FF}" type="presParOf" srcId="{C4777852-3143-4D66-9887-960F4E96BE53}" destId="{0D1C070B-C7D6-41DA-9480-51BD2097FF6F}" srcOrd="8" destOrd="0" presId="urn:microsoft.com/office/officeart/2005/8/layout/cycle2"/>
    <dgm:cxn modelId="{5E3C24D1-098C-4915-BD40-C3C6DB234930}" type="presParOf" srcId="{C4777852-3143-4D66-9887-960F4E96BE53}" destId="{60C4C5B5-5BF8-4989-8117-83D5E441214A}" srcOrd="9" destOrd="0" presId="urn:microsoft.com/office/officeart/2005/8/layout/cycle2"/>
    <dgm:cxn modelId="{6D1CC880-C10C-454D-AA12-A1E434720173}" type="presParOf" srcId="{60C4C5B5-5BF8-4989-8117-83D5E441214A}" destId="{6B840096-B16E-4339-A430-C6DAE63534A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2DFB41-EC04-4EBB-9BDF-4ADB12A654E7}">
      <dsp:nvSpPr>
        <dsp:cNvPr id="0" name=""/>
        <dsp:cNvSpPr/>
      </dsp:nvSpPr>
      <dsp:spPr>
        <a:xfrm rot="10800000">
          <a:off x="1041391" y="0"/>
          <a:ext cx="4216400" cy="42164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912F0-2B5D-4FA2-B12A-4F7BC1A439D6}">
      <dsp:nvSpPr>
        <dsp:cNvPr id="0" name=""/>
        <dsp:cNvSpPr/>
      </dsp:nvSpPr>
      <dsp:spPr>
        <a:xfrm>
          <a:off x="3987803" y="422051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Acceptance</a:t>
          </a:r>
          <a:endParaRPr lang="en-US" sz="1500" kern="1200" dirty="0"/>
        </a:p>
      </dsp:txBody>
      <dsp:txXfrm>
        <a:off x="3987803" y="422051"/>
        <a:ext cx="2336796" cy="374699"/>
      </dsp:txXfrm>
    </dsp:sp>
    <dsp:sp modelId="{F1C7AC54-9E92-4B71-8F3B-CB94841AC40F}">
      <dsp:nvSpPr>
        <dsp:cNvPr id="0" name=""/>
        <dsp:cNvSpPr/>
      </dsp:nvSpPr>
      <dsp:spPr>
        <a:xfrm>
          <a:off x="3835393" y="1244599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3835393" y="1244599"/>
        <a:ext cx="2336796" cy="374699"/>
      </dsp:txXfrm>
    </dsp:sp>
    <dsp:sp modelId="{63903D4D-D4D7-4AF7-83C8-C011ADAA08A8}">
      <dsp:nvSpPr>
        <dsp:cNvPr id="0" name=""/>
        <dsp:cNvSpPr/>
      </dsp:nvSpPr>
      <dsp:spPr>
        <a:xfrm>
          <a:off x="3606794" y="2089101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Integration</a:t>
          </a:r>
          <a:endParaRPr lang="en-US" sz="1500" kern="1200" dirty="0"/>
        </a:p>
      </dsp:txBody>
      <dsp:txXfrm>
        <a:off x="3606794" y="2089101"/>
        <a:ext cx="2336796" cy="374699"/>
      </dsp:txXfrm>
    </dsp:sp>
    <dsp:sp modelId="{AD5BA264-4B75-4B18-AC91-A0F738F32776}">
      <dsp:nvSpPr>
        <dsp:cNvPr id="0" name=""/>
        <dsp:cNvSpPr/>
      </dsp:nvSpPr>
      <dsp:spPr>
        <a:xfrm>
          <a:off x="3302006" y="2927300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Unit</a:t>
          </a:r>
          <a:endParaRPr lang="en-US" sz="1500" kern="1200" dirty="0"/>
        </a:p>
      </dsp:txBody>
      <dsp:txXfrm>
        <a:off x="3302006" y="2927300"/>
        <a:ext cx="2336796" cy="374699"/>
      </dsp:txXfrm>
    </dsp:sp>
    <dsp:sp modelId="{B532C1A2-AE05-44FD-8D69-1925ED72BDC4}">
      <dsp:nvSpPr>
        <dsp:cNvPr id="0" name=""/>
        <dsp:cNvSpPr/>
      </dsp:nvSpPr>
      <dsp:spPr>
        <a:xfrm>
          <a:off x="0" y="408909"/>
          <a:ext cx="2283435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Requirements</a:t>
          </a:r>
          <a:endParaRPr lang="en-US" sz="1500" kern="1200" dirty="0"/>
        </a:p>
      </dsp:txBody>
      <dsp:txXfrm>
        <a:off x="0" y="408909"/>
        <a:ext cx="2283435" cy="374699"/>
      </dsp:txXfrm>
    </dsp:sp>
    <dsp:sp modelId="{274AEC31-CD56-47AC-A6B9-A8C5E08C784C}">
      <dsp:nvSpPr>
        <dsp:cNvPr id="0" name=""/>
        <dsp:cNvSpPr/>
      </dsp:nvSpPr>
      <dsp:spPr>
        <a:xfrm>
          <a:off x="154974" y="1250901"/>
          <a:ext cx="2283435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High-level design</a:t>
          </a:r>
          <a:endParaRPr lang="en-US" sz="1500" kern="1200" dirty="0"/>
        </a:p>
      </dsp:txBody>
      <dsp:txXfrm>
        <a:off x="154974" y="1250901"/>
        <a:ext cx="2283435" cy="374699"/>
      </dsp:txXfrm>
    </dsp:sp>
    <dsp:sp modelId="{BEA9886B-4D21-41EE-BF1C-B9DF35D0ECB4}">
      <dsp:nvSpPr>
        <dsp:cNvPr id="0" name=""/>
        <dsp:cNvSpPr/>
      </dsp:nvSpPr>
      <dsp:spPr>
        <a:xfrm>
          <a:off x="381010" y="2089101"/>
          <a:ext cx="2288560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Detailed design </a:t>
          </a:r>
          <a:endParaRPr lang="en-US" sz="1500" kern="1200" dirty="0"/>
        </a:p>
      </dsp:txBody>
      <dsp:txXfrm>
        <a:off x="381010" y="2089101"/>
        <a:ext cx="2288560" cy="374699"/>
      </dsp:txXfrm>
    </dsp:sp>
    <dsp:sp modelId="{36DD4ACA-B98A-4C7A-87E2-1E6FF90AD85B}">
      <dsp:nvSpPr>
        <dsp:cNvPr id="0" name=""/>
        <dsp:cNvSpPr/>
      </dsp:nvSpPr>
      <dsp:spPr>
        <a:xfrm>
          <a:off x="683264" y="2921000"/>
          <a:ext cx="2288533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Coding</a:t>
          </a:r>
          <a:endParaRPr lang="en-US" sz="1500" kern="1200" dirty="0"/>
        </a:p>
      </dsp:txBody>
      <dsp:txXfrm>
        <a:off x="683264" y="2921000"/>
        <a:ext cx="2288533" cy="3746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9D7CE3-1A9C-4FE7-A38B-A1FD82311842}">
      <dsp:nvSpPr>
        <dsp:cNvPr id="0" name=""/>
        <dsp:cNvSpPr/>
      </dsp:nvSpPr>
      <dsp:spPr>
        <a:xfrm>
          <a:off x="858440" y="2877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TC template</a:t>
          </a:r>
          <a:endParaRPr lang="en-US" sz="2400" kern="1200" dirty="0"/>
        </a:p>
      </dsp:txBody>
      <dsp:txXfrm>
        <a:off x="858440" y="2877"/>
        <a:ext cx="1824632" cy="1094779"/>
      </dsp:txXfrm>
    </dsp:sp>
    <dsp:sp modelId="{BECFC45D-12F8-40D5-A04B-94CE8A5EE986}">
      <dsp:nvSpPr>
        <dsp:cNvPr id="0" name=""/>
        <dsp:cNvSpPr/>
      </dsp:nvSpPr>
      <dsp:spPr>
        <a:xfrm>
          <a:off x="2843641" y="324012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43641" y="324012"/>
        <a:ext cx="386822" cy="452508"/>
      </dsp:txXfrm>
    </dsp:sp>
    <dsp:sp modelId="{4D2C8C85-236F-45AC-995F-86C88C43465B}">
      <dsp:nvSpPr>
        <dsp:cNvPr id="0" name=""/>
        <dsp:cNvSpPr/>
      </dsp:nvSpPr>
      <dsp:spPr>
        <a:xfrm>
          <a:off x="3412926" y="2877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TC </a:t>
          </a:r>
          <a:r>
            <a:rPr lang="en-US" sz="1600" kern="1200" dirty="0" smtClean="0"/>
            <a:t>(based on SRS)</a:t>
          </a:r>
          <a:endParaRPr lang="en-US" sz="2000" kern="1200" dirty="0"/>
        </a:p>
      </dsp:txBody>
      <dsp:txXfrm>
        <a:off x="3412926" y="2877"/>
        <a:ext cx="1824632" cy="1094779"/>
      </dsp:txXfrm>
    </dsp:sp>
    <dsp:sp modelId="{40FC0476-7B7A-412F-AE38-B3715BA04471}">
      <dsp:nvSpPr>
        <dsp:cNvPr id="0" name=""/>
        <dsp:cNvSpPr/>
      </dsp:nvSpPr>
      <dsp:spPr>
        <a:xfrm rot="5400000">
          <a:off x="4131831" y="1225381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4131831" y="1225381"/>
        <a:ext cx="386822" cy="452508"/>
      </dsp:txXfrm>
    </dsp:sp>
    <dsp:sp modelId="{6DC1FF4B-5A22-4D24-9EFF-CF43804BE00B}">
      <dsp:nvSpPr>
        <dsp:cNvPr id="0" name=""/>
        <dsp:cNvSpPr/>
      </dsp:nvSpPr>
      <dsp:spPr>
        <a:xfrm>
          <a:off x="3412926" y="1827510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Review TC</a:t>
          </a:r>
          <a:endParaRPr lang="en-US" sz="2400" kern="1200" dirty="0"/>
        </a:p>
      </dsp:txBody>
      <dsp:txXfrm>
        <a:off x="3412926" y="1827510"/>
        <a:ext cx="1824632" cy="1094779"/>
      </dsp:txXfrm>
    </dsp:sp>
    <dsp:sp modelId="{9636550B-5EE2-4AF9-9492-F5239D8A4125}">
      <dsp:nvSpPr>
        <dsp:cNvPr id="0" name=""/>
        <dsp:cNvSpPr/>
      </dsp:nvSpPr>
      <dsp:spPr>
        <a:xfrm rot="10800000">
          <a:off x="2865536" y="2148645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865536" y="2148645"/>
        <a:ext cx="386822" cy="452508"/>
      </dsp:txXfrm>
    </dsp:sp>
    <dsp:sp modelId="{79356E57-ACBD-4BF9-A9A3-42A48D825A59}">
      <dsp:nvSpPr>
        <dsp:cNvPr id="0" name=""/>
        <dsp:cNvSpPr/>
      </dsp:nvSpPr>
      <dsp:spPr>
        <a:xfrm>
          <a:off x="858440" y="1827510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test data</a:t>
          </a:r>
          <a:endParaRPr lang="en-US" sz="2400" kern="1200" dirty="0"/>
        </a:p>
      </dsp:txBody>
      <dsp:txXfrm>
        <a:off x="858440" y="1827510"/>
        <a:ext cx="1824632" cy="1094779"/>
      </dsp:txXfrm>
    </dsp:sp>
    <dsp:sp modelId="{5A431EEB-B083-4850-B0BA-F5C9C2DA2E0F}">
      <dsp:nvSpPr>
        <dsp:cNvPr id="0" name=""/>
        <dsp:cNvSpPr/>
      </dsp:nvSpPr>
      <dsp:spPr>
        <a:xfrm rot="5400000">
          <a:off x="1577345" y="3050014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1577345" y="3050014"/>
        <a:ext cx="386822" cy="452508"/>
      </dsp:txXfrm>
    </dsp:sp>
    <dsp:sp modelId="{180049ED-7022-4118-A85C-2B8107758BF1}">
      <dsp:nvSpPr>
        <dsp:cNvPr id="0" name=""/>
        <dsp:cNvSpPr/>
      </dsp:nvSpPr>
      <dsp:spPr>
        <a:xfrm>
          <a:off x="858440" y="3652142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IT</a:t>
          </a:r>
          <a:endParaRPr lang="en-US" sz="4000" kern="1200" dirty="0"/>
        </a:p>
      </dsp:txBody>
      <dsp:txXfrm>
        <a:off x="858440" y="3652142"/>
        <a:ext cx="1824632" cy="109477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1036B0-BBE4-490B-BA37-5C1F685D5E0F}">
      <dsp:nvSpPr>
        <dsp:cNvPr id="0" name=""/>
        <dsp:cNvSpPr/>
      </dsp:nvSpPr>
      <dsp:spPr>
        <a:xfrm>
          <a:off x="251221" y="3076"/>
          <a:ext cx="1553765" cy="15537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case</a:t>
          </a:r>
          <a:endParaRPr lang="en-US" sz="3500" kern="1200" dirty="0"/>
        </a:p>
      </dsp:txBody>
      <dsp:txXfrm>
        <a:off x="251221" y="3076"/>
        <a:ext cx="1553765" cy="1553765"/>
      </dsp:txXfrm>
    </dsp:sp>
    <dsp:sp modelId="{02E8E01F-9B89-434C-A262-C82CE10E54EB}">
      <dsp:nvSpPr>
        <dsp:cNvPr id="0" name=""/>
        <dsp:cNvSpPr/>
      </dsp:nvSpPr>
      <dsp:spPr>
        <a:xfrm>
          <a:off x="577512" y="1683007"/>
          <a:ext cx="901184" cy="9011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7512" y="1683007"/>
        <a:ext cx="901184" cy="901184"/>
      </dsp:txXfrm>
    </dsp:sp>
    <dsp:sp modelId="{A973A65D-B79E-4895-80DB-F28072714831}">
      <dsp:nvSpPr>
        <dsp:cNvPr id="0" name=""/>
        <dsp:cNvSpPr/>
      </dsp:nvSpPr>
      <dsp:spPr>
        <a:xfrm>
          <a:off x="251221" y="2710357"/>
          <a:ext cx="1553765" cy="15537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data</a:t>
          </a:r>
          <a:endParaRPr lang="en-US" sz="3500" kern="1200" dirty="0"/>
        </a:p>
      </dsp:txBody>
      <dsp:txXfrm>
        <a:off x="251221" y="2710357"/>
        <a:ext cx="1553765" cy="1553765"/>
      </dsp:txXfrm>
    </dsp:sp>
    <dsp:sp modelId="{93F51D8E-F515-46FB-A4EA-10D2475DBDE0}">
      <dsp:nvSpPr>
        <dsp:cNvPr id="0" name=""/>
        <dsp:cNvSpPr/>
      </dsp:nvSpPr>
      <dsp:spPr>
        <a:xfrm>
          <a:off x="2038052" y="1844599"/>
          <a:ext cx="494097" cy="578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038052" y="1844599"/>
        <a:ext cx="494097" cy="578000"/>
      </dsp:txXfrm>
    </dsp:sp>
    <dsp:sp modelId="{1CD94E81-4DBE-4137-BB79-235111C78090}">
      <dsp:nvSpPr>
        <dsp:cNvPr id="0" name=""/>
        <dsp:cNvSpPr/>
      </dsp:nvSpPr>
      <dsp:spPr>
        <a:xfrm>
          <a:off x="2737246" y="579834"/>
          <a:ext cx="3107531" cy="31075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Integration test</a:t>
          </a:r>
          <a:endParaRPr lang="en-US" sz="2900" kern="1200" dirty="0"/>
        </a:p>
      </dsp:txBody>
      <dsp:txXfrm>
        <a:off x="2737246" y="579834"/>
        <a:ext cx="3107531" cy="310753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C5982F-8475-4F8C-8056-65213600B782}">
      <dsp:nvSpPr>
        <dsp:cNvPr id="0" name=""/>
        <dsp:cNvSpPr/>
      </dsp:nvSpPr>
      <dsp:spPr>
        <a:xfrm>
          <a:off x="2776109" y="2747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Code</a:t>
          </a:r>
          <a:endParaRPr lang="en-US" sz="2000" kern="1200" dirty="0"/>
        </a:p>
      </dsp:txBody>
      <dsp:txXfrm>
        <a:off x="2776109" y="2747"/>
        <a:ext cx="1610580" cy="1610580"/>
      </dsp:txXfrm>
    </dsp:sp>
    <dsp:sp modelId="{3D7E82A8-7126-4A1C-B640-8E07B80886FF}">
      <dsp:nvSpPr>
        <dsp:cNvPr id="0" name=""/>
        <dsp:cNvSpPr/>
      </dsp:nvSpPr>
      <dsp:spPr>
        <a:xfrm rot="2160000">
          <a:off x="4335489" y="1239210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2160000">
        <a:off x="4335489" y="1239210"/>
        <a:ext cx="426900" cy="543571"/>
      </dsp:txXfrm>
    </dsp:sp>
    <dsp:sp modelId="{704D200F-1081-4315-8692-97163D4CE1AB}">
      <dsp:nvSpPr>
        <dsp:cNvPr id="0" name=""/>
        <dsp:cNvSpPr/>
      </dsp:nvSpPr>
      <dsp:spPr>
        <a:xfrm>
          <a:off x="4730738" y="1422868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test</a:t>
          </a:r>
          <a:endParaRPr lang="en-US" sz="2000" kern="1200" dirty="0"/>
        </a:p>
      </dsp:txBody>
      <dsp:txXfrm>
        <a:off x="4730738" y="1422868"/>
        <a:ext cx="1610580" cy="1610580"/>
      </dsp:txXfrm>
    </dsp:sp>
    <dsp:sp modelId="{A53C2F1B-13E7-4DAE-8437-CC29BCF77BCF}">
      <dsp:nvSpPr>
        <dsp:cNvPr id="0" name=""/>
        <dsp:cNvSpPr/>
      </dsp:nvSpPr>
      <dsp:spPr>
        <a:xfrm rot="6480000">
          <a:off x="4953011" y="3093784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6480000">
        <a:off x="4953011" y="3093784"/>
        <a:ext cx="426900" cy="543571"/>
      </dsp:txXfrm>
    </dsp:sp>
    <dsp:sp modelId="{43E43CC9-4362-4E6A-A3C1-FC6C4E96145C}">
      <dsp:nvSpPr>
        <dsp:cNvPr id="0" name=""/>
        <dsp:cNvSpPr/>
      </dsp:nvSpPr>
      <dsp:spPr>
        <a:xfrm>
          <a:off x="3984136" y="3720672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code</a:t>
          </a:r>
          <a:endParaRPr lang="en-US" sz="2000" kern="1200" dirty="0"/>
        </a:p>
      </dsp:txBody>
      <dsp:txXfrm>
        <a:off x="3984136" y="3720672"/>
        <a:ext cx="1610580" cy="1610580"/>
      </dsp:txXfrm>
    </dsp:sp>
    <dsp:sp modelId="{40E9D30A-67F5-48FE-8B59-3AA3CBC24D2F}">
      <dsp:nvSpPr>
        <dsp:cNvPr id="0" name=""/>
        <dsp:cNvSpPr/>
      </dsp:nvSpPr>
      <dsp:spPr>
        <a:xfrm rot="10800000">
          <a:off x="3380031" y="4254177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3380031" y="4254177"/>
        <a:ext cx="426900" cy="543571"/>
      </dsp:txXfrm>
    </dsp:sp>
    <dsp:sp modelId="{9514B229-91D8-457F-BCE1-04A82CAD6D02}">
      <dsp:nvSpPr>
        <dsp:cNvPr id="0" name=""/>
        <dsp:cNvSpPr/>
      </dsp:nvSpPr>
      <dsp:spPr>
        <a:xfrm>
          <a:off x="1568082" y="3720672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Integration</a:t>
          </a:r>
          <a:r>
            <a:rPr lang="en-US" sz="1500" kern="1200" dirty="0" smtClean="0"/>
            <a:t> </a:t>
          </a: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1568082" y="3720672"/>
        <a:ext cx="1610580" cy="1610580"/>
      </dsp:txXfrm>
    </dsp:sp>
    <dsp:sp modelId="{30122F50-B84B-48AC-991A-35CC6E06A130}">
      <dsp:nvSpPr>
        <dsp:cNvPr id="0" name=""/>
        <dsp:cNvSpPr/>
      </dsp:nvSpPr>
      <dsp:spPr>
        <a:xfrm rot="15120000">
          <a:off x="1790355" y="3116765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5120000">
        <a:off x="1790355" y="3116765"/>
        <a:ext cx="426900" cy="543571"/>
      </dsp:txXfrm>
    </dsp:sp>
    <dsp:sp modelId="{0D1C070B-C7D6-41DA-9480-51BD2097FF6F}">
      <dsp:nvSpPr>
        <dsp:cNvPr id="0" name=""/>
        <dsp:cNvSpPr/>
      </dsp:nvSpPr>
      <dsp:spPr>
        <a:xfrm>
          <a:off x="821480" y="1422868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 bug</a:t>
          </a:r>
          <a:endParaRPr lang="en-US" sz="2000" kern="1200" dirty="0"/>
        </a:p>
      </dsp:txBody>
      <dsp:txXfrm>
        <a:off x="821480" y="1422868"/>
        <a:ext cx="1610580" cy="1610580"/>
      </dsp:txXfrm>
    </dsp:sp>
    <dsp:sp modelId="{60C4C5B5-5BF8-4989-8117-83D5E441214A}">
      <dsp:nvSpPr>
        <dsp:cNvPr id="0" name=""/>
        <dsp:cNvSpPr/>
      </dsp:nvSpPr>
      <dsp:spPr>
        <a:xfrm rot="19440000">
          <a:off x="2380860" y="1253414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9440000">
        <a:off x="2380860" y="1253414"/>
        <a:ext cx="426900" cy="543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p:oleObj spid="_x0000_s1052" name="Image" r:id="rId15" imgW="5320635" imgH="5168254" progId="">
              <p:embed/>
            </p:oleObj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 dirty="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zzzzzzz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aphicFrame>
        <p:nvGraphicFramePr>
          <p:cNvPr id="40" name="Diagram 39"/>
          <p:cNvGraphicFramePr/>
          <p:nvPr/>
        </p:nvGraphicFramePr>
        <p:xfrm>
          <a:off x="2514600" y="1651000"/>
          <a:ext cx="60960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process</a:t>
            </a:r>
            <a:endParaRPr kumimoji="0" lang="en-US" sz="2800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aphicFrame>
        <p:nvGraphicFramePr>
          <p:cNvPr id="26" name="Diagram 25"/>
          <p:cNvGraphicFramePr/>
          <p:nvPr/>
        </p:nvGraphicFramePr>
        <p:xfrm>
          <a:off x="2438400" y="16764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aphicFrame>
        <p:nvGraphicFramePr>
          <p:cNvPr id="26" name="Diagram 25"/>
          <p:cNvGraphicFramePr/>
          <p:nvPr/>
        </p:nvGraphicFramePr>
        <p:xfrm>
          <a:off x="1905000" y="1066800"/>
          <a:ext cx="7162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40" name="Pentagon 3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41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3" name="Pentagon 4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45" name="Pentagon 4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activities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/>
          <p:cNvSpPr/>
          <p:nvPr/>
        </p:nvSpPr>
        <p:spPr>
          <a:xfrm>
            <a:off x="5486400" y="0"/>
            <a:ext cx="2362200" cy="762000"/>
          </a:xfrm>
          <a:prstGeom prst="homePlate">
            <a:avLst>
              <a:gd name="adj" fmla="val 21686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2438400" y="0"/>
            <a:ext cx="4114800" cy="762000"/>
            <a:chOff x="1295400" y="2667000"/>
            <a:chExt cx="4114800" cy="762000"/>
          </a:xfrm>
        </p:grpSpPr>
        <p:sp>
          <p:nvSpPr>
            <p:cNvPr id="27" name="Pentagon 26"/>
            <p:cNvSpPr/>
            <p:nvPr/>
          </p:nvSpPr>
          <p:spPr>
            <a:xfrm>
              <a:off x="3048000" y="266700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Quality Assurance</a:t>
              </a:r>
            </a:p>
          </p:txBody>
        </p:sp>
        <p:sp>
          <p:nvSpPr>
            <p:cNvPr id="30" name="Pentagon 29"/>
            <p:cNvSpPr/>
            <p:nvPr/>
          </p:nvSpPr>
          <p:spPr>
            <a:xfrm>
              <a:off x="1295400" y="2667000"/>
              <a:ext cx="22860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Project management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4963" y="1676400"/>
            <a:ext cx="67532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235" y="1524000"/>
            <a:ext cx="643536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report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rgbClr val="FFC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1724025"/>
            <a:ext cx="5676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>
                <a:solidFill>
                  <a:schemeClr val="tx1"/>
                </a:solidFill>
              </a:rPr>
              <a:t>How do I incorporate my logo to a slide that will apply to all the other slides? 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On the </a:t>
            </a:r>
            <a:r>
              <a:rPr lang="en-US" dirty="0">
                <a:solidFill>
                  <a:schemeClr val="accent1"/>
                </a:solidFill>
              </a:rPr>
              <a:t>[View]</a:t>
            </a:r>
            <a:r>
              <a:rPr lang="en-US" dirty="0"/>
              <a:t> menu, point to </a:t>
            </a:r>
            <a:r>
              <a:rPr lang="en-US" dirty="0">
                <a:solidFill>
                  <a:schemeClr val="accent1"/>
                </a:solidFill>
              </a:rPr>
              <a:t>[Master],</a:t>
            </a:r>
            <a:r>
              <a:rPr lang="en-US" dirty="0"/>
              <a:t> and then click </a:t>
            </a:r>
            <a:r>
              <a:rPr lang="en-US" dirty="0">
                <a:solidFill>
                  <a:schemeClr val="accent1"/>
                </a:solidFill>
              </a:rPr>
              <a:t>[Slide Master]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[Notes Master].</a:t>
            </a:r>
            <a:r>
              <a:rPr lang="en-US" dirty="0"/>
              <a:t> Change images to the one you like, then it will apply to all the other slides.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552825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886200" y="1828800"/>
            <a:ext cx="122872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</a:rPr>
              <a:t>Title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715000" y="3581400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99332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gray">
            <a:xfrm rot="-1543677">
              <a:off x="1872" y="340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gray">
            <a:xfrm rot="-1543677">
              <a:off x="1392" y="249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2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2523" y="154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gray">
            <a:xfrm>
              <a:off x="4168" y="169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gray">
            <a:xfrm>
              <a:off x="3165" y="295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9350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351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Development process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Demo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Q&amp;A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gray">
          <a:xfrm>
            <a:off x="1177925" y="260032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5793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72549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9144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9144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9144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Add Your 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1219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31511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56134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gray">
          <a:xfrm>
            <a:off x="63325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3203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07" name="Oval 23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gray">
          <a:xfrm>
            <a:off x="38719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3213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4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321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gray">
          <a:xfrm>
            <a:off x="1763713" y="2505075"/>
            <a:ext cx="776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gray">
          <a:xfrm>
            <a:off x="4232275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gray">
          <a:xfrm>
            <a:off x="6699250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5235" name="Freeform 3"/>
          <p:cNvSpPr>
            <a:spLocks noEditPoints="1"/>
          </p:cNvSpPr>
          <p:nvPr/>
        </p:nvSpPr>
        <p:spPr bwMode="gray">
          <a:xfrm>
            <a:off x="10668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266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800"/>
          </a:p>
        </p:txBody>
      </p:sp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1219200" y="1447800"/>
            <a:ext cx="3657600" cy="4038600"/>
            <a:chOff x="816" y="1152"/>
            <a:chExt cx="2304" cy="2544"/>
          </a:xfrm>
        </p:grpSpPr>
        <p:sp>
          <p:nvSpPr>
            <p:cNvPr id="95267" name="Oval 35"/>
            <p:cNvSpPr>
              <a:spLocks noChangeArrowheads="1"/>
            </p:cNvSpPr>
            <p:nvPr/>
          </p:nvSpPr>
          <p:spPr bwMode="gray">
            <a:xfrm rot="-723406">
              <a:off x="2089" y="3276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gray">
            <a:xfrm>
              <a:off x="2046" y="25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gray">
            <a:xfrm>
              <a:off x="2059" y="25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gray">
            <a:xfrm>
              <a:off x="2070" y="25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gray">
            <a:xfrm>
              <a:off x="2128" y="25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gray">
            <a:xfrm>
              <a:off x="2308" y="2903"/>
              <a:ext cx="55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gray">
            <a:xfrm rot="-772996">
              <a:off x="928" y="2892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74" name="Group 42"/>
            <p:cNvGrpSpPr>
              <a:grpSpLocks/>
            </p:cNvGrpSpPr>
            <p:nvPr/>
          </p:nvGrpSpPr>
          <p:grpSpPr bwMode="auto">
            <a:xfrm>
              <a:off x="880" y="2268"/>
              <a:ext cx="864" cy="908"/>
              <a:chOff x="732" y="2112"/>
              <a:chExt cx="842" cy="860"/>
            </a:xfrm>
          </p:grpSpPr>
          <p:sp>
            <p:nvSpPr>
              <p:cNvPr id="95275" name="Oval 43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9" name="Text Box 47"/>
              <p:cNvSpPr txBox="1">
                <a:spLocks noChangeArrowheads="1"/>
              </p:cNvSpPr>
              <p:nvPr/>
            </p:nvSpPr>
            <p:spPr bwMode="gray">
              <a:xfrm>
                <a:off x="904" y="2414"/>
                <a:ext cx="476" cy="2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Text</a:t>
                </a:r>
                <a:endParaRPr lang="en-US"/>
              </a:p>
            </p:txBody>
          </p:sp>
        </p:grpSp>
        <p:sp>
          <p:nvSpPr>
            <p:cNvPr id="95280" name="Oval 48"/>
            <p:cNvSpPr>
              <a:spLocks noChangeArrowheads="1"/>
            </p:cNvSpPr>
            <p:nvPr/>
          </p:nvSpPr>
          <p:spPr bwMode="gray">
            <a:xfrm>
              <a:off x="816" y="1786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gray">
            <a:xfrm>
              <a:off x="864" y="1404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gray">
            <a:xfrm>
              <a:off x="872" y="1407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gray">
            <a:xfrm>
              <a:off x="879" y="1414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gray">
            <a:xfrm>
              <a:off x="913" y="1430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5" name="Text Box 53"/>
            <p:cNvSpPr txBox="1">
              <a:spLocks noChangeArrowheads="1"/>
            </p:cNvSpPr>
            <p:nvPr/>
          </p:nvSpPr>
          <p:spPr bwMode="gray">
            <a:xfrm>
              <a:off x="987" y="1624"/>
              <a:ext cx="4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gray">
            <a:xfrm>
              <a:off x="1614" y="1488"/>
              <a:ext cx="432" cy="14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gray">
            <a:xfrm>
              <a:off x="1691" y="1152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gray">
            <a:xfrm>
              <a:off x="1697" y="1154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gray">
            <a:xfrm>
              <a:off x="1701" y="1158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gray">
            <a:xfrm>
              <a:off x="1724" y="1170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1" name="Text Box 59"/>
            <p:cNvSpPr txBox="1">
              <a:spLocks noChangeArrowheads="1"/>
            </p:cNvSpPr>
            <p:nvPr/>
          </p:nvSpPr>
          <p:spPr bwMode="gray">
            <a:xfrm>
              <a:off x="1735" y="1293"/>
              <a:ext cx="3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4260" name="Group 52"/>
          <p:cNvGrpSpPr>
            <a:grpSpLocks/>
          </p:cNvGrpSpPr>
          <p:nvPr/>
        </p:nvGrpSpPr>
        <p:grpSpPr bwMode="auto">
          <a:xfrm>
            <a:off x="685800" y="1447800"/>
            <a:ext cx="7848600" cy="4419600"/>
            <a:chOff x="288" y="873"/>
            <a:chExt cx="5280" cy="2967"/>
          </a:xfrm>
        </p:grpSpPr>
        <p:sp>
          <p:nvSpPr>
            <p:cNvPr id="94261" name="Oval 53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2" name="Group 54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94263" name="Oval 5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4" name="Freeform 5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65" name="Text Box 57"/>
            <p:cNvSpPr txBox="1">
              <a:spLocks noChangeArrowheads="1"/>
            </p:cNvSpPr>
            <p:nvPr/>
          </p:nvSpPr>
          <p:spPr bwMode="gray">
            <a:xfrm>
              <a:off x="2458" y="2496"/>
              <a:ext cx="9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94266" name="Group 58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4267" name="Group 59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4268" name="Oval 6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69" name="Freeform 6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0" name="Text Box 62"/>
              <p:cNvSpPr txBox="1">
                <a:spLocks noChangeArrowheads="1"/>
              </p:cNvSpPr>
              <p:nvPr/>
            </p:nvSpPr>
            <p:spPr bwMode="gray">
              <a:xfrm>
                <a:off x="2726" y="1152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94271" name="Group 63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94272" name="Oval 64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3" name="Oval 65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74" name="Group 66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94275" name="Group 67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4276" name="Oval 6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77" name="Freeform 6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8" name="Text Box 70"/>
              <p:cNvSpPr txBox="1">
                <a:spLocks noChangeArrowheads="1"/>
              </p:cNvSpPr>
              <p:nvPr/>
            </p:nvSpPr>
            <p:spPr bwMode="gray">
              <a:xfrm>
                <a:off x="1904" y="3438"/>
                <a:ext cx="263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94279" name="Group 71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94280" name="Group 72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4281" name="Oval 7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2" name="Freeform 7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3" name="Text Box 75"/>
              <p:cNvSpPr txBox="1">
                <a:spLocks noChangeArrowheads="1"/>
              </p:cNvSpPr>
              <p:nvPr/>
            </p:nvSpPr>
            <p:spPr bwMode="gray">
              <a:xfrm>
                <a:off x="4012" y="2028"/>
                <a:ext cx="273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94284" name="Group 76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94285" name="Group 77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4286" name="Oval 7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7" name="Freeform 7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8" name="Text Box 80"/>
              <p:cNvSpPr txBox="1">
                <a:spLocks noChangeArrowheads="1"/>
              </p:cNvSpPr>
              <p:nvPr/>
            </p:nvSpPr>
            <p:spPr bwMode="gray">
              <a:xfrm>
                <a:off x="3633" y="3360"/>
                <a:ext cx="294" cy="3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94289" name="Group 81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94290" name="Group 82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94291" name="Oval 8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92" name="Freeform 8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3" name="Text Box 85"/>
              <p:cNvSpPr txBox="1">
                <a:spLocks noChangeArrowheads="1"/>
              </p:cNvSpPr>
              <p:nvPr/>
            </p:nvSpPr>
            <p:spPr bwMode="gray">
              <a:xfrm>
                <a:off x="1570" y="2016"/>
                <a:ext cx="284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94294" name="Oval 86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5" name="Oval 87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96" name="Group 88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94297" name="Oval 89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8" name="Oval 90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9" name="Group 91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94300" name="Oval 92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01" name="Oval 93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302" name="Oval 94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3" name="Oval 95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4" name="Text Box 96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7" name="Text Box 99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8" name="Text Box 100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6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626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6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6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7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627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28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628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6294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9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30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593057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3334544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5147469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7098507" y="4369594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grpSp>
        <p:nvGrpSpPr>
          <p:cNvPr id="82005" name="Group 85"/>
          <p:cNvGrpSpPr>
            <a:grpSpLocks/>
          </p:cNvGrpSpPr>
          <p:nvPr/>
        </p:nvGrpSpPr>
        <p:grpSpPr bwMode="auto">
          <a:xfrm>
            <a:off x="1069975" y="1828800"/>
            <a:ext cx="6159500" cy="406400"/>
            <a:chOff x="967" y="1152"/>
            <a:chExt cx="3880" cy="25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</a:p>
          </p:txBody>
        </p:sp>
        <p:sp>
          <p:nvSpPr>
            <p:cNvPr id="82009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2286000" y="1676400"/>
            <a:ext cx="4495800" cy="4514850"/>
            <a:chOff x="1824" y="633"/>
            <a:chExt cx="2834" cy="2849"/>
          </a:xfrm>
        </p:grpSpPr>
        <p:sp>
          <p:nvSpPr>
            <p:cNvPr id="92164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5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384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586740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10m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2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530352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Presentation style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746248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77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3978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79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0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1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2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3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3984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8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3990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9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3995" name="Rectangle 27"/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85058" name="Group 66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7467600" cy="3124203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1443038" y="2003425"/>
            <a:ext cx="6329362" cy="3711575"/>
            <a:chOff x="864" y="1310"/>
            <a:chExt cx="3987" cy="2338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gray">
            <a:xfrm>
              <a:off x="1179" y="2258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gray">
            <a:xfrm>
              <a:off x="2379" y="149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3531" y="16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3339" y="245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gray">
            <a:xfrm>
              <a:off x="1947" y="28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01" name="Rectangle 21"/>
          <p:cNvSpPr>
            <a:spLocks noGrp="1" noChangeArrowheads="1"/>
          </p:cNvSpPr>
          <p:nvPr>
            <p:ph type="title"/>
          </p:nvPr>
        </p:nvSpPr>
        <p:spPr bwMode="gray">
          <a:noFill/>
          <a:ln/>
        </p:spPr>
        <p:txBody>
          <a:bodyPr/>
          <a:lstStyle/>
          <a:p>
            <a:r>
              <a:rPr lang="en-US"/>
              <a:t>3-D Pie Chart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905000" y="2362200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676400" y="16002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64314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gray">
          <a:xfrm>
            <a:off x="3656013" y="2971800"/>
            <a:ext cx="180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Add Your Text</a:t>
            </a: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235450"/>
            <a:ext cx="1579563" cy="2070100"/>
            <a:chOff x="576" y="2476"/>
            <a:chExt cx="995" cy="1304"/>
          </a:xfrm>
        </p:grpSpPr>
        <p:grpSp>
          <p:nvGrpSpPr>
            <p:cNvPr id="100359" name="Group 7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624" y="1584"/>
              <a:chExt cx="1248" cy="1296"/>
            </a:xfrm>
          </p:grpSpPr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00361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2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63" name="Text Box 11"/>
              <p:cNvSpPr txBox="1">
                <a:spLocks noChangeArrowheads="1"/>
              </p:cNvSpPr>
              <p:nvPr/>
            </p:nvSpPr>
            <p:spPr bwMode="gray">
              <a:xfrm>
                <a:off x="756" y="2244"/>
                <a:ext cx="97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235450"/>
            <a:ext cx="1617663" cy="2070100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824" y="293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876800" y="4191000"/>
            <a:ext cx="1631950" cy="2114550"/>
            <a:chOff x="3072" y="2448"/>
            <a:chExt cx="1028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120" y="290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81800" y="4191000"/>
            <a:ext cx="1579563" cy="2114550"/>
            <a:chOff x="4272" y="2448"/>
            <a:chExt cx="995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508" y="2025"/>
                <a:ext cx="908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white">
          <a:xfrm>
            <a:off x="2438400" y="44958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www.themegallery.com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3528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Role,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responsibility, time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Ly,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-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mỗi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1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thể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dùng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matrix table),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hoạt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động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review, 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phiên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requirement (t Việt, t Anh,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Doc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report 3)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tìm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hiểu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nghiệp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vụ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nhiều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gồm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DB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DDD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trực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DB: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thỏa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chức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của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chương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phải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kế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thừa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được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dữ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liệu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chuẩn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Architecture design: 3 tiers, middle tier: MVC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xác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khả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sẽ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bị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thầy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Trí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bắt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bẻ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Component diagram, modules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DDD: show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 + Chính + 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endParaRPr lang="en-US" sz="16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Ly: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Mining, algorithms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Thảokun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+ Giang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12-15m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(log bug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lên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google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code, assign,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prioroty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TC: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viết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ngay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baseline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Thống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kê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Template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aphicFrame>
        <p:nvGraphicFramePr>
          <p:cNvPr id="26" name="Diagram 25"/>
          <p:cNvGraphicFramePr/>
          <p:nvPr/>
        </p:nvGraphicFramePr>
        <p:xfrm>
          <a:off x="2362200" y="2032000"/>
          <a:ext cx="63246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286000" y="9144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0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 strategy follows V-model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09800" y="1600200"/>
            <a:ext cx="2362200" cy="533400"/>
          </a:xfrm>
          <a:prstGeom prst="roundRect">
            <a:avLst/>
          </a:prstGeom>
          <a:solidFill>
            <a:srgbClr val="0070C0"/>
          </a:solidFill>
          <a:ln>
            <a:solidFill>
              <a:srgbClr val="6CA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Coding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6400800" y="1600200"/>
            <a:ext cx="2362200" cy="533400"/>
          </a:xfrm>
          <a:prstGeom prst="roundRect">
            <a:avLst/>
          </a:prstGeom>
          <a:solidFill>
            <a:srgbClr val="0070C0"/>
          </a:solidFill>
          <a:ln>
            <a:solidFill>
              <a:srgbClr val="6CA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sample 3">
    <a:dk1>
      <a:srgbClr val="000066"/>
    </a:dk1>
    <a:lt1>
      <a:srgbClr val="FFFFFF"/>
    </a:lt1>
    <a:dk2>
      <a:srgbClr val="175B5B"/>
    </a:dk2>
    <a:lt2>
      <a:srgbClr val="C0C0C0"/>
    </a:lt2>
    <a:accent1>
      <a:srgbClr val="7DB038"/>
    </a:accent1>
    <a:accent2>
      <a:srgbClr val="6CA5D8"/>
    </a:accent2>
    <a:accent3>
      <a:srgbClr val="FFFFFF"/>
    </a:accent3>
    <a:accent4>
      <a:srgbClr val="000056"/>
    </a:accent4>
    <a:accent5>
      <a:srgbClr val="BFD4AE"/>
    </a:accent5>
    <a:accent6>
      <a:srgbClr val="6195C4"/>
    </a:accent6>
    <a:hlink>
      <a:srgbClr val="5D4BC7"/>
    </a:hlink>
    <a:folHlink>
      <a:srgbClr val="878FA5"/>
    </a:folHlink>
  </a:clrScheme>
</a:themeOverride>
</file>

<file path=ppt/theme/themeOverride2.xml><?xml version="1.0" encoding="utf-8"?>
<a:themeOverride xmlns:a="http://schemas.openxmlformats.org/drawingml/2006/main">
  <a:clrScheme name="sample 3">
    <a:dk1>
      <a:srgbClr val="000066"/>
    </a:dk1>
    <a:lt1>
      <a:srgbClr val="FFFFFF"/>
    </a:lt1>
    <a:dk2>
      <a:srgbClr val="175B5B"/>
    </a:dk2>
    <a:lt2>
      <a:srgbClr val="C0C0C0"/>
    </a:lt2>
    <a:accent1>
      <a:srgbClr val="7DB038"/>
    </a:accent1>
    <a:accent2>
      <a:srgbClr val="6CA5D8"/>
    </a:accent2>
    <a:accent3>
      <a:srgbClr val="FFFFFF"/>
    </a:accent3>
    <a:accent4>
      <a:srgbClr val="000056"/>
    </a:accent4>
    <a:accent5>
      <a:srgbClr val="BFD4AE"/>
    </a:accent5>
    <a:accent6>
      <a:srgbClr val="6195C4"/>
    </a:accent6>
    <a:hlink>
      <a:srgbClr val="5D4BC7"/>
    </a:hlink>
    <a:folHlink>
      <a:srgbClr val="878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1072</Words>
  <Application>Microsoft Office PowerPoint</Application>
  <PresentationFormat>On-screen Show (4:3)</PresentationFormat>
  <Paragraphs>529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cdb2004c014l</vt:lpstr>
      <vt:lpstr>Image</vt:lpstr>
      <vt:lpstr>Banking Credit System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Diagram</vt:lpstr>
      <vt:lpstr> Cycle 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weed</cp:lastModifiedBy>
  <cp:revision>55</cp:revision>
  <dcterms:created xsi:type="dcterms:W3CDTF">2011-04-21T03:51:42Z</dcterms:created>
  <dcterms:modified xsi:type="dcterms:W3CDTF">2011-04-22T03:52:23Z</dcterms:modified>
</cp:coreProperties>
</file>