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4" r:id="rId2"/>
    <p:sldId id="331" r:id="rId3"/>
    <p:sldId id="393" r:id="rId4"/>
    <p:sldId id="394" r:id="rId5"/>
    <p:sldId id="336" r:id="rId6"/>
    <p:sldId id="353" r:id="rId7"/>
    <p:sldId id="354" r:id="rId8"/>
    <p:sldId id="378" r:id="rId9"/>
    <p:sldId id="396" r:id="rId10"/>
    <p:sldId id="357" r:id="rId11"/>
    <p:sldId id="358" r:id="rId12"/>
    <p:sldId id="385" r:id="rId13"/>
    <p:sldId id="387" r:id="rId14"/>
    <p:sldId id="389" r:id="rId15"/>
    <p:sldId id="369" r:id="rId16"/>
    <p:sldId id="375" r:id="rId17"/>
    <p:sldId id="370" r:id="rId18"/>
    <p:sldId id="371" r:id="rId19"/>
    <p:sldId id="372" r:id="rId20"/>
    <p:sldId id="392" r:id="rId21"/>
    <p:sldId id="373" r:id="rId22"/>
    <p:sldId id="374" r:id="rId23"/>
    <p:sldId id="382" r:id="rId24"/>
    <p:sldId id="379" r:id="rId25"/>
    <p:sldId id="380" r:id="rId26"/>
    <p:sldId id="342" r:id="rId27"/>
    <p:sldId id="339" r:id="rId28"/>
    <p:sldId id="340" r:id="rId29"/>
    <p:sldId id="343" r:id="rId30"/>
    <p:sldId id="344" r:id="rId31"/>
    <p:sldId id="34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446"/>
    <a:srgbClr val="000000"/>
    <a:srgbClr val="000066"/>
    <a:srgbClr val="BC4455"/>
    <a:srgbClr val="896C37"/>
    <a:srgbClr val="74A9DA"/>
    <a:srgbClr val="FF9966"/>
    <a:srgbClr val="6CA5D8"/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71" autoAdjust="0"/>
  </p:normalViewPr>
  <p:slideViewPr>
    <p:cSldViewPr>
      <p:cViewPr>
        <p:scale>
          <a:sx n="70" d="100"/>
          <a:sy n="70" d="100"/>
        </p:scale>
        <p:origin x="-92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9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152BD-A950-4D62-8243-25FA571C730C}" type="doc">
      <dgm:prSet loTypeId="urn:microsoft.com/office/officeart/2005/8/layout/cycle2" loCatId="cycle" qsTypeId="urn:microsoft.com/office/officeart/2005/8/quickstyle/3d6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0EBD7E-7D17-4D1B-85EE-A40B7F0E4875}">
      <dgm:prSet phldrT="[Text]" custT="1"/>
      <dgm:spPr/>
      <dgm:t>
        <a:bodyPr/>
        <a:lstStyle/>
        <a:p>
          <a:r>
            <a:rPr lang="en-US" sz="2000" dirty="0" smtClean="0"/>
            <a:t>Code</a:t>
          </a:r>
          <a:endParaRPr lang="en-US" sz="2000" dirty="0"/>
        </a:p>
      </dgm:t>
    </dgm:pt>
    <dgm:pt modelId="{9EA3CB38-73CD-408A-AC8A-D7E52330AB8A}" type="parTrans" cxnId="{6825D9BD-DDA5-4084-B126-A6BE6DE62F92}">
      <dgm:prSet/>
      <dgm:spPr/>
      <dgm:t>
        <a:bodyPr/>
        <a:lstStyle/>
        <a:p>
          <a:endParaRPr lang="en-US"/>
        </a:p>
      </dgm:t>
    </dgm:pt>
    <dgm:pt modelId="{B86BCD48-8397-488C-A85E-94B3BED6ECA4}" type="sibTrans" cxnId="{6825D9BD-DDA5-4084-B126-A6BE6DE62F92}">
      <dgm:prSet/>
      <dgm:spPr/>
      <dgm:t>
        <a:bodyPr/>
        <a:lstStyle/>
        <a:p>
          <a:endParaRPr lang="en-US"/>
        </a:p>
      </dgm:t>
    </dgm:pt>
    <dgm:pt modelId="{1DD08D8C-D17C-4F5E-8D36-C4ADC9C99FB5}">
      <dgm:prSet phldrT="[Text]" custT="1"/>
      <dgm:spPr/>
      <dgm:t>
        <a:bodyPr/>
        <a:lstStyle/>
        <a:p>
          <a:r>
            <a:rPr lang="en-US" sz="2000" dirty="0" smtClean="0"/>
            <a:t>Unit test</a:t>
          </a:r>
          <a:endParaRPr lang="en-US" sz="2000" dirty="0"/>
        </a:p>
      </dgm:t>
    </dgm:pt>
    <dgm:pt modelId="{C45C63B1-AA1F-4A24-ACF8-55CA1051D950}" type="parTrans" cxnId="{E47DDA5E-36E0-4AFD-B7E1-E4844FD44CE9}">
      <dgm:prSet/>
      <dgm:spPr/>
      <dgm:t>
        <a:bodyPr/>
        <a:lstStyle/>
        <a:p>
          <a:endParaRPr lang="en-US"/>
        </a:p>
      </dgm:t>
    </dgm:pt>
    <dgm:pt modelId="{E976A1D2-3895-4F3C-95FB-F9E3DF90BB77}" type="sibTrans" cxnId="{E47DDA5E-36E0-4AFD-B7E1-E4844FD44CE9}">
      <dgm:prSet/>
      <dgm:spPr/>
      <dgm:t>
        <a:bodyPr/>
        <a:lstStyle/>
        <a:p>
          <a:endParaRPr lang="en-US"/>
        </a:p>
      </dgm:t>
    </dgm:pt>
    <dgm:pt modelId="{D2A5E944-C169-4302-8302-4657D2C993A1}">
      <dgm:prSet phldrT="[Text]" custT="1"/>
      <dgm:spPr/>
      <dgm:t>
        <a:bodyPr/>
        <a:lstStyle/>
        <a:p>
          <a:r>
            <a:rPr lang="en-US" sz="2000" dirty="0" smtClean="0"/>
            <a:t>Review code</a:t>
          </a:r>
          <a:endParaRPr lang="en-US" sz="2000" dirty="0"/>
        </a:p>
      </dgm:t>
    </dgm:pt>
    <dgm:pt modelId="{0D10196F-6F2F-4FA3-8F67-F662B2C40EAA}" type="parTrans" cxnId="{E6BDF623-C01D-4DA4-9E9C-96DDD0C1C22A}">
      <dgm:prSet/>
      <dgm:spPr/>
      <dgm:t>
        <a:bodyPr/>
        <a:lstStyle/>
        <a:p>
          <a:endParaRPr lang="en-US"/>
        </a:p>
      </dgm:t>
    </dgm:pt>
    <dgm:pt modelId="{DE0DDCDF-1214-4E08-AD8A-8D1ABD5F4060}" type="sibTrans" cxnId="{E6BDF623-C01D-4DA4-9E9C-96DDD0C1C22A}">
      <dgm:prSet/>
      <dgm:spPr/>
      <dgm:t>
        <a:bodyPr/>
        <a:lstStyle/>
        <a:p>
          <a:endParaRPr lang="en-US"/>
        </a:p>
      </dgm:t>
    </dgm:pt>
    <dgm:pt modelId="{F0664005-CAC2-468F-A217-FDDCDD4D1539}">
      <dgm:prSet phldrT="[Text]" custT="1"/>
      <dgm:spPr>
        <a:solidFill>
          <a:srgbClr val="C66446"/>
        </a:solidFill>
      </dgm:spPr>
      <dgm:t>
        <a:bodyPr/>
        <a:lstStyle/>
        <a:p>
          <a:r>
            <a:rPr lang="en-US" sz="1800" dirty="0" smtClean="0"/>
            <a:t>Integration</a:t>
          </a:r>
          <a:r>
            <a:rPr lang="en-US" sz="1500" dirty="0" smtClean="0"/>
            <a:t> </a:t>
          </a:r>
          <a:r>
            <a:rPr lang="en-US" sz="2000" dirty="0" smtClean="0"/>
            <a:t>test</a:t>
          </a:r>
          <a:endParaRPr lang="en-US" sz="2000" dirty="0"/>
        </a:p>
      </dgm:t>
    </dgm:pt>
    <dgm:pt modelId="{210FC546-ED49-4ACF-8795-44A309B93B7C}" type="parTrans" cxnId="{6FF5A48F-6BDD-48E5-A5AB-069D12216A32}">
      <dgm:prSet/>
      <dgm:spPr/>
      <dgm:t>
        <a:bodyPr/>
        <a:lstStyle/>
        <a:p>
          <a:endParaRPr lang="en-US"/>
        </a:p>
      </dgm:t>
    </dgm:pt>
    <dgm:pt modelId="{B6E4CB39-EA14-4704-B006-F72BB4848C4B}" type="sibTrans" cxnId="{6FF5A48F-6BDD-48E5-A5AB-069D12216A32}">
      <dgm:prSet/>
      <dgm:spPr/>
      <dgm:t>
        <a:bodyPr/>
        <a:lstStyle/>
        <a:p>
          <a:endParaRPr lang="en-US"/>
        </a:p>
      </dgm:t>
    </dgm:pt>
    <dgm:pt modelId="{11930B3F-6652-4FA8-9D18-F5F721E0D4FD}">
      <dgm:prSet phldrT="[Text]" custT="1"/>
      <dgm:spPr>
        <a:solidFill>
          <a:srgbClr val="C66446"/>
        </a:solidFill>
      </dgm:spPr>
      <dgm:t>
        <a:bodyPr/>
        <a:lstStyle/>
        <a:p>
          <a:r>
            <a:rPr lang="en-US" sz="2000" dirty="0" smtClean="0"/>
            <a:t>Log bug</a:t>
          </a:r>
          <a:endParaRPr lang="en-US" sz="2000" dirty="0"/>
        </a:p>
      </dgm:t>
    </dgm:pt>
    <dgm:pt modelId="{39C432DD-3C94-41F2-82EB-20735D13B959}" type="parTrans" cxnId="{646DEB6F-2505-4196-937F-A1FFAD317EB8}">
      <dgm:prSet/>
      <dgm:spPr/>
      <dgm:t>
        <a:bodyPr/>
        <a:lstStyle/>
        <a:p>
          <a:endParaRPr lang="en-US"/>
        </a:p>
      </dgm:t>
    </dgm:pt>
    <dgm:pt modelId="{1AC8F1B5-C263-4B74-AE56-7401EB86EE15}" type="sibTrans" cxnId="{646DEB6F-2505-4196-937F-A1FFAD317EB8}">
      <dgm:prSet/>
      <dgm:spPr/>
      <dgm:t>
        <a:bodyPr/>
        <a:lstStyle/>
        <a:p>
          <a:endParaRPr lang="en-US"/>
        </a:p>
      </dgm:t>
    </dgm:pt>
    <dgm:pt modelId="{C4777852-3143-4D66-9887-960F4E96BE53}" type="pres">
      <dgm:prSet presAssocID="{8F7152BD-A950-4D62-8243-25FA571C730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5982F-8475-4F8C-8056-65213600B782}" type="pres">
      <dgm:prSet presAssocID="{270EBD7E-7D17-4D1B-85EE-A40B7F0E48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82A8-7126-4A1C-B640-8E07B80886FF}" type="pres">
      <dgm:prSet presAssocID="{B86BCD48-8397-488C-A85E-94B3BED6ECA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8EB32D7-1F62-4F5A-9AC9-726C1A745713}" type="pres">
      <dgm:prSet presAssocID="{B86BCD48-8397-488C-A85E-94B3BED6ECA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04D200F-1081-4315-8692-97163D4CE1AB}" type="pres">
      <dgm:prSet presAssocID="{1DD08D8C-D17C-4F5E-8D36-C4ADC9C99F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2F1B-13E7-4DAE-8437-CC29BCF77BCF}" type="pres">
      <dgm:prSet presAssocID="{E976A1D2-3895-4F3C-95FB-F9E3DF90BB7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B7C455E-0EDC-4BB4-A7BC-9883DC4DBE6B}" type="pres">
      <dgm:prSet presAssocID="{E976A1D2-3895-4F3C-95FB-F9E3DF90BB7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E43CC9-4362-4E6A-A3C1-FC6C4E96145C}" type="pres">
      <dgm:prSet presAssocID="{D2A5E944-C169-4302-8302-4657D2C993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9D30A-67F5-48FE-8B59-3AA3CBC24D2F}" type="pres">
      <dgm:prSet presAssocID="{DE0DDCDF-1214-4E08-AD8A-8D1ABD5F406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D618D43-2FE6-4935-82F5-BF21A715B83C}" type="pres">
      <dgm:prSet presAssocID="{DE0DDCDF-1214-4E08-AD8A-8D1ABD5F40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514B229-91D8-457F-BCE1-04A82CAD6D02}" type="pres">
      <dgm:prSet presAssocID="{F0664005-CAC2-468F-A217-FDDCDD4D15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22F50-B84B-48AC-991A-35CC6E06A130}" type="pres">
      <dgm:prSet presAssocID="{B6E4CB39-EA14-4704-B006-F72BB4848C4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F7AC9A5-1609-4AE7-8747-9CC1ABBEA43F}" type="pres">
      <dgm:prSet presAssocID="{B6E4CB39-EA14-4704-B006-F72BB4848C4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D1C070B-C7D6-41DA-9480-51BD2097FF6F}" type="pres">
      <dgm:prSet presAssocID="{11930B3F-6652-4FA8-9D18-F5F721E0D4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4C5B5-5BF8-4989-8117-83D5E441214A}" type="pres">
      <dgm:prSet presAssocID="{1AC8F1B5-C263-4B74-AE56-7401EB86EE1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B840096-B16E-4339-A430-C6DAE63534AF}" type="pres">
      <dgm:prSet presAssocID="{1AC8F1B5-C263-4B74-AE56-7401EB86EE1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1E12966-F4EB-49EA-B3E8-F318288BF362}" type="presOf" srcId="{1AC8F1B5-C263-4B74-AE56-7401EB86EE15}" destId="{6B840096-B16E-4339-A430-C6DAE63534AF}" srcOrd="1" destOrd="0" presId="urn:microsoft.com/office/officeart/2005/8/layout/cycle2"/>
    <dgm:cxn modelId="{78A72178-6589-4653-A553-C750195A4E43}" type="presOf" srcId="{B86BCD48-8397-488C-A85E-94B3BED6ECA4}" destId="{E8EB32D7-1F62-4F5A-9AC9-726C1A745713}" srcOrd="1" destOrd="0" presId="urn:microsoft.com/office/officeart/2005/8/layout/cycle2"/>
    <dgm:cxn modelId="{0A549F1A-05D2-447F-A7E5-3B6B3595EA29}" type="presOf" srcId="{F0664005-CAC2-468F-A217-FDDCDD4D1539}" destId="{9514B229-91D8-457F-BCE1-04A82CAD6D02}" srcOrd="0" destOrd="0" presId="urn:microsoft.com/office/officeart/2005/8/layout/cycle2"/>
    <dgm:cxn modelId="{2CA02949-1B9F-4218-9DF9-05966BD02B50}" type="presOf" srcId="{1AC8F1B5-C263-4B74-AE56-7401EB86EE15}" destId="{60C4C5B5-5BF8-4989-8117-83D5E441214A}" srcOrd="0" destOrd="0" presId="urn:microsoft.com/office/officeart/2005/8/layout/cycle2"/>
    <dgm:cxn modelId="{E3A37FFC-9E1F-4B77-B2A3-6345604C5C3F}" type="presOf" srcId="{270EBD7E-7D17-4D1B-85EE-A40B7F0E4875}" destId="{64C5982F-8475-4F8C-8056-65213600B782}" srcOrd="0" destOrd="0" presId="urn:microsoft.com/office/officeart/2005/8/layout/cycle2"/>
    <dgm:cxn modelId="{E47DDA5E-36E0-4AFD-B7E1-E4844FD44CE9}" srcId="{8F7152BD-A950-4D62-8243-25FA571C730C}" destId="{1DD08D8C-D17C-4F5E-8D36-C4ADC9C99FB5}" srcOrd="1" destOrd="0" parTransId="{C45C63B1-AA1F-4A24-ACF8-55CA1051D950}" sibTransId="{E976A1D2-3895-4F3C-95FB-F9E3DF90BB77}"/>
    <dgm:cxn modelId="{EA4A6762-28B3-4AE7-AAE0-A241F9308FA3}" type="presOf" srcId="{D2A5E944-C169-4302-8302-4657D2C993A1}" destId="{43E43CC9-4362-4E6A-A3C1-FC6C4E96145C}" srcOrd="0" destOrd="0" presId="urn:microsoft.com/office/officeart/2005/8/layout/cycle2"/>
    <dgm:cxn modelId="{6825D9BD-DDA5-4084-B126-A6BE6DE62F92}" srcId="{8F7152BD-A950-4D62-8243-25FA571C730C}" destId="{270EBD7E-7D17-4D1B-85EE-A40B7F0E4875}" srcOrd="0" destOrd="0" parTransId="{9EA3CB38-73CD-408A-AC8A-D7E52330AB8A}" sibTransId="{B86BCD48-8397-488C-A85E-94B3BED6ECA4}"/>
    <dgm:cxn modelId="{6FF5A48F-6BDD-48E5-A5AB-069D12216A32}" srcId="{8F7152BD-A950-4D62-8243-25FA571C730C}" destId="{F0664005-CAC2-468F-A217-FDDCDD4D1539}" srcOrd="3" destOrd="0" parTransId="{210FC546-ED49-4ACF-8795-44A309B93B7C}" sibTransId="{B6E4CB39-EA14-4704-B006-F72BB4848C4B}"/>
    <dgm:cxn modelId="{479D9777-927F-4FD1-B663-9A9B7BB3D67F}" type="presOf" srcId="{8F7152BD-A950-4D62-8243-25FA571C730C}" destId="{C4777852-3143-4D66-9887-960F4E96BE53}" srcOrd="0" destOrd="0" presId="urn:microsoft.com/office/officeart/2005/8/layout/cycle2"/>
    <dgm:cxn modelId="{C44E871D-C7C5-4887-8889-8B3645F70224}" type="presOf" srcId="{B6E4CB39-EA14-4704-B006-F72BB4848C4B}" destId="{FF7AC9A5-1609-4AE7-8747-9CC1ABBEA43F}" srcOrd="1" destOrd="0" presId="urn:microsoft.com/office/officeart/2005/8/layout/cycle2"/>
    <dgm:cxn modelId="{E68CAB8F-FFDE-4D9D-AF48-1EEF474CCDDC}" type="presOf" srcId="{B86BCD48-8397-488C-A85E-94B3BED6ECA4}" destId="{3D7E82A8-7126-4A1C-B640-8E07B80886FF}" srcOrd="0" destOrd="0" presId="urn:microsoft.com/office/officeart/2005/8/layout/cycle2"/>
    <dgm:cxn modelId="{2D72D78F-9F47-4C6D-80ED-8865340C6CCF}" type="presOf" srcId="{DE0DDCDF-1214-4E08-AD8A-8D1ABD5F4060}" destId="{4D618D43-2FE6-4935-82F5-BF21A715B83C}" srcOrd="1" destOrd="0" presId="urn:microsoft.com/office/officeart/2005/8/layout/cycle2"/>
    <dgm:cxn modelId="{E6BDF623-C01D-4DA4-9E9C-96DDD0C1C22A}" srcId="{8F7152BD-A950-4D62-8243-25FA571C730C}" destId="{D2A5E944-C169-4302-8302-4657D2C993A1}" srcOrd="2" destOrd="0" parTransId="{0D10196F-6F2F-4FA3-8F67-F662B2C40EAA}" sibTransId="{DE0DDCDF-1214-4E08-AD8A-8D1ABD5F4060}"/>
    <dgm:cxn modelId="{6D8C17A4-3EB4-4699-A247-B2486F66090F}" type="presOf" srcId="{11930B3F-6652-4FA8-9D18-F5F721E0D4FD}" destId="{0D1C070B-C7D6-41DA-9480-51BD2097FF6F}" srcOrd="0" destOrd="0" presId="urn:microsoft.com/office/officeart/2005/8/layout/cycle2"/>
    <dgm:cxn modelId="{EFDB31B3-F611-438E-9BE6-3FA7735EF9E6}" type="presOf" srcId="{E976A1D2-3895-4F3C-95FB-F9E3DF90BB77}" destId="{3B7C455E-0EDC-4BB4-A7BC-9883DC4DBE6B}" srcOrd="1" destOrd="0" presId="urn:microsoft.com/office/officeart/2005/8/layout/cycle2"/>
    <dgm:cxn modelId="{60C6D6AC-4247-442B-8353-9005E89CBF70}" type="presOf" srcId="{1DD08D8C-D17C-4F5E-8D36-C4ADC9C99FB5}" destId="{704D200F-1081-4315-8692-97163D4CE1AB}" srcOrd="0" destOrd="0" presId="urn:microsoft.com/office/officeart/2005/8/layout/cycle2"/>
    <dgm:cxn modelId="{EECFE7EA-9130-4840-A666-A71096BDFB82}" type="presOf" srcId="{DE0DDCDF-1214-4E08-AD8A-8D1ABD5F4060}" destId="{40E9D30A-67F5-48FE-8B59-3AA3CBC24D2F}" srcOrd="0" destOrd="0" presId="urn:microsoft.com/office/officeart/2005/8/layout/cycle2"/>
    <dgm:cxn modelId="{DE29F966-93CC-464A-B959-56F8CA2ABBE4}" type="presOf" srcId="{E976A1D2-3895-4F3C-95FB-F9E3DF90BB77}" destId="{A53C2F1B-13E7-4DAE-8437-CC29BCF77BCF}" srcOrd="0" destOrd="0" presId="urn:microsoft.com/office/officeart/2005/8/layout/cycle2"/>
    <dgm:cxn modelId="{646DEB6F-2505-4196-937F-A1FFAD317EB8}" srcId="{8F7152BD-A950-4D62-8243-25FA571C730C}" destId="{11930B3F-6652-4FA8-9D18-F5F721E0D4FD}" srcOrd="4" destOrd="0" parTransId="{39C432DD-3C94-41F2-82EB-20735D13B959}" sibTransId="{1AC8F1B5-C263-4B74-AE56-7401EB86EE15}"/>
    <dgm:cxn modelId="{486BBC53-EA8C-4A8B-B017-86B1AF78FE13}" type="presOf" srcId="{B6E4CB39-EA14-4704-B006-F72BB4848C4B}" destId="{30122F50-B84B-48AC-991A-35CC6E06A130}" srcOrd="0" destOrd="0" presId="urn:microsoft.com/office/officeart/2005/8/layout/cycle2"/>
    <dgm:cxn modelId="{0A2F4C9A-7F15-49BF-BF07-7E71463D20D4}" type="presParOf" srcId="{C4777852-3143-4D66-9887-960F4E96BE53}" destId="{64C5982F-8475-4F8C-8056-65213600B782}" srcOrd="0" destOrd="0" presId="urn:microsoft.com/office/officeart/2005/8/layout/cycle2"/>
    <dgm:cxn modelId="{DC9F023F-E8BA-4EF7-894B-E05561FBB275}" type="presParOf" srcId="{C4777852-3143-4D66-9887-960F4E96BE53}" destId="{3D7E82A8-7126-4A1C-B640-8E07B80886FF}" srcOrd="1" destOrd="0" presId="urn:microsoft.com/office/officeart/2005/8/layout/cycle2"/>
    <dgm:cxn modelId="{6D2D5F72-A7D0-4711-8874-881924C57B29}" type="presParOf" srcId="{3D7E82A8-7126-4A1C-B640-8E07B80886FF}" destId="{E8EB32D7-1F62-4F5A-9AC9-726C1A745713}" srcOrd="0" destOrd="0" presId="urn:microsoft.com/office/officeart/2005/8/layout/cycle2"/>
    <dgm:cxn modelId="{4938D87B-A4B9-44A8-931A-561AFDEB64AE}" type="presParOf" srcId="{C4777852-3143-4D66-9887-960F4E96BE53}" destId="{704D200F-1081-4315-8692-97163D4CE1AB}" srcOrd="2" destOrd="0" presId="urn:microsoft.com/office/officeart/2005/8/layout/cycle2"/>
    <dgm:cxn modelId="{8EFD7B76-5C8A-4F22-87B9-57047166BA14}" type="presParOf" srcId="{C4777852-3143-4D66-9887-960F4E96BE53}" destId="{A53C2F1B-13E7-4DAE-8437-CC29BCF77BCF}" srcOrd="3" destOrd="0" presId="urn:microsoft.com/office/officeart/2005/8/layout/cycle2"/>
    <dgm:cxn modelId="{E9F571AC-9537-44B5-8E74-865880BEA001}" type="presParOf" srcId="{A53C2F1B-13E7-4DAE-8437-CC29BCF77BCF}" destId="{3B7C455E-0EDC-4BB4-A7BC-9883DC4DBE6B}" srcOrd="0" destOrd="0" presId="urn:microsoft.com/office/officeart/2005/8/layout/cycle2"/>
    <dgm:cxn modelId="{33E607F0-5E57-4182-85EA-FC2C3DFEBEFF}" type="presParOf" srcId="{C4777852-3143-4D66-9887-960F4E96BE53}" destId="{43E43CC9-4362-4E6A-A3C1-FC6C4E96145C}" srcOrd="4" destOrd="0" presId="urn:microsoft.com/office/officeart/2005/8/layout/cycle2"/>
    <dgm:cxn modelId="{F36A6D20-E6BE-42BD-AED5-A174F41B067F}" type="presParOf" srcId="{C4777852-3143-4D66-9887-960F4E96BE53}" destId="{40E9D30A-67F5-48FE-8B59-3AA3CBC24D2F}" srcOrd="5" destOrd="0" presId="urn:microsoft.com/office/officeart/2005/8/layout/cycle2"/>
    <dgm:cxn modelId="{5BE94BC7-9578-4463-9F0A-CED067FA2680}" type="presParOf" srcId="{40E9D30A-67F5-48FE-8B59-3AA3CBC24D2F}" destId="{4D618D43-2FE6-4935-82F5-BF21A715B83C}" srcOrd="0" destOrd="0" presId="urn:microsoft.com/office/officeart/2005/8/layout/cycle2"/>
    <dgm:cxn modelId="{18203C5C-C597-475B-9F5C-B85236D62C96}" type="presParOf" srcId="{C4777852-3143-4D66-9887-960F4E96BE53}" destId="{9514B229-91D8-457F-BCE1-04A82CAD6D02}" srcOrd="6" destOrd="0" presId="urn:microsoft.com/office/officeart/2005/8/layout/cycle2"/>
    <dgm:cxn modelId="{4798C315-9D5E-4D6D-8373-95179387D730}" type="presParOf" srcId="{C4777852-3143-4D66-9887-960F4E96BE53}" destId="{30122F50-B84B-48AC-991A-35CC6E06A130}" srcOrd="7" destOrd="0" presId="urn:microsoft.com/office/officeart/2005/8/layout/cycle2"/>
    <dgm:cxn modelId="{FA931B61-5918-4BCC-BF53-7F352F9A4560}" type="presParOf" srcId="{30122F50-B84B-48AC-991A-35CC6E06A130}" destId="{FF7AC9A5-1609-4AE7-8747-9CC1ABBEA43F}" srcOrd="0" destOrd="0" presId="urn:microsoft.com/office/officeart/2005/8/layout/cycle2"/>
    <dgm:cxn modelId="{C700C1AE-2026-48BA-9352-3FBD38A04F27}" type="presParOf" srcId="{C4777852-3143-4D66-9887-960F4E96BE53}" destId="{0D1C070B-C7D6-41DA-9480-51BD2097FF6F}" srcOrd="8" destOrd="0" presId="urn:microsoft.com/office/officeart/2005/8/layout/cycle2"/>
    <dgm:cxn modelId="{3B0153D4-31EC-4E14-9F99-D9ADABF834A4}" type="presParOf" srcId="{C4777852-3143-4D66-9887-960F4E96BE53}" destId="{60C4C5B5-5BF8-4989-8117-83D5E441214A}" srcOrd="9" destOrd="0" presId="urn:microsoft.com/office/officeart/2005/8/layout/cycle2"/>
    <dgm:cxn modelId="{1AA335BA-CB86-4D60-92AF-00FA3C407203}" type="presParOf" srcId="{60C4C5B5-5BF8-4989-8117-83D5E441214A}" destId="{6B840096-B16E-4339-A430-C6DAE63534A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366F3-676F-4924-926E-DF5F1283CF4A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 phldr="1"/>
      <dgm:spPr/>
    </dgm:pt>
    <dgm:pt modelId="{81274AC4-066B-481B-9E2A-D11D174CED4E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936CEA3B-25A6-4427-9B84-5410368E377A}" type="parTrans" cxnId="{F6488A0E-52D3-448B-87F5-B28F6756C38A}">
      <dgm:prSet/>
      <dgm:spPr/>
      <dgm:t>
        <a:bodyPr/>
        <a:lstStyle/>
        <a:p>
          <a:endParaRPr lang="en-US"/>
        </a:p>
      </dgm:t>
    </dgm:pt>
    <dgm:pt modelId="{6E9CB6CD-3A57-4382-84D3-84A219709BEE}" type="sibTrans" cxnId="{F6488A0E-52D3-448B-87F5-B28F6756C38A}">
      <dgm:prSet/>
      <dgm:spPr/>
      <dgm:t>
        <a:bodyPr/>
        <a:lstStyle/>
        <a:p>
          <a:endParaRPr lang="en-US"/>
        </a:p>
      </dgm:t>
    </dgm:pt>
    <dgm:pt modelId="{9B9F96E6-A00C-4707-B5E8-C40862215C95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Acceptance</a:t>
          </a:r>
          <a:endParaRPr lang="en-US" dirty="0"/>
        </a:p>
      </dgm:t>
    </dgm:pt>
    <dgm:pt modelId="{6F4349EF-2234-473D-A18B-39250FD3C499}" type="parTrans" cxnId="{E8BE30CA-95E1-43CD-A3CD-2A75C9D0D3BE}">
      <dgm:prSet/>
      <dgm:spPr/>
      <dgm:t>
        <a:bodyPr/>
        <a:lstStyle/>
        <a:p>
          <a:endParaRPr lang="en-US"/>
        </a:p>
      </dgm:t>
    </dgm:pt>
    <dgm:pt modelId="{9A2931D0-EB70-41F9-8061-59C1A2EBF4F2}" type="sibTrans" cxnId="{E8BE30CA-95E1-43CD-A3CD-2A75C9D0D3BE}">
      <dgm:prSet/>
      <dgm:spPr/>
      <dgm:t>
        <a:bodyPr/>
        <a:lstStyle/>
        <a:p>
          <a:endParaRPr lang="en-US"/>
        </a:p>
      </dgm:t>
    </dgm:pt>
    <dgm:pt modelId="{137CF0B1-7125-4241-BE3D-AB73E2A88A94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8039A732-5E1E-4C0C-9F48-4E56F9F90CD0}" type="parTrans" cxnId="{EA2F048D-93E6-4673-ACE6-9E936AD27D39}">
      <dgm:prSet/>
      <dgm:spPr/>
      <dgm:t>
        <a:bodyPr/>
        <a:lstStyle/>
        <a:p>
          <a:endParaRPr lang="en-US"/>
        </a:p>
      </dgm:t>
    </dgm:pt>
    <dgm:pt modelId="{87835E0B-C3CF-4476-9B0F-1265194F8DA2}" type="sibTrans" cxnId="{EA2F048D-93E6-4673-ACE6-9E936AD27D39}">
      <dgm:prSet/>
      <dgm:spPr/>
      <dgm:t>
        <a:bodyPr/>
        <a:lstStyle/>
        <a:p>
          <a:endParaRPr lang="en-US"/>
        </a:p>
      </dgm:t>
    </dgm:pt>
    <dgm:pt modelId="{A34AE33E-B1CA-4B7C-A533-DEA9899B1777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EB78487E-D5FB-4E48-A964-44B4C529B380}" type="parTrans" cxnId="{ADCD1658-226B-4F82-89D1-948228BF2CA0}">
      <dgm:prSet/>
      <dgm:spPr/>
      <dgm:t>
        <a:bodyPr/>
        <a:lstStyle/>
        <a:p>
          <a:endParaRPr lang="en-US"/>
        </a:p>
      </dgm:t>
    </dgm:pt>
    <dgm:pt modelId="{4348220C-DF69-4586-B0CE-461F3EFACC9A}" type="sibTrans" cxnId="{ADCD1658-226B-4F82-89D1-948228BF2CA0}">
      <dgm:prSet/>
      <dgm:spPr/>
      <dgm:t>
        <a:bodyPr/>
        <a:lstStyle/>
        <a:p>
          <a:endParaRPr lang="en-US"/>
        </a:p>
      </dgm:t>
    </dgm:pt>
    <dgm:pt modelId="{1BBD679E-AE49-4EFA-AE1A-FCDC7D4D7E26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Unit</a:t>
          </a:r>
          <a:endParaRPr lang="en-US" dirty="0"/>
        </a:p>
      </dgm:t>
    </dgm:pt>
    <dgm:pt modelId="{DCFC521D-FE77-46C0-8DB2-402015309F19}" type="parTrans" cxnId="{E3B18D51-E5EA-4B9B-A14D-F34C7F34D172}">
      <dgm:prSet/>
      <dgm:spPr/>
      <dgm:t>
        <a:bodyPr/>
        <a:lstStyle/>
        <a:p>
          <a:endParaRPr lang="en-US"/>
        </a:p>
      </dgm:t>
    </dgm:pt>
    <dgm:pt modelId="{8A2A4967-2FB9-4D1A-932C-20A623D85F49}" type="sibTrans" cxnId="{E3B18D51-E5EA-4B9B-A14D-F34C7F34D172}">
      <dgm:prSet/>
      <dgm:spPr/>
      <dgm:t>
        <a:bodyPr/>
        <a:lstStyle/>
        <a:p>
          <a:endParaRPr lang="en-US"/>
        </a:p>
      </dgm:t>
    </dgm:pt>
    <dgm:pt modelId="{EE62B2E3-2056-45E5-95DC-D52ACA66416A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D73FEFA8-857A-4694-855F-3A8716646C61}" type="parTrans" cxnId="{799D29E9-7350-4BBE-8ACE-E58F6806CFB2}">
      <dgm:prSet/>
      <dgm:spPr/>
      <dgm:t>
        <a:bodyPr/>
        <a:lstStyle/>
        <a:p>
          <a:endParaRPr lang="en-US"/>
        </a:p>
      </dgm:t>
    </dgm:pt>
    <dgm:pt modelId="{E5217D47-2BBC-4847-A3B6-5BD3B4F5015B}" type="sibTrans" cxnId="{799D29E9-7350-4BBE-8ACE-E58F6806CFB2}">
      <dgm:prSet/>
      <dgm:spPr/>
      <dgm:t>
        <a:bodyPr/>
        <a:lstStyle/>
        <a:p>
          <a:endParaRPr lang="en-US"/>
        </a:p>
      </dgm:t>
    </dgm:pt>
    <dgm:pt modelId="{F82A2116-B546-4B37-AD57-7682E077E9D3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High-level design</a:t>
          </a:r>
          <a:endParaRPr lang="en-US" dirty="0"/>
        </a:p>
      </dgm:t>
    </dgm:pt>
    <dgm:pt modelId="{63E654DD-E011-4209-B3A7-4F7FDBEC3265}" type="parTrans" cxnId="{BD77FEA1-03ED-438D-A538-59B65DAEF241}">
      <dgm:prSet/>
      <dgm:spPr/>
      <dgm:t>
        <a:bodyPr/>
        <a:lstStyle/>
        <a:p>
          <a:endParaRPr lang="en-US"/>
        </a:p>
      </dgm:t>
    </dgm:pt>
    <dgm:pt modelId="{FE1C3FDE-D7E2-4C34-9C3B-846534EF7029}" type="sibTrans" cxnId="{BD77FEA1-03ED-438D-A538-59B65DAEF241}">
      <dgm:prSet/>
      <dgm:spPr/>
      <dgm:t>
        <a:bodyPr/>
        <a:lstStyle/>
        <a:p>
          <a:endParaRPr lang="en-US"/>
        </a:p>
      </dgm:t>
    </dgm:pt>
    <dgm:pt modelId="{5F3A2CB6-4E35-4AD9-89E9-402716F27F10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Detailed design </a:t>
          </a:r>
          <a:endParaRPr lang="en-US" dirty="0"/>
        </a:p>
      </dgm:t>
    </dgm:pt>
    <dgm:pt modelId="{336C55CA-55AC-485D-A781-FBBDFE4E8973}" type="parTrans" cxnId="{5284249D-E27F-402B-9789-488D94440253}">
      <dgm:prSet/>
      <dgm:spPr/>
      <dgm:t>
        <a:bodyPr/>
        <a:lstStyle/>
        <a:p>
          <a:endParaRPr lang="en-US"/>
        </a:p>
      </dgm:t>
    </dgm:pt>
    <dgm:pt modelId="{8AEB33DF-2692-4F76-A664-6F76A732C873}" type="sibTrans" cxnId="{5284249D-E27F-402B-9789-488D94440253}">
      <dgm:prSet/>
      <dgm:spPr/>
      <dgm:t>
        <a:bodyPr/>
        <a:lstStyle/>
        <a:p>
          <a:endParaRPr lang="en-US"/>
        </a:p>
      </dgm:t>
    </dgm:pt>
    <dgm:pt modelId="{99B1A6A9-6970-48D4-B264-601DFEA31164}" type="pres">
      <dgm:prSet presAssocID="{1B3366F3-676F-4924-926E-DF5F1283CF4A}" presName="compositeShape" presStyleCnt="0">
        <dgm:presLayoutVars>
          <dgm:dir/>
          <dgm:resizeHandles/>
        </dgm:presLayoutVars>
      </dgm:prSet>
      <dgm:spPr/>
    </dgm:pt>
    <dgm:pt modelId="{D82DFB41-EC04-4EBB-9BDF-4ADB12A654E7}" type="pres">
      <dgm:prSet presAssocID="{1B3366F3-676F-4924-926E-DF5F1283CF4A}" presName="pyramid" presStyleLbl="node1" presStyleIdx="0" presStyleCnt="1" custAng="10800000" custLinFactNeighborX="4804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38BCD"/>
        </a:solidFill>
        <a:ln>
          <a:solidFill>
            <a:srgbClr val="74A9DA"/>
          </a:solidFill>
        </a:ln>
      </dgm:spPr>
    </dgm:pt>
    <dgm:pt modelId="{476532EF-EA84-43D1-9BD3-0E49DD49D775}" type="pres">
      <dgm:prSet presAssocID="{1B3366F3-676F-4924-926E-DF5F1283CF4A}" presName="theList" presStyleCnt="0"/>
      <dgm:spPr/>
    </dgm:pt>
    <dgm:pt modelId="{C86912F0-2B5D-4FA2-B12A-4F7BC1A439D6}" type="pres">
      <dgm:prSet presAssocID="{9B9F96E6-A00C-4707-B5E8-C40862215C95}" presName="aNode" presStyleLbl="fgAcc1" presStyleIdx="0" presStyleCnt="8" custScaleX="85264" custLinFactNeighborX="36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532E7-348D-45F6-BFA6-00830746CBF1}" type="pres">
      <dgm:prSet presAssocID="{9B9F96E6-A00C-4707-B5E8-C40862215C95}" presName="aSpace" presStyleCnt="0"/>
      <dgm:spPr/>
    </dgm:pt>
    <dgm:pt modelId="{F1C7AC54-9E92-4B71-8F3B-CB94841AC40F}" type="pres">
      <dgm:prSet presAssocID="{137CF0B1-7125-4241-BE3D-AB73E2A88A94}" presName="aNode" presStyleLbl="fgAcc1" presStyleIdx="1" presStyleCnt="8" custScaleX="85264" custLinFactY="94522" custLinFactNeighborX="250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336A-6E1B-4A36-9AFD-DF6669855C3C}" type="pres">
      <dgm:prSet presAssocID="{137CF0B1-7125-4241-BE3D-AB73E2A88A94}" presName="aSpace" presStyleCnt="0"/>
      <dgm:spPr/>
    </dgm:pt>
    <dgm:pt modelId="{63903D4D-D4D7-4AF7-83C8-C011ADAA08A8}" type="pres">
      <dgm:prSet presAssocID="{A34AE33E-B1CA-4B7C-A533-DEA9899B1777}" presName="aNode" presStyleLbl="fgAcc1" presStyleIdx="2" presStyleCnt="8" custScaleX="85264" custLinFactY="194903" custLinFactNeighborX="16705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2D5A9-0DC8-4791-B10F-75F1D04B8477}" type="pres">
      <dgm:prSet presAssocID="{A34AE33E-B1CA-4B7C-A533-DEA9899B1777}" presName="aSpace" presStyleCnt="0"/>
      <dgm:spPr/>
    </dgm:pt>
    <dgm:pt modelId="{AD5BA264-4B75-4B18-AC91-A0F738F32776}" type="pres">
      <dgm:prSet presAssocID="{1BBD679E-AE49-4EFA-AE1A-FCDC7D4D7E26}" presName="aNode" presStyleLbl="fgAcc1" presStyleIdx="3" presStyleCnt="8" custScaleX="85264" custLinFactY="293602" custLinFactNeighborX="558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7656-A7A0-45CD-AC4E-4FE04BF348A2}" type="pres">
      <dgm:prSet presAssocID="{1BBD679E-AE49-4EFA-AE1A-FCDC7D4D7E26}" presName="aSpace" presStyleCnt="0"/>
      <dgm:spPr/>
    </dgm:pt>
    <dgm:pt modelId="{B532C1A2-AE05-44FD-8D69-1925ED72BDC4}" type="pres">
      <dgm:prSet presAssocID="{EE62B2E3-2056-45E5-95DC-D52ACA66416A}" presName="aNode" presStyleLbl="fgAcc1" presStyleIdx="4" presStyleCnt="8" custScaleX="83317" custLinFactX="-15872" custLinFactY="-400000" custLinFactNeighborX="-100000" custLinFactNeighborY="-433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CBE57-D860-457B-A313-5C3724EFADB9}" type="pres">
      <dgm:prSet presAssocID="{EE62B2E3-2056-45E5-95DC-D52ACA66416A}" presName="aSpace" presStyleCnt="0"/>
      <dgm:spPr/>
    </dgm:pt>
    <dgm:pt modelId="{274AEC31-CD56-47AC-A6B9-A8C5E08C784C}" type="pres">
      <dgm:prSet presAssocID="{F82A2116-B546-4B37-AD57-7682E077E9D3}" presName="aNode" presStyleLbl="fgAcc1" presStyleIdx="5" presStyleCnt="8" custScaleX="83317" custLinFactX="-10217" custLinFactY="-300000" custLinFactNeighborX="-100000" custLinFactNeighborY="-33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8A200-55BF-422D-BAF7-26C141848090}" type="pres">
      <dgm:prSet presAssocID="{F82A2116-B546-4B37-AD57-7682E077E9D3}" presName="aSpace" presStyleCnt="0"/>
      <dgm:spPr/>
    </dgm:pt>
    <dgm:pt modelId="{BEA9886B-4D21-41EE-BF1C-B9DF35D0ECB4}" type="pres">
      <dgm:prSet presAssocID="{5F3A2CB6-4E35-4AD9-89E9-402716F27F10}" presName="aNode" presStyleLbl="fgAcc1" presStyleIdx="6" presStyleCnt="8" custScaleX="83504" custLinFactX="-1876" custLinFactY="-200000" custLinFactNeighborX="-100000" custLinFactNeighborY="-240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F8E25-06F9-4443-B77B-A1284F351F4D}" type="pres">
      <dgm:prSet presAssocID="{5F3A2CB6-4E35-4AD9-89E9-402716F27F10}" presName="aSpace" presStyleCnt="0"/>
      <dgm:spPr/>
    </dgm:pt>
    <dgm:pt modelId="{36DD4ACA-B98A-4C7A-87E2-1E6FF90AD85B}" type="pres">
      <dgm:prSet presAssocID="{81274AC4-066B-481B-9E2A-D11D174CED4E}" presName="aNode" presStyleLbl="fgAcc1" presStyleIdx="7" presStyleCnt="8" custScaleX="83503" custLinFactY="-100000" custLinFactNeighborX="-90848" custLinFactNeighborY="-16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A1447-3AA6-4843-B827-C891847BF131}" type="pres">
      <dgm:prSet presAssocID="{81274AC4-066B-481B-9E2A-D11D174CED4E}" presName="aSpace" presStyleCnt="0"/>
      <dgm:spPr/>
    </dgm:pt>
  </dgm:ptLst>
  <dgm:cxnLst>
    <dgm:cxn modelId="{ADCD1658-226B-4F82-89D1-948228BF2CA0}" srcId="{1B3366F3-676F-4924-926E-DF5F1283CF4A}" destId="{A34AE33E-B1CA-4B7C-A533-DEA9899B1777}" srcOrd="2" destOrd="0" parTransId="{EB78487E-D5FB-4E48-A964-44B4C529B380}" sibTransId="{4348220C-DF69-4586-B0CE-461F3EFACC9A}"/>
    <dgm:cxn modelId="{C15CF3A6-08F7-4924-BEAF-FCBEC3F55D8F}" type="presOf" srcId="{F82A2116-B546-4B37-AD57-7682E077E9D3}" destId="{274AEC31-CD56-47AC-A6B9-A8C5E08C784C}" srcOrd="0" destOrd="0" presId="urn:microsoft.com/office/officeart/2005/8/layout/pyramid2"/>
    <dgm:cxn modelId="{199AC3FC-FBD7-40B5-806C-649CDE1E516B}" type="presOf" srcId="{137CF0B1-7125-4241-BE3D-AB73E2A88A94}" destId="{F1C7AC54-9E92-4B71-8F3B-CB94841AC40F}" srcOrd="0" destOrd="0" presId="urn:microsoft.com/office/officeart/2005/8/layout/pyramid2"/>
    <dgm:cxn modelId="{A8C00AC6-CC27-4B98-A281-994102C9CE7E}" type="presOf" srcId="{1B3366F3-676F-4924-926E-DF5F1283CF4A}" destId="{99B1A6A9-6970-48D4-B264-601DFEA31164}" srcOrd="0" destOrd="0" presId="urn:microsoft.com/office/officeart/2005/8/layout/pyramid2"/>
    <dgm:cxn modelId="{E9F63D8B-C990-4089-90D2-F11274F8D91F}" type="presOf" srcId="{81274AC4-066B-481B-9E2A-D11D174CED4E}" destId="{36DD4ACA-B98A-4C7A-87E2-1E6FF90AD85B}" srcOrd="0" destOrd="0" presId="urn:microsoft.com/office/officeart/2005/8/layout/pyramid2"/>
    <dgm:cxn modelId="{D1CB8EA4-E7A9-4939-BAD2-2A3C181CDF3C}" type="presOf" srcId="{A34AE33E-B1CA-4B7C-A533-DEA9899B1777}" destId="{63903D4D-D4D7-4AF7-83C8-C011ADAA08A8}" srcOrd="0" destOrd="0" presId="urn:microsoft.com/office/officeart/2005/8/layout/pyramid2"/>
    <dgm:cxn modelId="{EA2F048D-93E6-4673-ACE6-9E936AD27D39}" srcId="{1B3366F3-676F-4924-926E-DF5F1283CF4A}" destId="{137CF0B1-7125-4241-BE3D-AB73E2A88A94}" srcOrd="1" destOrd="0" parTransId="{8039A732-5E1E-4C0C-9F48-4E56F9F90CD0}" sibTransId="{87835E0B-C3CF-4476-9B0F-1265194F8DA2}"/>
    <dgm:cxn modelId="{7F21FD43-E581-4F73-8E12-27409DA2BF09}" type="presOf" srcId="{EE62B2E3-2056-45E5-95DC-D52ACA66416A}" destId="{B532C1A2-AE05-44FD-8D69-1925ED72BDC4}" srcOrd="0" destOrd="0" presId="urn:microsoft.com/office/officeart/2005/8/layout/pyramid2"/>
    <dgm:cxn modelId="{5284249D-E27F-402B-9789-488D94440253}" srcId="{1B3366F3-676F-4924-926E-DF5F1283CF4A}" destId="{5F3A2CB6-4E35-4AD9-89E9-402716F27F10}" srcOrd="6" destOrd="0" parTransId="{336C55CA-55AC-485D-A781-FBBDFE4E8973}" sibTransId="{8AEB33DF-2692-4F76-A664-6F76A732C873}"/>
    <dgm:cxn modelId="{66B2E07B-CD27-431F-8E34-96A783F6C707}" type="presOf" srcId="{1BBD679E-AE49-4EFA-AE1A-FCDC7D4D7E26}" destId="{AD5BA264-4B75-4B18-AC91-A0F738F32776}" srcOrd="0" destOrd="0" presId="urn:microsoft.com/office/officeart/2005/8/layout/pyramid2"/>
    <dgm:cxn modelId="{E8BE30CA-95E1-43CD-A3CD-2A75C9D0D3BE}" srcId="{1B3366F3-676F-4924-926E-DF5F1283CF4A}" destId="{9B9F96E6-A00C-4707-B5E8-C40862215C95}" srcOrd="0" destOrd="0" parTransId="{6F4349EF-2234-473D-A18B-39250FD3C499}" sibTransId="{9A2931D0-EB70-41F9-8061-59C1A2EBF4F2}"/>
    <dgm:cxn modelId="{F6488A0E-52D3-448B-87F5-B28F6756C38A}" srcId="{1B3366F3-676F-4924-926E-DF5F1283CF4A}" destId="{81274AC4-066B-481B-9E2A-D11D174CED4E}" srcOrd="7" destOrd="0" parTransId="{936CEA3B-25A6-4427-9B84-5410368E377A}" sibTransId="{6E9CB6CD-3A57-4382-84D3-84A219709BEE}"/>
    <dgm:cxn modelId="{E3B18D51-E5EA-4B9B-A14D-F34C7F34D172}" srcId="{1B3366F3-676F-4924-926E-DF5F1283CF4A}" destId="{1BBD679E-AE49-4EFA-AE1A-FCDC7D4D7E26}" srcOrd="3" destOrd="0" parTransId="{DCFC521D-FE77-46C0-8DB2-402015309F19}" sibTransId="{8A2A4967-2FB9-4D1A-932C-20A623D85F49}"/>
    <dgm:cxn modelId="{753CC09D-F2F7-44C3-9A68-A9960DE15432}" type="presOf" srcId="{9B9F96E6-A00C-4707-B5E8-C40862215C95}" destId="{C86912F0-2B5D-4FA2-B12A-4F7BC1A439D6}" srcOrd="0" destOrd="0" presId="urn:microsoft.com/office/officeart/2005/8/layout/pyramid2"/>
    <dgm:cxn modelId="{799D29E9-7350-4BBE-8ACE-E58F6806CFB2}" srcId="{1B3366F3-676F-4924-926E-DF5F1283CF4A}" destId="{EE62B2E3-2056-45E5-95DC-D52ACA66416A}" srcOrd="4" destOrd="0" parTransId="{D73FEFA8-857A-4694-855F-3A8716646C61}" sibTransId="{E5217D47-2BBC-4847-A3B6-5BD3B4F5015B}"/>
    <dgm:cxn modelId="{BD77FEA1-03ED-438D-A538-59B65DAEF241}" srcId="{1B3366F3-676F-4924-926E-DF5F1283CF4A}" destId="{F82A2116-B546-4B37-AD57-7682E077E9D3}" srcOrd="5" destOrd="0" parTransId="{63E654DD-E011-4209-B3A7-4F7FDBEC3265}" sibTransId="{FE1C3FDE-D7E2-4C34-9C3B-846534EF7029}"/>
    <dgm:cxn modelId="{3D73D68F-5F57-48C4-B4CC-4840C58BC424}" type="presOf" srcId="{5F3A2CB6-4E35-4AD9-89E9-402716F27F10}" destId="{BEA9886B-4D21-41EE-BF1C-B9DF35D0ECB4}" srcOrd="0" destOrd="0" presId="urn:microsoft.com/office/officeart/2005/8/layout/pyramid2"/>
    <dgm:cxn modelId="{61151858-1E29-454E-93CD-8525A73A54E9}" type="presParOf" srcId="{99B1A6A9-6970-48D4-B264-601DFEA31164}" destId="{D82DFB41-EC04-4EBB-9BDF-4ADB12A654E7}" srcOrd="0" destOrd="0" presId="urn:microsoft.com/office/officeart/2005/8/layout/pyramid2"/>
    <dgm:cxn modelId="{DB2C74D8-F97F-49FE-9248-449FCCCD9C3F}" type="presParOf" srcId="{99B1A6A9-6970-48D4-B264-601DFEA31164}" destId="{476532EF-EA84-43D1-9BD3-0E49DD49D775}" srcOrd="1" destOrd="0" presId="urn:microsoft.com/office/officeart/2005/8/layout/pyramid2"/>
    <dgm:cxn modelId="{64C4C749-34AF-4E7E-A0F4-5DE6131ED8D7}" type="presParOf" srcId="{476532EF-EA84-43D1-9BD3-0E49DD49D775}" destId="{C86912F0-2B5D-4FA2-B12A-4F7BC1A439D6}" srcOrd="0" destOrd="0" presId="urn:microsoft.com/office/officeart/2005/8/layout/pyramid2"/>
    <dgm:cxn modelId="{5CDFF69B-52BB-4874-ADCE-AA098DE056B3}" type="presParOf" srcId="{476532EF-EA84-43D1-9BD3-0E49DD49D775}" destId="{C7C532E7-348D-45F6-BFA6-00830746CBF1}" srcOrd="1" destOrd="0" presId="urn:microsoft.com/office/officeart/2005/8/layout/pyramid2"/>
    <dgm:cxn modelId="{087C89D3-D74B-40A0-ABB9-FBAC85161093}" type="presParOf" srcId="{476532EF-EA84-43D1-9BD3-0E49DD49D775}" destId="{F1C7AC54-9E92-4B71-8F3B-CB94841AC40F}" srcOrd="2" destOrd="0" presId="urn:microsoft.com/office/officeart/2005/8/layout/pyramid2"/>
    <dgm:cxn modelId="{39F4F67B-7524-4C08-91F2-1A10EF347005}" type="presParOf" srcId="{476532EF-EA84-43D1-9BD3-0E49DD49D775}" destId="{F51E336A-6E1B-4A36-9AFD-DF6669855C3C}" srcOrd="3" destOrd="0" presId="urn:microsoft.com/office/officeart/2005/8/layout/pyramid2"/>
    <dgm:cxn modelId="{9EBFAA96-3BE9-45E5-8748-D1AA9361ED3A}" type="presParOf" srcId="{476532EF-EA84-43D1-9BD3-0E49DD49D775}" destId="{63903D4D-D4D7-4AF7-83C8-C011ADAA08A8}" srcOrd="4" destOrd="0" presId="urn:microsoft.com/office/officeart/2005/8/layout/pyramid2"/>
    <dgm:cxn modelId="{6E255BB8-7B34-47ED-B5F3-2DF35D273BAD}" type="presParOf" srcId="{476532EF-EA84-43D1-9BD3-0E49DD49D775}" destId="{B052D5A9-0DC8-4791-B10F-75F1D04B8477}" srcOrd="5" destOrd="0" presId="urn:microsoft.com/office/officeart/2005/8/layout/pyramid2"/>
    <dgm:cxn modelId="{6C58E0B3-8780-4B73-A146-8D0B3FDCD574}" type="presParOf" srcId="{476532EF-EA84-43D1-9BD3-0E49DD49D775}" destId="{AD5BA264-4B75-4B18-AC91-A0F738F32776}" srcOrd="6" destOrd="0" presId="urn:microsoft.com/office/officeart/2005/8/layout/pyramid2"/>
    <dgm:cxn modelId="{55FE6E87-F8FA-4E53-9146-4C393B1E4550}" type="presParOf" srcId="{476532EF-EA84-43D1-9BD3-0E49DD49D775}" destId="{384C7656-A7A0-45CD-AC4E-4FE04BF348A2}" srcOrd="7" destOrd="0" presId="urn:microsoft.com/office/officeart/2005/8/layout/pyramid2"/>
    <dgm:cxn modelId="{643ECC9A-51F8-4AAF-94B5-914C9133B23E}" type="presParOf" srcId="{476532EF-EA84-43D1-9BD3-0E49DD49D775}" destId="{B532C1A2-AE05-44FD-8D69-1925ED72BDC4}" srcOrd="8" destOrd="0" presId="urn:microsoft.com/office/officeart/2005/8/layout/pyramid2"/>
    <dgm:cxn modelId="{43A653B8-6679-4C4A-9AA1-0016E40652E0}" type="presParOf" srcId="{476532EF-EA84-43D1-9BD3-0E49DD49D775}" destId="{E9CCBE57-D860-457B-A313-5C3724EFADB9}" srcOrd="9" destOrd="0" presId="urn:microsoft.com/office/officeart/2005/8/layout/pyramid2"/>
    <dgm:cxn modelId="{3ADBE70A-8671-4828-8635-39C2FDFF28B0}" type="presParOf" srcId="{476532EF-EA84-43D1-9BD3-0E49DD49D775}" destId="{274AEC31-CD56-47AC-A6B9-A8C5E08C784C}" srcOrd="10" destOrd="0" presId="urn:microsoft.com/office/officeart/2005/8/layout/pyramid2"/>
    <dgm:cxn modelId="{A1D960F6-84AB-4DE1-B388-1BB7DBBDE8FB}" type="presParOf" srcId="{476532EF-EA84-43D1-9BD3-0E49DD49D775}" destId="{1718A200-55BF-422D-BAF7-26C141848090}" srcOrd="11" destOrd="0" presId="urn:microsoft.com/office/officeart/2005/8/layout/pyramid2"/>
    <dgm:cxn modelId="{132BB682-0A76-4676-A2B6-B98B6A1B74EA}" type="presParOf" srcId="{476532EF-EA84-43D1-9BD3-0E49DD49D775}" destId="{BEA9886B-4D21-41EE-BF1C-B9DF35D0ECB4}" srcOrd="12" destOrd="0" presId="urn:microsoft.com/office/officeart/2005/8/layout/pyramid2"/>
    <dgm:cxn modelId="{F29287BB-65DE-4AA7-A18D-F5415D4BE93F}" type="presParOf" srcId="{476532EF-EA84-43D1-9BD3-0E49DD49D775}" destId="{A6BF8E25-06F9-4443-B77B-A1284F351F4D}" srcOrd="13" destOrd="0" presId="urn:microsoft.com/office/officeart/2005/8/layout/pyramid2"/>
    <dgm:cxn modelId="{E303A0B3-91BA-4A9C-9C0E-801C6ABB7A45}" type="presParOf" srcId="{476532EF-EA84-43D1-9BD3-0E49DD49D775}" destId="{36DD4ACA-B98A-4C7A-87E2-1E6FF90AD85B}" srcOrd="14" destOrd="0" presId="urn:microsoft.com/office/officeart/2005/8/layout/pyramid2"/>
    <dgm:cxn modelId="{033EA4D2-2B7D-4971-B517-FCA047C4F5F2}" type="presParOf" srcId="{476532EF-EA84-43D1-9BD3-0E49DD49D775}" destId="{E2AA1447-3AA6-4843-B827-C891847BF131}" srcOrd="15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A818B-11CE-4C9C-8E2A-33C664145CD1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E83DF4-C279-4288-9C50-2E2974C2F12E}">
      <dgm:prSet phldrT="[Text]"/>
      <dgm:spPr/>
      <dgm:t>
        <a:bodyPr/>
        <a:lstStyle/>
        <a:p>
          <a:r>
            <a:rPr lang="en-US" dirty="0" smtClean="0"/>
            <a:t>Create TC template</a:t>
          </a:r>
          <a:endParaRPr lang="en-US" dirty="0"/>
        </a:p>
      </dgm:t>
    </dgm:pt>
    <dgm:pt modelId="{4A533C2F-0F77-4EB7-9A0B-9F4B36F97293}" type="parTrans" cxnId="{D7B31731-8B01-4D36-B8D0-AD421B3667D4}">
      <dgm:prSet/>
      <dgm:spPr/>
      <dgm:t>
        <a:bodyPr/>
        <a:lstStyle/>
        <a:p>
          <a:endParaRPr lang="en-US"/>
        </a:p>
      </dgm:t>
    </dgm:pt>
    <dgm:pt modelId="{0E992138-CE74-4149-9DE6-85CE561EB28E}" type="sibTrans" cxnId="{D7B31731-8B01-4D36-B8D0-AD421B3667D4}">
      <dgm:prSet/>
      <dgm:spPr/>
      <dgm:t>
        <a:bodyPr/>
        <a:lstStyle/>
        <a:p>
          <a:endParaRPr lang="en-US"/>
        </a:p>
      </dgm:t>
    </dgm:pt>
    <dgm:pt modelId="{3BEB5732-EBD6-4EC7-BEB9-210BA19D0318}">
      <dgm:prSet phldrT="[Text]" custT="1"/>
      <dgm:spPr/>
      <dgm:t>
        <a:bodyPr/>
        <a:lstStyle/>
        <a:p>
          <a:r>
            <a:rPr lang="en-US" sz="2000" dirty="0" smtClean="0"/>
            <a:t>Write TC </a:t>
          </a:r>
          <a:r>
            <a:rPr lang="en-US" sz="1600" dirty="0" smtClean="0"/>
            <a:t>(based on SRS)</a:t>
          </a:r>
          <a:endParaRPr lang="en-US" sz="2000" dirty="0"/>
        </a:p>
      </dgm:t>
    </dgm:pt>
    <dgm:pt modelId="{C9A058A6-8861-4495-A705-D808D6BFCBD1}" type="parTrans" cxnId="{8996ABE2-2ADE-42A6-828C-31636480374D}">
      <dgm:prSet/>
      <dgm:spPr/>
      <dgm:t>
        <a:bodyPr/>
        <a:lstStyle/>
        <a:p>
          <a:endParaRPr lang="en-US"/>
        </a:p>
      </dgm:t>
    </dgm:pt>
    <dgm:pt modelId="{75C2D920-135B-451C-B52D-18F3D79B2AF8}" type="sibTrans" cxnId="{8996ABE2-2ADE-42A6-828C-31636480374D}">
      <dgm:prSet/>
      <dgm:spPr/>
      <dgm:t>
        <a:bodyPr/>
        <a:lstStyle/>
        <a:p>
          <a:endParaRPr lang="en-US"/>
        </a:p>
      </dgm:t>
    </dgm:pt>
    <dgm:pt modelId="{E75E4D35-7ECE-4EDE-90BE-CA198F51AC05}">
      <dgm:prSet phldrT="[Text]"/>
      <dgm:spPr/>
      <dgm:t>
        <a:bodyPr/>
        <a:lstStyle/>
        <a:p>
          <a:r>
            <a:rPr lang="en-US" dirty="0" smtClean="0"/>
            <a:t>Review TC</a:t>
          </a:r>
          <a:endParaRPr lang="en-US" dirty="0"/>
        </a:p>
      </dgm:t>
    </dgm:pt>
    <dgm:pt modelId="{C71F12E3-B1C0-4258-8341-7E78DD53614C}" type="parTrans" cxnId="{C1D48213-08F7-4122-AC97-E107BB842A12}">
      <dgm:prSet/>
      <dgm:spPr/>
      <dgm:t>
        <a:bodyPr/>
        <a:lstStyle/>
        <a:p>
          <a:endParaRPr lang="en-US"/>
        </a:p>
      </dgm:t>
    </dgm:pt>
    <dgm:pt modelId="{46F37DE3-ECAF-420D-8707-28D1D8704565}" type="sibTrans" cxnId="{C1D48213-08F7-4122-AC97-E107BB842A12}">
      <dgm:prSet/>
      <dgm:spPr/>
      <dgm:t>
        <a:bodyPr/>
        <a:lstStyle/>
        <a:p>
          <a:endParaRPr lang="en-US"/>
        </a:p>
      </dgm:t>
    </dgm:pt>
    <dgm:pt modelId="{320801EC-4793-4439-AF56-0E69C8F4BC21}">
      <dgm:prSet phldrT="[Text]"/>
      <dgm:spPr/>
      <dgm:t>
        <a:bodyPr/>
        <a:lstStyle/>
        <a:p>
          <a:r>
            <a:rPr lang="en-US" dirty="0" smtClean="0"/>
            <a:t>Create test data</a:t>
          </a:r>
          <a:endParaRPr lang="en-US" dirty="0"/>
        </a:p>
      </dgm:t>
    </dgm:pt>
    <dgm:pt modelId="{E3D6CC1C-FAAC-4E76-862E-7120FE682DDE}" type="parTrans" cxnId="{31DF79BC-0ABA-4A84-A29A-77C6703E74B0}">
      <dgm:prSet/>
      <dgm:spPr/>
      <dgm:t>
        <a:bodyPr/>
        <a:lstStyle/>
        <a:p>
          <a:endParaRPr lang="en-US"/>
        </a:p>
      </dgm:t>
    </dgm:pt>
    <dgm:pt modelId="{5EB830C5-9E0D-4233-B880-69CF794B7888}" type="sibTrans" cxnId="{31DF79BC-0ABA-4A84-A29A-77C6703E74B0}">
      <dgm:prSet/>
      <dgm:spPr/>
      <dgm:t>
        <a:bodyPr/>
        <a:lstStyle/>
        <a:p>
          <a:endParaRPr lang="en-US"/>
        </a:p>
      </dgm:t>
    </dgm:pt>
    <dgm:pt modelId="{48BC7AE1-6640-4CF0-8101-8B27CE503142}">
      <dgm:prSet phldrT="[Text]" custT="1"/>
      <dgm:spPr/>
      <dgm:t>
        <a:bodyPr/>
        <a:lstStyle/>
        <a:p>
          <a:r>
            <a:rPr lang="en-US" sz="4000" dirty="0" smtClean="0"/>
            <a:t>IT</a:t>
          </a:r>
          <a:endParaRPr lang="en-US" sz="4000" dirty="0"/>
        </a:p>
      </dgm:t>
    </dgm:pt>
    <dgm:pt modelId="{D1B82C1D-8D3F-4096-A45C-863C46D2584B}" type="parTrans" cxnId="{9B3C8E5F-0E44-41EF-9B5A-A90A61119A92}">
      <dgm:prSet/>
      <dgm:spPr/>
      <dgm:t>
        <a:bodyPr/>
        <a:lstStyle/>
        <a:p>
          <a:endParaRPr lang="en-US"/>
        </a:p>
      </dgm:t>
    </dgm:pt>
    <dgm:pt modelId="{F67E0E82-4937-43A7-96D5-3A127E39D829}" type="sibTrans" cxnId="{9B3C8E5F-0E44-41EF-9B5A-A90A61119A92}">
      <dgm:prSet/>
      <dgm:spPr/>
      <dgm:t>
        <a:bodyPr/>
        <a:lstStyle/>
        <a:p>
          <a:endParaRPr lang="en-US"/>
        </a:p>
      </dgm:t>
    </dgm:pt>
    <dgm:pt modelId="{22BFAACF-342F-407C-8312-43E2D86A86B3}" type="pres">
      <dgm:prSet presAssocID="{C5DA818B-11CE-4C9C-8E2A-33C664145C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D7CE3-1A9C-4FE7-A38B-A1FD82311842}" type="pres">
      <dgm:prSet presAssocID="{0DE83DF4-C279-4288-9C50-2E2974C2F1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FC45D-12F8-40D5-A04B-94CE8A5EE986}" type="pres">
      <dgm:prSet presAssocID="{0E992138-CE74-4149-9DE6-85CE561EB28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027CFEE-CDCB-4A58-AA3B-59B1A3861792}" type="pres">
      <dgm:prSet presAssocID="{0E992138-CE74-4149-9DE6-85CE561EB28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D2C8C85-236F-45AC-995F-86C88C43465B}" type="pres">
      <dgm:prSet presAssocID="{3BEB5732-EBD6-4EC7-BEB9-210BA19D03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0476-7B7A-412F-AE38-B3715BA04471}" type="pres">
      <dgm:prSet presAssocID="{75C2D920-135B-451C-B52D-18F3D79B2AF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83D09D-456D-4D9F-BD19-35731D2715A1}" type="pres">
      <dgm:prSet presAssocID="{75C2D920-135B-451C-B52D-18F3D79B2AF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DC1FF4B-5A22-4D24-9EFF-CF43804BE00B}" type="pres">
      <dgm:prSet presAssocID="{E75E4D35-7ECE-4EDE-90BE-CA198F51AC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6550B-5EE2-4AF9-9492-F5239D8A4125}" type="pres">
      <dgm:prSet presAssocID="{46F37DE3-ECAF-420D-8707-28D1D870456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D4BD8C7-7C25-4DF0-8485-B9B937AC27ED}" type="pres">
      <dgm:prSet presAssocID="{46F37DE3-ECAF-420D-8707-28D1D870456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9356E57-ACBD-4BF9-A9A3-42A48D825A59}" type="pres">
      <dgm:prSet presAssocID="{320801EC-4793-4439-AF56-0E69C8F4BC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31EEB-B083-4850-B0BA-F5C9C2DA2E0F}" type="pres">
      <dgm:prSet presAssocID="{5EB830C5-9E0D-4233-B880-69CF794B788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0F41A8B-AC36-4F9D-BF80-2754E24B3B9B}" type="pres">
      <dgm:prSet presAssocID="{5EB830C5-9E0D-4233-B880-69CF794B788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80049ED-7022-4118-A85C-2B8107758BF1}" type="pres">
      <dgm:prSet presAssocID="{48BC7AE1-6640-4CF0-8101-8B27CE5031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DF79BC-0ABA-4A84-A29A-77C6703E74B0}" srcId="{C5DA818B-11CE-4C9C-8E2A-33C664145CD1}" destId="{320801EC-4793-4439-AF56-0E69C8F4BC21}" srcOrd="3" destOrd="0" parTransId="{E3D6CC1C-FAAC-4E76-862E-7120FE682DDE}" sibTransId="{5EB830C5-9E0D-4233-B880-69CF794B7888}"/>
    <dgm:cxn modelId="{D14FCCAA-7D8A-4FBD-8B1A-6F337A7D9985}" type="presOf" srcId="{46F37DE3-ECAF-420D-8707-28D1D8704565}" destId="{FD4BD8C7-7C25-4DF0-8485-B9B937AC27ED}" srcOrd="1" destOrd="0" presId="urn:microsoft.com/office/officeart/2005/8/layout/process5"/>
    <dgm:cxn modelId="{FBDE44AE-F9D5-4888-84F5-6B4109FCC388}" type="presOf" srcId="{3BEB5732-EBD6-4EC7-BEB9-210BA19D0318}" destId="{4D2C8C85-236F-45AC-995F-86C88C43465B}" srcOrd="0" destOrd="0" presId="urn:microsoft.com/office/officeart/2005/8/layout/process5"/>
    <dgm:cxn modelId="{D7B31731-8B01-4D36-B8D0-AD421B3667D4}" srcId="{C5DA818B-11CE-4C9C-8E2A-33C664145CD1}" destId="{0DE83DF4-C279-4288-9C50-2E2974C2F12E}" srcOrd="0" destOrd="0" parTransId="{4A533C2F-0F77-4EB7-9A0B-9F4B36F97293}" sibTransId="{0E992138-CE74-4149-9DE6-85CE561EB28E}"/>
    <dgm:cxn modelId="{B560995C-1C12-4792-AC93-3648B59307CF}" type="presOf" srcId="{0E992138-CE74-4149-9DE6-85CE561EB28E}" destId="{BECFC45D-12F8-40D5-A04B-94CE8A5EE986}" srcOrd="0" destOrd="0" presId="urn:microsoft.com/office/officeart/2005/8/layout/process5"/>
    <dgm:cxn modelId="{5140FF15-D69B-4496-BCEC-FC05F7D0DF9A}" type="presOf" srcId="{75C2D920-135B-451C-B52D-18F3D79B2AF8}" destId="{F683D09D-456D-4D9F-BD19-35731D2715A1}" srcOrd="1" destOrd="0" presId="urn:microsoft.com/office/officeart/2005/8/layout/process5"/>
    <dgm:cxn modelId="{05CBAFEA-DBCF-4EDE-9279-3644437B96C2}" type="presOf" srcId="{5EB830C5-9E0D-4233-B880-69CF794B7888}" destId="{5A431EEB-B083-4850-B0BA-F5C9C2DA2E0F}" srcOrd="0" destOrd="0" presId="urn:microsoft.com/office/officeart/2005/8/layout/process5"/>
    <dgm:cxn modelId="{2308EE5E-CDE4-4FD3-96DA-38C72A4E014B}" type="presOf" srcId="{46F37DE3-ECAF-420D-8707-28D1D8704565}" destId="{9636550B-5EE2-4AF9-9492-F5239D8A4125}" srcOrd="0" destOrd="0" presId="urn:microsoft.com/office/officeart/2005/8/layout/process5"/>
    <dgm:cxn modelId="{889491D2-7611-4451-9F88-0BEBDF537417}" type="presOf" srcId="{C5DA818B-11CE-4C9C-8E2A-33C664145CD1}" destId="{22BFAACF-342F-407C-8312-43E2D86A86B3}" srcOrd="0" destOrd="0" presId="urn:microsoft.com/office/officeart/2005/8/layout/process5"/>
    <dgm:cxn modelId="{8996ABE2-2ADE-42A6-828C-31636480374D}" srcId="{C5DA818B-11CE-4C9C-8E2A-33C664145CD1}" destId="{3BEB5732-EBD6-4EC7-BEB9-210BA19D0318}" srcOrd="1" destOrd="0" parTransId="{C9A058A6-8861-4495-A705-D808D6BFCBD1}" sibTransId="{75C2D920-135B-451C-B52D-18F3D79B2AF8}"/>
    <dgm:cxn modelId="{C1D48213-08F7-4122-AC97-E107BB842A12}" srcId="{C5DA818B-11CE-4C9C-8E2A-33C664145CD1}" destId="{E75E4D35-7ECE-4EDE-90BE-CA198F51AC05}" srcOrd="2" destOrd="0" parTransId="{C71F12E3-B1C0-4258-8341-7E78DD53614C}" sibTransId="{46F37DE3-ECAF-420D-8707-28D1D8704565}"/>
    <dgm:cxn modelId="{E9803168-CA1B-4BBB-8714-B25582109969}" type="presOf" srcId="{0DE83DF4-C279-4288-9C50-2E2974C2F12E}" destId="{CA9D7CE3-1A9C-4FE7-A38B-A1FD82311842}" srcOrd="0" destOrd="0" presId="urn:microsoft.com/office/officeart/2005/8/layout/process5"/>
    <dgm:cxn modelId="{409C3136-0392-4CF0-AC22-2F8D70FAB364}" type="presOf" srcId="{5EB830C5-9E0D-4233-B880-69CF794B7888}" destId="{40F41A8B-AC36-4F9D-BF80-2754E24B3B9B}" srcOrd="1" destOrd="0" presId="urn:microsoft.com/office/officeart/2005/8/layout/process5"/>
    <dgm:cxn modelId="{9B3C8E5F-0E44-41EF-9B5A-A90A61119A92}" srcId="{C5DA818B-11CE-4C9C-8E2A-33C664145CD1}" destId="{48BC7AE1-6640-4CF0-8101-8B27CE503142}" srcOrd="4" destOrd="0" parTransId="{D1B82C1D-8D3F-4096-A45C-863C46D2584B}" sibTransId="{F67E0E82-4937-43A7-96D5-3A127E39D829}"/>
    <dgm:cxn modelId="{1777836C-ECE3-47AC-8114-5696D85F0743}" type="presOf" srcId="{0E992138-CE74-4149-9DE6-85CE561EB28E}" destId="{2027CFEE-CDCB-4A58-AA3B-59B1A3861792}" srcOrd="1" destOrd="0" presId="urn:microsoft.com/office/officeart/2005/8/layout/process5"/>
    <dgm:cxn modelId="{BD95A2D3-B04D-4AF7-A8C3-E0BD241EE998}" type="presOf" srcId="{48BC7AE1-6640-4CF0-8101-8B27CE503142}" destId="{180049ED-7022-4118-A85C-2B8107758BF1}" srcOrd="0" destOrd="0" presId="urn:microsoft.com/office/officeart/2005/8/layout/process5"/>
    <dgm:cxn modelId="{4EB93935-A414-44D4-ABB0-131BAAE2A6E4}" type="presOf" srcId="{320801EC-4793-4439-AF56-0E69C8F4BC21}" destId="{79356E57-ACBD-4BF9-A9A3-42A48D825A59}" srcOrd="0" destOrd="0" presId="urn:microsoft.com/office/officeart/2005/8/layout/process5"/>
    <dgm:cxn modelId="{BB794E1F-5E74-4045-9543-B01387935E7F}" type="presOf" srcId="{75C2D920-135B-451C-B52D-18F3D79B2AF8}" destId="{40FC0476-7B7A-412F-AE38-B3715BA04471}" srcOrd="0" destOrd="0" presId="urn:microsoft.com/office/officeart/2005/8/layout/process5"/>
    <dgm:cxn modelId="{F9D0365F-E5B1-4B29-850D-AC63FDD07EBC}" type="presOf" srcId="{E75E4D35-7ECE-4EDE-90BE-CA198F51AC05}" destId="{6DC1FF4B-5A22-4D24-9EFF-CF43804BE00B}" srcOrd="0" destOrd="0" presId="urn:microsoft.com/office/officeart/2005/8/layout/process5"/>
    <dgm:cxn modelId="{6541E5BA-003A-4CD4-94EC-C241254277F7}" type="presParOf" srcId="{22BFAACF-342F-407C-8312-43E2D86A86B3}" destId="{CA9D7CE3-1A9C-4FE7-A38B-A1FD82311842}" srcOrd="0" destOrd="0" presId="urn:microsoft.com/office/officeart/2005/8/layout/process5"/>
    <dgm:cxn modelId="{A02CC621-B59C-49C5-BFC7-C7E6863F8EED}" type="presParOf" srcId="{22BFAACF-342F-407C-8312-43E2D86A86B3}" destId="{BECFC45D-12F8-40D5-A04B-94CE8A5EE986}" srcOrd="1" destOrd="0" presId="urn:microsoft.com/office/officeart/2005/8/layout/process5"/>
    <dgm:cxn modelId="{A7654005-5E28-4DF3-A7BD-B78FF11BCED8}" type="presParOf" srcId="{BECFC45D-12F8-40D5-A04B-94CE8A5EE986}" destId="{2027CFEE-CDCB-4A58-AA3B-59B1A3861792}" srcOrd="0" destOrd="0" presId="urn:microsoft.com/office/officeart/2005/8/layout/process5"/>
    <dgm:cxn modelId="{50B05504-0045-4599-9728-21BB754633AF}" type="presParOf" srcId="{22BFAACF-342F-407C-8312-43E2D86A86B3}" destId="{4D2C8C85-236F-45AC-995F-86C88C43465B}" srcOrd="2" destOrd="0" presId="urn:microsoft.com/office/officeart/2005/8/layout/process5"/>
    <dgm:cxn modelId="{6E4ACA4D-75D3-42C3-B8F2-CBB43F4C5CB3}" type="presParOf" srcId="{22BFAACF-342F-407C-8312-43E2D86A86B3}" destId="{40FC0476-7B7A-412F-AE38-B3715BA04471}" srcOrd="3" destOrd="0" presId="urn:microsoft.com/office/officeart/2005/8/layout/process5"/>
    <dgm:cxn modelId="{800C6908-984A-40F9-9D33-DDE5B6B441CE}" type="presParOf" srcId="{40FC0476-7B7A-412F-AE38-B3715BA04471}" destId="{F683D09D-456D-4D9F-BD19-35731D2715A1}" srcOrd="0" destOrd="0" presId="urn:microsoft.com/office/officeart/2005/8/layout/process5"/>
    <dgm:cxn modelId="{05D04151-32D0-411B-A975-3DD9775561E4}" type="presParOf" srcId="{22BFAACF-342F-407C-8312-43E2D86A86B3}" destId="{6DC1FF4B-5A22-4D24-9EFF-CF43804BE00B}" srcOrd="4" destOrd="0" presId="urn:microsoft.com/office/officeart/2005/8/layout/process5"/>
    <dgm:cxn modelId="{6F412448-8AAA-413A-90D4-A4DF5A41979B}" type="presParOf" srcId="{22BFAACF-342F-407C-8312-43E2D86A86B3}" destId="{9636550B-5EE2-4AF9-9492-F5239D8A4125}" srcOrd="5" destOrd="0" presId="urn:microsoft.com/office/officeart/2005/8/layout/process5"/>
    <dgm:cxn modelId="{118C7CFF-A909-4F76-B88A-1F15960C18ED}" type="presParOf" srcId="{9636550B-5EE2-4AF9-9492-F5239D8A4125}" destId="{FD4BD8C7-7C25-4DF0-8485-B9B937AC27ED}" srcOrd="0" destOrd="0" presId="urn:microsoft.com/office/officeart/2005/8/layout/process5"/>
    <dgm:cxn modelId="{4045E1C8-E24A-4B58-8474-46E13FB85D4D}" type="presParOf" srcId="{22BFAACF-342F-407C-8312-43E2D86A86B3}" destId="{79356E57-ACBD-4BF9-A9A3-42A48D825A59}" srcOrd="6" destOrd="0" presId="urn:microsoft.com/office/officeart/2005/8/layout/process5"/>
    <dgm:cxn modelId="{9406E9EC-D9CE-4FC9-B2F0-4275B406342A}" type="presParOf" srcId="{22BFAACF-342F-407C-8312-43E2D86A86B3}" destId="{5A431EEB-B083-4850-B0BA-F5C9C2DA2E0F}" srcOrd="7" destOrd="0" presId="urn:microsoft.com/office/officeart/2005/8/layout/process5"/>
    <dgm:cxn modelId="{C3903066-15F5-4629-87BD-511F38D3C3FF}" type="presParOf" srcId="{5A431EEB-B083-4850-B0BA-F5C9C2DA2E0F}" destId="{40F41A8B-AC36-4F9D-BF80-2754E24B3B9B}" srcOrd="0" destOrd="0" presId="urn:microsoft.com/office/officeart/2005/8/layout/process5"/>
    <dgm:cxn modelId="{9F585E4D-D958-4AF6-9654-0741FA90786E}" type="presParOf" srcId="{22BFAACF-342F-407C-8312-43E2D86A86B3}" destId="{180049ED-7022-4118-A85C-2B8107758BF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C5982F-8475-4F8C-8056-65213600B782}">
      <dsp:nvSpPr>
        <dsp:cNvPr id="0" name=""/>
        <dsp:cNvSpPr/>
      </dsp:nvSpPr>
      <dsp:spPr>
        <a:xfrm>
          <a:off x="2776109" y="2747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Code</a:t>
          </a:r>
          <a:endParaRPr lang="en-US" sz="2000" kern="1200" dirty="0"/>
        </a:p>
      </dsp:txBody>
      <dsp:txXfrm>
        <a:off x="2776109" y="2747"/>
        <a:ext cx="1610580" cy="1610580"/>
      </dsp:txXfrm>
    </dsp:sp>
    <dsp:sp modelId="{3D7E82A8-7126-4A1C-B640-8E07B80886FF}">
      <dsp:nvSpPr>
        <dsp:cNvPr id="0" name=""/>
        <dsp:cNvSpPr/>
      </dsp:nvSpPr>
      <dsp:spPr>
        <a:xfrm rot="2160000">
          <a:off x="4335489" y="1239210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160000">
        <a:off x="4335489" y="1239210"/>
        <a:ext cx="426900" cy="543571"/>
      </dsp:txXfrm>
    </dsp:sp>
    <dsp:sp modelId="{704D200F-1081-4315-8692-97163D4CE1AB}">
      <dsp:nvSpPr>
        <dsp:cNvPr id="0" name=""/>
        <dsp:cNvSpPr/>
      </dsp:nvSpPr>
      <dsp:spPr>
        <a:xfrm>
          <a:off x="4730738" y="1422868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test</a:t>
          </a:r>
          <a:endParaRPr lang="en-US" sz="2000" kern="1200" dirty="0"/>
        </a:p>
      </dsp:txBody>
      <dsp:txXfrm>
        <a:off x="4730738" y="1422868"/>
        <a:ext cx="1610580" cy="1610580"/>
      </dsp:txXfrm>
    </dsp:sp>
    <dsp:sp modelId="{A53C2F1B-13E7-4DAE-8437-CC29BCF77BCF}">
      <dsp:nvSpPr>
        <dsp:cNvPr id="0" name=""/>
        <dsp:cNvSpPr/>
      </dsp:nvSpPr>
      <dsp:spPr>
        <a:xfrm rot="6480000">
          <a:off x="4953011" y="3093784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6480000">
        <a:off x="4953011" y="3093784"/>
        <a:ext cx="426900" cy="543571"/>
      </dsp:txXfrm>
    </dsp:sp>
    <dsp:sp modelId="{43E43CC9-4362-4E6A-A3C1-FC6C4E96145C}">
      <dsp:nvSpPr>
        <dsp:cNvPr id="0" name=""/>
        <dsp:cNvSpPr/>
      </dsp:nvSpPr>
      <dsp:spPr>
        <a:xfrm>
          <a:off x="3984136" y="3720672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code</a:t>
          </a:r>
          <a:endParaRPr lang="en-US" sz="2000" kern="1200" dirty="0"/>
        </a:p>
      </dsp:txBody>
      <dsp:txXfrm>
        <a:off x="3984136" y="3720672"/>
        <a:ext cx="1610580" cy="1610580"/>
      </dsp:txXfrm>
    </dsp:sp>
    <dsp:sp modelId="{40E9D30A-67F5-48FE-8B59-3AA3CBC24D2F}">
      <dsp:nvSpPr>
        <dsp:cNvPr id="0" name=""/>
        <dsp:cNvSpPr/>
      </dsp:nvSpPr>
      <dsp:spPr>
        <a:xfrm rot="10800000">
          <a:off x="3380031" y="4254177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3380031" y="4254177"/>
        <a:ext cx="426900" cy="543571"/>
      </dsp:txXfrm>
    </dsp:sp>
    <dsp:sp modelId="{9514B229-91D8-457F-BCE1-04A82CAD6D02}">
      <dsp:nvSpPr>
        <dsp:cNvPr id="0" name=""/>
        <dsp:cNvSpPr/>
      </dsp:nvSpPr>
      <dsp:spPr>
        <a:xfrm>
          <a:off x="1568082" y="3720672"/>
          <a:ext cx="1610580" cy="1610580"/>
        </a:xfrm>
        <a:prstGeom prst="ellipse">
          <a:avLst/>
        </a:prstGeom>
        <a:solidFill>
          <a:srgbClr val="C664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Integration</a:t>
          </a:r>
          <a:r>
            <a:rPr lang="en-US" sz="1500" kern="1200" dirty="0" smtClean="0"/>
            <a:t> </a:t>
          </a: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568082" y="3720672"/>
        <a:ext cx="1610580" cy="1610580"/>
      </dsp:txXfrm>
    </dsp:sp>
    <dsp:sp modelId="{30122F50-B84B-48AC-991A-35CC6E06A130}">
      <dsp:nvSpPr>
        <dsp:cNvPr id="0" name=""/>
        <dsp:cNvSpPr/>
      </dsp:nvSpPr>
      <dsp:spPr>
        <a:xfrm rot="15120000">
          <a:off x="1790355" y="3116765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5120000">
        <a:off x="1790355" y="3116765"/>
        <a:ext cx="426900" cy="543571"/>
      </dsp:txXfrm>
    </dsp:sp>
    <dsp:sp modelId="{0D1C070B-C7D6-41DA-9480-51BD2097FF6F}">
      <dsp:nvSpPr>
        <dsp:cNvPr id="0" name=""/>
        <dsp:cNvSpPr/>
      </dsp:nvSpPr>
      <dsp:spPr>
        <a:xfrm>
          <a:off x="821480" y="1422868"/>
          <a:ext cx="1610580" cy="1610580"/>
        </a:xfrm>
        <a:prstGeom prst="ellipse">
          <a:avLst/>
        </a:prstGeom>
        <a:solidFill>
          <a:srgbClr val="C6644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 bug</a:t>
          </a:r>
          <a:endParaRPr lang="en-US" sz="2000" kern="1200" dirty="0"/>
        </a:p>
      </dsp:txBody>
      <dsp:txXfrm>
        <a:off x="821480" y="1422868"/>
        <a:ext cx="1610580" cy="1610580"/>
      </dsp:txXfrm>
    </dsp:sp>
    <dsp:sp modelId="{60C4C5B5-5BF8-4989-8117-83D5E441214A}">
      <dsp:nvSpPr>
        <dsp:cNvPr id="0" name=""/>
        <dsp:cNvSpPr/>
      </dsp:nvSpPr>
      <dsp:spPr>
        <a:xfrm rot="19440000">
          <a:off x="2380860" y="1253414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9440000">
        <a:off x="2380860" y="1253414"/>
        <a:ext cx="426900" cy="5435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2DFB41-EC04-4EBB-9BDF-4ADB12A654E7}">
      <dsp:nvSpPr>
        <dsp:cNvPr id="0" name=""/>
        <dsp:cNvSpPr/>
      </dsp:nvSpPr>
      <dsp:spPr>
        <a:xfrm rot="10800000">
          <a:off x="1041391" y="0"/>
          <a:ext cx="4216400" cy="4216400"/>
        </a:xfrm>
        <a:prstGeom prst="triangle">
          <a:avLst/>
        </a:prstGeom>
        <a:solidFill>
          <a:srgbClr val="438BCD"/>
        </a:solidFill>
        <a:ln w="38100" cap="flat" cmpd="sng" algn="ctr">
          <a:solidFill>
            <a:srgbClr val="74A9DA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C86912F0-2B5D-4FA2-B12A-4F7BC1A439D6}">
      <dsp:nvSpPr>
        <dsp:cNvPr id="0" name=""/>
        <dsp:cNvSpPr/>
      </dsp:nvSpPr>
      <dsp:spPr>
        <a:xfrm>
          <a:off x="3987803" y="422051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Acceptance</a:t>
          </a:r>
          <a:endParaRPr lang="en-US" sz="1500" kern="1200" dirty="0"/>
        </a:p>
      </dsp:txBody>
      <dsp:txXfrm>
        <a:off x="3987803" y="422051"/>
        <a:ext cx="2336796" cy="374699"/>
      </dsp:txXfrm>
    </dsp:sp>
    <dsp:sp modelId="{F1C7AC54-9E92-4B71-8F3B-CB94841AC40F}">
      <dsp:nvSpPr>
        <dsp:cNvPr id="0" name=""/>
        <dsp:cNvSpPr/>
      </dsp:nvSpPr>
      <dsp:spPr>
        <a:xfrm>
          <a:off x="3835393" y="1244599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3835393" y="1244599"/>
        <a:ext cx="2336796" cy="374699"/>
      </dsp:txXfrm>
    </dsp:sp>
    <dsp:sp modelId="{63903D4D-D4D7-4AF7-83C8-C011ADAA08A8}">
      <dsp:nvSpPr>
        <dsp:cNvPr id="0" name=""/>
        <dsp:cNvSpPr/>
      </dsp:nvSpPr>
      <dsp:spPr>
        <a:xfrm>
          <a:off x="3606794" y="2089101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Integration</a:t>
          </a:r>
          <a:endParaRPr lang="en-US" sz="1500" kern="1200" dirty="0"/>
        </a:p>
      </dsp:txBody>
      <dsp:txXfrm>
        <a:off x="3606794" y="2089101"/>
        <a:ext cx="2336796" cy="374699"/>
      </dsp:txXfrm>
    </dsp:sp>
    <dsp:sp modelId="{AD5BA264-4B75-4B18-AC91-A0F738F32776}">
      <dsp:nvSpPr>
        <dsp:cNvPr id="0" name=""/>
        <dsp:cNvSpPr/>
      </dsp:nvSpPr>
      <dsp:spPr>
        <a:xfrm>
          <a:off x="3302006" y="2927300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Unit</a:t>
          </a:r>
          <a:endParaRPr lang="en-US" sz="1500" kern="1200" dirty="0"/>
        </a:p>
      </dsp:txBody>
      <dsp:txXfrm>
        <a:off x="3302006" y="2927300"/>
        <a:ext cx="2336796" cy="374699"/>
      </dsp:txXfrm>
    </dsp:sp>
    <dsp:sp modelId="{B532C1A2-AE05-44FD-8D69-1925ED72BDC4}">
      <dsp:nvSpPr>
        <dsp:cNvPr id="0" name=""/>
        <dsp:cNvSpPr/>
      </dsp:nvSpPr>
      <dsp:spPr>
        <a:xfrm>
          <a:off x="0" y="406400"/>
          <a:ext cx="2283435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Requirements</a:t>
          </a:r>
          <a:endParaRPr lang="en-US" sz="1500" kern="1200" dirty="0"/>
        </a:p>
      </dsp:txBody>
      <dsp:txXfrm>
        <a:off x="0" y="406400"/>
        <a:ext cx="2283435" cy="374699"/>
      </dsp:txXfrm>
    </dsp:sp>
    <dsp:sp modelId="{274AEC31-CD56-47AC-A6B9-A8C5E08C784C}">
      <dsp:nvSpPr>
        <dsp:cNvPr id="0" name=""/>
        <dsp:cNvSpPr/>
      </dsp:nvSpPr>
      <dsp:spPr>
        <a:xfrm>
          <a:off x="154974" y="1250901"/>
          <a:ext cx="2283435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High-level design</a:t>
          </a:r>
          <a:endParaRPr lang="en-US" sz="1500" kern="1200" dirty="0"/>
        </a:p>
      </dsp:txBody>
      <dsp:txXfrm>
        <a:off x="154974" y="1250901"/>
        <a:ext cx="2283435" cy="374699"/>
      </dsp:txXfrm>
    </dsp:sp>
    <dsp:sp modelId="{BEA9886B-4D21-41EE-BF1C-B9DF35D0ECB4}">
      <dsp:nvSpPr>
        <dsp:cNvPr id="0" name=""/>
        <dsp:cNvSpPr/>
      </dsp:nvSpPr>
      <dsp:spPr>
        <a:xfrm>
          <a:off x="381010" y="2089101"/>
          <a:ext cx="2288560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Detailed design </a:t>
          </a:r>
          <a:endParaRPr lang="en-US" sz="1500" kern="1200" dirty="0"/>
        </a:p>
      </dsp:txBody>
      <dsp:txXfrm>
        <a:off x="381010" y="2089101"/>
        <a:ext cx="2288560" cy="374699"/>
      </dsp:txXfrm>
    </dsp:sp>
    <dsp:sp modelId="{36DD4ACA-B98A-4C7A-87E2-1E6FF90AD85B}">
      <dsp:nvSpPr>
        <dsp:cNvPr id="0" name=""/>
        <dsp:cNvSpPr/>
      </dsp:nvSpPr>
      <dsp:spPr>
        <a:xfrm>
          <a:off x="683264" y="2921000"/>
          <a:ext cx="2288533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Coding</a:t>
          </a:r>
          <a:endParaRPr lang="en-US" sz="1500" kern="1200" dirty="0"/>
        </a:p>
      </dsp:txBody>
      <dsp:txXfrm>
        <a:off x="683264" y="2921000"/>
        <a:ext cx="2288533" cy="37469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9D7CE3-1A9C-4FE7-A38B-A1FD82311842}">
      <dsp:nvSpPr>
        <dsp:cNvPr id="0" name=""/>
        <dsp:cNvSpPr/>
      </dsp:nvSpPr>
      <dsp:spPr>
        <a:xfrm>
          <a:off x="858440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TC template</a:t>
          </a:r>
          <a:endParaRPr lang="en-US" sz="2400" kern="1200" dirty="0"/>
        </a:p>
      </dsp:txBody>
      <dsp:txXfrm>
        <a:off x="858440" y="2877"/>
        <a:ext cx="1824632" cy="1094779"/>
      </dsp:txXfrm>
    </dsp:sp>
    <dsp:sp modelId="{BECFC45D-12F8-40D5-A04B-94CE8A5EE986}">
      <dsp:nvSpPr>
        <dsp:cNvPr id="0" name=""/>
        <dsp:cNvSpPr/>
      </dsp:nvSpPr>
      <dsp:spPr>
        <a:xfrm>
          <a:off x="2843641" y="324012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43641" y="324012"/>
        <a:ext cx="386822" cy="452508"/>
      </dsp:txXfrm>
    </dsp:sp>
    <dsp:sp modelId="{4D2C8C85-236F-45AC-995F-86C88C43465B}">
      <dsp:nvSpPr>
        <dsp:cNvPr id="0" name=""/>
        <dsp:cNvSpPr/>
      </dsp:nvSpPr>
      <dsp:spPr>
        <a:xfrm>
          <a:off x="3412926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TC </a:t>
          </a:r>
          <a:r>
            <a:rPr lang="en-US" sz="1600" kern="1200" dirty="0" smtClean="0"/>
            <a:t>(based on SRS)</a:t>
          </a:r>
          <a:endParaRPr lang="en-US" sz="2000" kern="1200" dirty="0"/>
        </a:p>
      </dsp:txBody>
      <dsp:txXfrm>
        <a:off x="3412926" y="2877"/>
        <a:ext cx="1824632" cy="1094779"/>
      </dsp:txXfrm>
    </dsp:sp>
    <dsp:sp modelId="{40FC0476-7B7A-412F-AE38-B3715BA04471}">
      <dsp:nvSpPr>
        <dsp:cNvPr id="0" name=""/>
        <dsp:cNvSpPr/>
      </dsp:nvSpPr>
      <dsp:spPr>
        <a:xfrm rot="5400000">
          <a:off x="4131831" y="1225381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4131831" y="1225381"/>
        <a:ext cx="386822" cy="452508"/>
      </dsp:txXfrm>
    </dsp:sp>
    <dsp:sp modelId="{6DC1FF4B-5A22-4D24-9EFF-CF43804BE00B}">
      <dsp:nvSpPr>
        <dsp:cNvPr id="0" name=""/>
        <dsp:cNvSpPr/>
      </dsp:nvSpPr>
      <dsp:spPr>
        <a:xfrm>
          <a:off x="3412926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Review TC</a:t>
          </a:r>
          <a:endParaRPr lang="en-US" sz="2400" kern="1200" dirty="0"/>
        </a:p>
      </dsp:txBody>
      <dsp:txXfrm>
        <a:off x="3412926" y="1827510"/>
        <a:ext cx="1824632" cy="1094779"/>
      </dsp:txXfrm>
    </dsp:sp>
    <dsp:sp modelId="{9636550B-5EE2-4AF9-9492-F5239D8A4125}">
      <dsp:nvSpPr>
        <dsp:cNvPr id="0" name=""/>
        <dsp:cNvSpPr/>
      </dsp:nvSpPr>
      <dsp:spPr>
        <a:xfrm rot="10800000">
          <a:off x="2865536" y="2148645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865536" y="2148645"/>
        <a:ext cx="386822" cy="452508"/>
      </dsp:txXfrm>
    </dsp:sp>
    <dsp:sp modelId="{79356E57-ACBD-4BF9-A9A3-42A48D825A59}">
      <dsp:nvSpPr>
        <dsp:cNvPr id="0" name=""/>
        <dsp:cNvSpPr/>
      </dsp:nvSpPr>
      <dsp:spPr>
        <a:xfrm>
          <a:off x="858440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test data</a:t>
          </a:r>
          <a:endParaRPr lang="en-US" sz="2400" kern="1200" dirty="0"/>
        </a:p>
      </dsp:txBody>
      <dsp:txXfrm>
        <a:off x="858440" y="1827510"/>
        <a:ext cx="1824632" cy="1094779"/>
      </dsp:txXfrm>
    </dsp:sp>
    <dsp:sp modelId="{5A431EEB-B083-4850-B0BA-F5C9C2DA2E0F}">
      <dsp:nvSpPr>
        <dsp:cNvPr id="0" name=""/>
        <dsp:cNvSpPr/>
      </dsp:nvSpPr>
      <dsp:spPr>
        <a:xfrm rot="5400000">
          <a:off x="1577345" y="3050014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1577345" y="3050014"/>
        <a:ext cx="386822" cy="452508"/>
      </dsp:txXfrm>
    </dsp:sp>
    <dsp:sp modelId="{180049ED-7022-4118-A85C-2B8107758BF1}">
      <dsp:nvSpPr>
        <dsp:cNvPr id="0" name=""/>
        <dsp:cNvSpPr/>
      </dsp:nvSpPr>
      <dsp:spPr>
        <a:xfrm>
          <a:off x="858440" y="3652142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IT</a:t>
          </a:r>
          <a:endParaRPr lang="en-US" sz="4000" kern="1200" dirty="0"/>
        </a:p>
      </dsp:txBody>
      <dsp:txXfrm>
        <a:off x="858440" y="3652142"/>
        <a:ext cx="1824632" cy="1094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756E1-8D9C-48FF-B507-A712D5C396E9}" type="datetimeFigureOut">
              <a:rPr lang="en-US" smtClean="0"/>
              <a:pPr/>
              <a:t>4/27/2011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E5B3D-988A-4EB8-AEDB-80C3E84CC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426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E5B3D-988A-4EB8-AEDB-80C3E84CC3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7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3074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6629400" y="65405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4AA65D23-FF0D-4347-939A-5B9B0E292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8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10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6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5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8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8" name="Picture 2" descr="H:\image0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2"/>
            <a:ext cx="1447800" cy="6306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5405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158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../Quality_Assurance/Integration_Test/Test%20Case.xl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 – </a:t>
              </a:r>
              <a:r>
                <a:rPr lang="en-US" b="1" dirty="0" smtClean="0">
                  <a:solidFill>
                    <a:schemeClr val="bg1"/>
                  </a:solidFill>
                </a:rPr>
                <a:t>10 </a:t>
              </a:r>
              <a:r>
                <a:rPr lang="en-US" b="1" dirty="0" smtClean="0">
                  <a:solidFill>
                    <a:schemeClr val="bg1"/>
                  </a:solidFill>
                </a:rPr>
                <a:t>min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824" y="1934"/>
              <a:ext cx="2304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 – 30 min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 smtClean="0">
                  <a:solidFill>
                    <a:schemeClr val="bg1"/>
                  </a:solidFill>
                </a:rPr>
                <a:t>3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44196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chemeClr val="bg1"/>
                  </a:solidFill>
                </a:rPr>
                <a:t>Demo – </a:t>
              </a:r>
              <a:r>
                <a:rPr lang="en-US" b="1" dirty="0" smtClean="0">
                  <a:solidFill>
                    <a:schemeClr val="bg1"/>
                  </a:solidFill>
                </a:rPr>
                <a:t>15 </a:t>
              </a:r>
              <a:r>
                <a:rPr lang="en-US" b="1" dirty="0" smtClean="0">
                  <a:solidFill>
                    <a:schemeClr val="bg1"/>
                  </a:solidFill>
                </a:rPr>
                <a:t>min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4" cy="29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53340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 – 30 min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  <a:solidFill>
            <a:srgbClr val="FFC000"/>
          </a:solidFill>
        </p:grpSpPr>
        <p:sp>
          <p:nvSpPr>
            <p:cNvPr id="26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91"/>
            <p:cNvSpPr txBox="1">
              <a:spLocks noChangeArrowheads="1"/>
            </p:cNvSpPr>
            <p:nvPr/>
          </p:nvSpPr>
          <p:spPr bwMode="gray">
            <a:xfrm>
              <a:off x="1872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chemeClr val="bg1"/>
                  </a:solidFill>
                </a:rPr>
                <a:t>Plan – 5 min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0" y="1143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222650" y="1062335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SRS Template</a:t>
            </a:r>
            <a:endParaRPr lang="vi-VN" sz="24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3853" y="1676400"/>
            <a:ext cx="649914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6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SRS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action: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sz="2000" b="1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Review within sub-team.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sz="2000" b="1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Cross-review of two sub-team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sz="2000" b="1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Customers clarification.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SRS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Thiếu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khung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boundary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FUNCTIONAL REQUIREMENT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 cases: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22 BSN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33 INV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14 NFI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9 FI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24 SYS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17 RNK Use cases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2 RPT use cases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SRS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5486400" cy="4715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498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NON FUNCTIONAL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Security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6000" y="1905001"/>
          <a:ext cx="6172200" cy="4504321"/>
        </p:xfrm>
        <a:graphic>
          <a:graphicData uri="http://schemas.openxmlformats.org/drawingml/2006/table">
            <a:tbl>
              <a:tblPr/>
              <a:tblGrid>
                <a:gridCol w="1975104"/>
                <a:gridCol w="4197096"/>
              </a:tblGrid>
              <a:tr h="160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latin typeface="Arial"/>
                          <a:ea typeface="Times New Roman"/>
                          <a:cs typeface="Times New Roman"/>
                        </a:rPr>
                        <a:t>Type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5526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SEC001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Identification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SEC002</a:t>
                      </a:r>
                      <a:endParaRPr lang="vi-V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Authentication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SEC003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Authorization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6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SEC004</a:t>
                      </a:r>
                      <a:endParaRPr lang="vi-V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Privacy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36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SEC005</a:t>
                      </a:r>
                      <a:endParaRPr lang="vi-V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Immunity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7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Arial"/>
                          <a:ea typeface="Times New Roman"/>
                          <a:cs typeface="Times New Roman"/>
                        </a:rPr>
                        <a:t>SEC006</a:t>
                      </a:r>
                      <a:endParaRPr lang="vi-VN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Arial"/>
                          <a:ea typeface="Times New Roman"/>
                          <a:cs typeface="Times New Roman"/>
                        </a:rPr>
                        <a:t>Integrity</a:t>
                      </a:r>
                      <a:endParaRPr lang="vi-VN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119" marR="261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97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NON FUNCTIONAL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Performance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endParaRPr kumimoji="0" lang="vi-VN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362200" y="2209800"/>
          <a:ext cx="5623560" cy="2230120"/>
        </p:xfrm>
        <a:graphic>
          <a:graphicData uri="http://schemas.openxmlformats.org/drawingml/2006/table">
            <a:tbl>
              <a:tblPr/>
              <a:tblGrid>
                <a:gridCol w="1097280"/>
                <a:gridCol w="1485900"/>
                <a:gridCol w="30403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ID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Type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Arial"/>
                          <a:ea typeface="Times New Roman"/>
                          <a:cs typeface="Times New Roman"/>
                        </a:rPr>
                        <a:t>Requirement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PER001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Response time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The average time to response for a transaction when managing parameters is 2s and the maximum is 5s.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The average time to response for a transaction when ranking for customers is 3s and the maximum is 8s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PER002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Capacity</a:t>
                      </a:r>
                      <a:endParaRPr lang="vi-VN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The system can accommodate for a maximum number of 1000 users at different locations</a:t>
                      </a:r>
                      <a:endParaRPr lang="vi-V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I. </a:t>
            </a:r>
            <a:r>
              <a:rPr lang="en-US" sz="2400" b="1" u="sng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 design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b="1" u="sng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Goal</a:t>
            </a:r>
            <a:r>
              <a:rPr lang="en-US" sz="2000" b="1" u="sng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:</a:t>
            </a:r>
            <a:endParaRPr lang="en-US" sz="2000" b="1" u="sng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Solve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business requirement.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Try following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3 Normal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Form.</a:t>
            </a: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Inherit customer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data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b="1" u="sng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Approach</a:t>
            </a:r>
            <a:r>
              <a:rPr lang="en-US" sz="2000" b="1" u="sng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:</a:t>
            </a:r>
            <a:endParaRPr lang="en-US" sz="2000" b="1" u="sng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Bottom up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Design and edit, review,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merge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 Visio then create DB 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sz="2000" b="1" u="sng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Result: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18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 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design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4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Thieu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ERD</a:t>
            </a: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pic>
        <p:nvPicPr>
          <p:cNvPr id="2050" name="Picture 2" descr="C:\Users\ChinhPLQ\Desktop\image\Pig 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49" y="1905000"/>
            <a:ext cx="6716051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48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II. 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System 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Design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Base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on non-Function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 requirement: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Need a lot of user using common DB</a:t>
            </a: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lang="en-US" dirty="0"/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pic>
        <p:nvPicPr>
          <p:cNvPr id="4" name="Picture 2" descr="C:\Users\ChinhPLQ\Desktop\image\client-ser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00300"/>
            <a:ext cx="4876800" cy="3703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21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1219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</a:rPr>
              <a:t>MVC 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Framework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: Using MVC( Microsoft MVC </a:t>
            </a:r>
            <a:r>
              <a:rPr lang="en-US" b="1" kern="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.Net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2.0)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Advance 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beside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common advance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it save our time</a:t>
            </a:r>
          </a:p>
          <a:p>
            <a:pPr marL="1257300" lvl="2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pic>
        <p:nvPicPr>
          <p:cNvPr id="3074" name="Picture 2" descr="C:\Users\ChinhPLQ\Desktop\image\MVC.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86893"/>
            <a:ext cx="5927916" cy="3427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30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86000" y="8382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MVC architecture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52" y="1418230"/>
            <a:ext cx="53721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6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09800" y="11430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800" b="1" dirty="0">
                <a:solidFill>
                  <a:srgbClr val="337DC0"/>
                </a:solidFill>
              </a:rPr>
              <a:t>GROUP INTRODUCTION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endParaRPr lang="en-US" sz="1400" b="1" dirty="0">
              <a:solidFill>
                <a:srgbClr val="337DC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1400" b="1" dirty="0">
                <a:solidFill>
                  <a:srgbClr val="337DC0"/>
                </a:solidFill>
              </a:rPr>
              <a:t>Project name: Credit Ranking System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1400" b="1" dirty="0">
                <a:solidFill>
                  <a:srgbClr val="337DC0"/>
                </a:solidFill>
              </a:rPr>
              <a:t>Supervisor: Mr. </a:t>
            </a:r>
            <a:r>
              <a:rPr lang="en-US" sz="1400" b="1" dirty="0" err="1">
                <a:solidFill>
                  <a:srgbClr val="337DC0"/>
                </a:solidFill>
              </a:rPr>
              <a:t>Quang</a:t>
            </a:r>
            <a:r>
              <a:rPr lang="en-US" sz="1400" b="1" dirty="0">
                <a:solidFill>
                  <a:srgbClr val="337DC0"/>
                </a:solidFill>
              </a:rPr>
              <a:t> LT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1400" b="1" dirty="0">
                <a:solidFill>
                  <a:srgbClr val="337DC0"/>
                </a:solidFill>
              </a:rPr>
              <a:t>Students: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1400" b="1" dirty="0">
                <a:solidFill>
                  <a:srgbClr val="337DC0"/>
                </a:solidFill>
              </a:rPr>
              <a:t>- </a:t>
            </a:r>
            <a:r>
              <a:rPr lang="en-US" sz="1400" b="1" dirty="0" err="1">
                <a:solidFill>
                  <a:srgbClr val="337DC0"/>
                </a:solidFill>
              </a:rPr>
              <a:t>Đào</a:t>
            </a:r>
            <a:r>
              <a:rPr lang="en-US" sz="1400" b="1" dirty="0">
                <a:solidFill>
                  <a:srgbClr val="337DC0"/>
                </a:solidFill>
              </a:rPr>
              <a:t> Mai Ly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1400" b="1" dirty="0">
                <a:solidFill>
                  <a:srgbClr val="337DC0"/>
                </a:solidFill>
              </a:rPr>
              <a:t>- </a:t>
            </a:r>
            <a:r>
              <a:rPr lang="en-US" sz="1400" b="1" dirty="0" err="1">
                <a:solidFill>
                  <a:srgbClr val="337DC0"/>
                </a:solidFill>
              </a:rPr>
              <a:t>Trần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Thị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Hương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Giang</a:t>
            </a:r>
            <a:endParaRPr lang="en-US" sz="1400" b="1" dirty="0">
              <a:solidFill>
                <a:srgbClr val="337DC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1400" b="1" dirty="0">
                <a:solidFill>
                  <a:srgbClr val="337DC0"/>
                </a:solidFill>
              </a:rPr>
              <a:t>- </a:t>
            </a:r>
            <a:r>
              <a:rPr lang="en-US" sz="1400" b="1" dirty="0" err="1">
                <a:solidFill>
                  <a:srgbClr val="337DC0"/>
                </a:solidFill>
              </a:rPr>
              <a:t>Phạm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Thị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Phương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Thảo</a:t>
            </a:r>
            <a:endParaRPr lang="en-US" sz="1400" b="1" dirty="0">
              <a:solidFill>
                <a:srgbClr val="337DC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1400" b="1" dirty="0">
                <a:solidFill>
                  <a:srgbClr val="337DC0"/>
                </a:solidFill>
              </a:rPr>
              <a:t>- </a:t>
            </a:r>
            <a:r>
              <a:rPr lang="en-US" sz="1400" b="1" dirty="0" err="1">
                <a:solidFill>
                  <a:srgbClr val="337DC0"/>
                </a:solidFill>
              </a:rPr>
              <a:t>Phan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Lê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Quang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Chính</a:t>
            </a:r>
            <a:endParaRPr lang="en-US" sz="1400" b="1" dirty="0">
              <a:solidFill>
                <a:srgbClr val="337DC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1400" b="1" dirty="0">
                <a:solidFill>
                  <a:srgbClr val="337DC0"/>
                </a:solidFill>
              </a:rPr>
              <a:t>- </a:t>
            </a:r>
            <a:r>
              <a:rPr lang="en-US" sz="1400" b="1" dirty="0" err="1">
                <a:solidFill>
                  <a:srgbClr val="337DC0"/>
                </a:solidFill>
              </a:rPr>
              <a:t>Nguyễn</a:t>
            </a:r>
            <a:r>
              <a:rPr lang="en-US" sz="1400" b="1" dirty="0">
                <a:solidFill>
                  <a:srgbClr val="337DC0"/>
                </a:solidFill>
              </a:rPr>
              <a:t> </a:t>
            </a:r>
            <a:r>
              <a:rPr lang="en-US" sz="1400" b="1" dirty="0" err="1">
                <a:solidFill>
                  <a:srgbClr val="337DC0"/>
                </a:solidFill>
              </a:rPr>
              <a:t>Thanh</a:t>
            </a:r>
            <a:r>
              <a:rPr lang="en-US" sz="1400" b="1" dirty="0">
                <a:solidFill>
                  <a:srgbClr val="337DC0"/>
                </a:solidFill>
              </a:rPr>
              <a:t> Long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209800" y="0"/>
            <a:ext cx="56388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207" y="0"/>
              <a:ext cx="2362393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537" y="2667000"/>
                <a:ext cx="2362392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236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86000" y="8382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4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Cái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này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endParaRPr lang="en-US" b="1" i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sz="24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25" name="Picture 2" descr="C:\Users\ChinhPLQ\Desktop\image\Pig 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458200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ChinhPLQ\Desktop\Rerank_Business_Custom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896"/>
            <a:ext cx="8594465" cy="4495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98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31481" y="789998"/>
            <a:ext cx="5610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752600" y="940165"/>
            <a:ext cx="3775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</a:rPr>
              <a:t>Component 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</a:rPr>
              <a:t>Diagram:</a:t>
            </a:r>
            <a:endParaRPr lang="en-US" sz="2400" b="1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589603"/>
            <a:ext cx="515302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52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</a:rPr>
              <a:t>Detail </a:t>
            </a:r>
            <a:r>
              <a:rPr lang="en-US" sz="2400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</a:rPr>
              <a:t>esig</a:t>
            </a:r>
            <a:r>
              <a:rPr lang="en-US" sz="24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Goal: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- Describe all class, function in this program</a:t>
            </a: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Approach: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- </a:t>
            </a: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ottom up: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each person design a function,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- Using our excel template and MS Visio.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15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modules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ltGray">
          <a:xfrm>
            <a:off x="2197100" y="1600200"/>
            <a:ext cx="5880100" cy="47244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blackWhite">
          <a:xfrm>
            <a:off x="2730500" y="2209800"/>
            <a:ext cx="4038600" cy="609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Administration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blackWhite">
          <a:xfrm>
            <a:off x="2730500" y="2971800"/>
            <a:ext cx="4038600" cy="5334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blackWhite">
          <a:xfrm>
            <a:off x="2730500" y="4343400"/>
            <a:ext cx="4038600" cy="609600"/>
          </a:xfrm>
          <a:prstGeom prst="roundRect">
            <a:avLst>
              <a:gd name="adj" fmla="val 9106"/>
            </a:avLst>
          </a:prstGeom>
          <a:solidFill>
            <a:srgbClr val="BC445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 smtClean="0">
                <a:solidFill>
                  <a:schemeClr val="bg1"/>
                </a:solidFill>
              </a:rPr>
              <a:t>Customer Clustering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blackWhite">
          <a:xfrm>
            <a:off x="2743200" y="3657600"/>
            <a:ext cx="4038600" cy="533400"/>
          </a:xfrm>
          <a:prstGeom prst="roundRect">
            <a:avLst>
              <a:gd name="adj" fmla="val 9106"/>
            </a:avLst>
          </a:prstGeom>
          <a:solidFill>
            <a:srgbClr val="896C37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Ranking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blackWhite">
          <a:xfrm>
            <a:off x="2743200" y="5105400"/>
            <a:ext cx="4038600" cy="609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3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K-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for Customer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clustering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Definite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i="1" dirty="0"/>
              <a:t>k</a:t>
            </a:r>
            <a:r>
              <a:rPr lang="en-US" sz="2800" b="1" dirty="0"/>
              <a:t>-means clustering</a:t>
            </a:r>
            <a:r>
              <a:rPr lang="en-US" sz="2800" dirty="0"/>
              <a:t> is a method of cluster analysis which aims to partition </a:t>
            </a:r>
            <a:r>
              <a:rPr lang="en-US" sz="2800" i="1" dirty="0"/>
              <a:t>n</a:t>
            </a:r>
            <a:r>
              <a:rPr lang="en-US" sz="2800" dirty="0"/>
              <a:t> observations into </a:t>
            </a:r>
            <a:r>
              <a:rPr lang="en-US" sz="2800" i="1" dirty="0"/>
              <a:t>k</a:t>
            </a:r>
            <a:r>
              <a:rPr lang="en-US" sz="2800" dirty="0"/>
              <a:t> clusters in which each observation belongs to the cluster with the nearest mean.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38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K-means Algorithm 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flow 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chart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ChinhPLQ\Desktop\Algorithm_clip_image002_000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40" y="1344709"/>
            <a:ext cx="3581400" cy="44317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1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724400" y="2089668"/>
            <a:ext cx="3475538" cy="3595048"/>
          </a:xfrm>
          <a:prstGeom prst="rect">
            <a:avLst/>
          </a:prstGeom>
          <a:extLst/>
        </p:spPr>
      </p:pic>
      <p:pic>
        <p:nvPicPr>
          <p:cNvPr id="27" name="Picture 2" descr="2"/>
          <p:cNvPicPr>
            <a:picLocks noChangeAspect="1" noChangeArrowheads="1"/>
          </p:cNvPicPr>
          <p:nvPr/>
        </p:nvPicPr>
        <p:blipFill>
          <a:blip r:embed="rId5" cstate="print">
            <a:extLst/>
          </a:blip>
          <a:srcRect/>
          <a:stretch>
            <a:fillRect/>
          </a:stretch>
        </p:blipFill>
        <p:spPr bwMode="auto">
          <a:xfrm>
            <a:off x="4648200" y="2114786"/>
            <a:ext cx="3869771" cy="3676414"/>
          </a:xfrm>
          <a:prstGeom prst="rect">
            <a:avLst/>
          </a:prstGeom>
          <a:extLst/>
        </p:spPr>
      </p:pic>
      <p:pic>
        <p:nvPicPr>
          <p:cNvPr id="28" name="Picture 2" descr="3"/>
          <p:cNvPicPr>
            <a:picLocks noChangeAspect="1" noChangeArrowheads="1"/>
          </p:cNvPicPr>
          <p:nvPr/>
        </p:nvPicPr>
        <p:blipFill>
          <a:blip r:embed="rId6" cstate="print">
            <a:extLst/>
          </a:blip>
          <a:srcRect/>
          <a:stretch>
            <a:fillRect/>
          </a:stretch>
        </p:blipFill>
        <p:spPr bwMode="auto">
          <a:xfrm>
            <a:off x="4714707" y="2267186"/>
            <a:ext cx="3591093" cy="3398294"/>
          </a:xfrm>
          <a:prstGeom prst="rect">
            <a:avLst/>
          </a:prstGeom>
          <a:ex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3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="" xmlns:p14="http://schemas.microsoft.com/office/powerpoint/2010/main" val="3151045321"/>
              </p:ext>
            </p:extLst>
          </p:nvPr>
        </p:nvGraphicFramePr>
        <p:xfrm>
          <a:off x="1905000" y="1066800"/>
          <a:ext cx="7162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40" name="Pentagon 3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3" name="Pentagon 4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45" name="Pentagon 4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activities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0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aphicFrame>
        <p:nvGraphicFramePr>
          <p:cNvPr id="33" name="Diagram 32"/>
          <p:cNvGraphicFramePr/>
          <p:nvPr/>
        </p:nvGraphicFramePr>
        <p:xfrm>
          <a:off x="2362200" y="2184400"/>
          <a:ext cx="6324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2209800" y="1752600"/>
            <a:ext cx="2362200" cy="533400"/>
          </a:xfrm>
          <a:prstGeom prst="roundRect">
            <a:avLst/>
          </a:prstGeom>
          <a:solidFill>
            <a:srgbClr val="0070C0"/>
          </a:solidFill>
          <a:ln>
            <a:solidFill>
              <a:srgbClr val="6CA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Developing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6400800" y="1752600"/>
            <a:ext cx="2362200" cy="533400"/>
          </a:xfrm>
          <a:prstGeom prst="roundRect">
            <a:avLst/>
          </a:prstGeom>
          <a:solidFill>
            <a:srgbClr val="0070C0"/>
          </a:solidFill>
          <a:ln>
            <a:solidFill>
              <a:srgbClr val="6CA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40" name="Notched Right Arrow 39"/>
          <p:cNvSpPr/>
          <p:nvPr/>
        </p:nvSpPr>
        <p:spPr>
          <a:xfrm>
            <a:off x="4876800" y="2590800"/>
            <a:ext cx="12954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>
            <a:off x="5029200" y="3429000"/>
            <a:ext cx="9906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5181600" y="4267200"/>
            <a:ext cx="6858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Notched Right Arrow 44"/>
          <p:cNvSpPr/>
          <p:nvPr/>
        </p:nvSpPr>
        <p:spPr>
          <a:xfrm>
            <a:off x="5410200" y="5105400"/>
            <a:ext cx="2286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53000" y="2286000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  <a:latin typeface="+mn-lt"/>
              </a:rPr>
              <a:t>Plan for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 strategy follows V-model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8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49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aphicFrame>
        <p:nvGraphicFramePr>
          <p:cNvPr id="40" name="Diagram 39"/>
          <p:cNvGraphicFramePr/>
          <p:nvPr/>
        </p:nvGraphicFramePr>
        <p:xfrm>
          <a:off x="2514600" y="1651000"/>
          <a:ext cx="6096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/>
          <p:cNvSpPr/>
          <p:nvPr/>
        </p:nvSpPr>
        <p:spPr>
          <a:xfrm>
            <a:off x="5486400" y="0"/>
            <a:ext cx="2362200" cy="762000"/>
          </a:xfrm>
          <a:prstGeom prst="homePlate">
            <a:avLst>
              <a:gd name="adj" fmla="val 21686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35"/>
          <p:cNvGrpSpPr/>
          <p:nvPr/>
        </p:nvGrpSpPr>
        <p:grpSpPr>
          <a:xfrm>
            <a:off x="2438400" y="0"/>
            <a:ext cx="4114800" cy="762000"/>
            <a:chOff x="1295400" y="2667000"/>
            <a:chExt cx="4114800" cy="762000"/>
          </a:xfrm>
        </p:grpSpPr>
        <p:sp>
          <p:nvSpPr>
            <p:cNvPr id="27" name="Pentagon 26"/>
            <p:cNvSpPr/>
            <p:nvPr/>
          </p:nvSpPr>
          <p:spPr>
            <a:xfrm>
              <a:off x="3048000" y="266700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Quality Assurance</a:t>
              </a:r>
            </a:p>
          </p:txBody>
        </p:sp>
        <p:sp>
          <p:nvSpPr>
            <p:cNvPr id="30" name="Pentagon 29"/>
            <p:cNvSpPr/>
            <p:nvPr/>
          </p:nvSpPr>
          <p:spPr>
            <a:xfrm>
              <a:off x="1295400" y="2667000"/>
              <a:ext cx="22860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Project management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963" y="1676400"/>
            <a:ext cx="67532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010400" y="6096000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Test case</a:t>
            </a:r>
            <a:endParaRPr lang="en-US" dirty="0"/>
          </a:p>
        </p:txBody>
      </p: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5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6" name="Rounded Rectangle 35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FPT University</a:t>
            </a:r>
          </a:p>
        </p:txBody>
      </p:sp>
      <p:grpSp>
        <p:nvGrpSpPr>
          <p:cNvPr id="45075" name="Group 26"/>
          <p:cNvGrpSpPr>
            <a:grpSpLocks/>
          </p:cNvGrpSpPr>
          <p:nvPr/>
        </p:nvGrpSpPr>
        <p:grpSpPr bwMode="auto">
          <a:xfrm>
            <a:off x="2209800" y="0"/>
            <a:ext cx="56388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207" y="0"/>
              <a:ext cx="2362393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sz="2400" dirty="0">
                  <a:solidFill>
                    <a:schemeClr val="accent4"/>
                  </a:solidFill>
                </a:rPr>
                <a:t>Result</a:t>
              </a:r>
            </a:p>
          </p:txBody>
        </p:sp>
        <p:grpSp>
          <p:nvGrpSpPr>
            <p:cNvPr id="45077" name="Group 35"/>
            <p:cNvGrpSpPr>
              <a:grpSpLocks/>
            </p:cNvGrpSpPr>
            <p:nvPr/>
          </p:nvGrpSpPr>
          <p:grpSpPr bwMode="auto">
            <a:xfrm>
              <a:off x="2438400" y="0"/>
              <a:ext cx="4115529" cy="762000"/>
              <a:chOff x="1295400" y="2667000"/>
              <a:chExt cx="4115529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537" y="2667000"/>
                <a:ext cx="2362392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>
                    <a:solidFill>
                      <a:schemeClr val="accent4"/>
                    </a:solidFill>
                  </a:rPr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236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>
                    <a:solidFill>
                      <a:schemeClr val="accent4"/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09800" y="9144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sz="2800" b="1">
                <a:solidFill>
                  <a:srgbClr val="337DC0"/>
                </a:solidFill>
              </a:rPr>
              <a:t>BUSINESS CONTEXT</a:t>
            </a:r>
            <a:endParaRPr lang="en-US" sz="1400" b="1">
              <a:solidFill>
                <a:srgbClr val="337DC0"/>
              </a:solidFill>
            </a:endParaRP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4648200" y="3733800"/>
            <a:ext cx="1143000" cy="914400"/>
          </a:xfrm>
          <a:prstGeom prst="ellipse">
            <a:avLst/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Business</a:t>
            </a:r>
          </a:p>
          <a:p>
            <a:pPr algn="ctr"/>
            <a:r>
              <a:rPr lang="en-US"/>
              <a:t>customer</a:t>
            </a:r>
          </a:p>
        </p:txBody>
      </p:sp>
      <p:sp>
        <p:nvSpPr>
          <p:cNvPr id="45086" name="Oval 30"/>
          <p:cNvSpPr>
            <a:spLocks noChangeArrowheads="1"/>
          </p:cNvSpPr>
          <p:nvPr/>
        </p:nvSpPr>
        <p:spPr bwMode="auto">
          <a:xfrm>
            <a:off x="7162800" y="3657600"/>
            <a:ext cx="1143000" cy="9906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Individual</a:t>
            </a:r>
          </a:p>
          <a:p>
            <a:pPr algn="ctr"/>
            <a:r>
              <a:rPr lang="en-US"/>
              <a:t>customer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5943600" y="2590800"/>
            <a:ext cx="914400" cy="914400"/>
          </a:xfrm>
          <a:prstGeom prst="rect">
            <a:avLst/>
          </a:prstGeom>
          <a:solidFill>
            <a:srgbClr val="99CC00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Credit</a:t>
            </a:r>
          </a:p>
          <a:p>
            <a:pPr algn="ctr"/>
            <a:r>
              <a:rPr lang="en-US" b="1"/>
              <a:t>Ranking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4267200" y="1524000"/>
            <a:ext cx="914400" cy="914400"/>
          </a:xfrm>
          <a:prstGeom prst="rect">
            <a:avLst/>
          </a:prstGeom>
          <a:solidFill>
            <a:srgbClr val="99CC00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/>
              <a:t>Banking</a:t>
            </a: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5181600" y="2057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H="1">
            <a:off x="5638800" y="3505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6400800" y="3505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 flipV="1">
            <a:off x="3124200" y="1676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9" name="AutoShape 43"/>
          <p:cNvSpPr>
            <a:spLocks noChangeArrowheads="1"/>
          </p:cNvSpPr>
          <p:nvPr/>
        </p:nvSpPr>
        <p:spPr bwMode="auto">
          <a:xfrm rot="16200000">
            <a:off x="4305300" y="4457700"/>
            <a:ext cx="1752600" cy="2133600"/>
          </a:xfrm>
          <a:prstGeom prst="homePlate">
            <a:avLst>
              <a:gd name="adj" fmla="val 25000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buFontTx/>
              <a:buChar char="•"/>
            </a:pPr>
            <a:r>
              <a:rPr lang="en-US"/>
              <a:t>Financial Index</a:t>
            </a:r>
          </a:p>
          <a:p>
            <a:pPr>
              <a:buFontTx/>
              <a:buChar char="•"/>
            </a:pPr>
            <a:r>
              <a:rPr lang="en-US"/>
              <a:t>Non Financial Index</a:t>
            </a:r>
          </a:p>
          <a:p>
            <a:pPr>
              <a:buFontTx/>
              <a:buChar char="•"/>
            </a:pPr>
            <a:r>
              <a:rPr lang="en-US"/>
              <a:t>Business Scale</a:t>
            </a:r>
          </a:p>
          <a:p>
            <a:pPr>
              <a:buFontTx/>
              <a:buChar char="•"/>
            </a:pPr>
            <a:r>
              <a:rPr lang="en-US"/>
              <a:t>........</a:t>
            </a:r>
          </a:p>
        </p:txBody>
      </p:sp>
      <p:sp>
        <p:nvSpPr>
          <p:cNvPr id="45100" name="AutoShape 44"/>
          <p:cNvSpPr>
            <a:spLocks noChangeArrowheads="1"/>
          </p:cNvSpPr>
          <p:nvPr/>
        </p:nvSpPr>
        <p:spPr bwMode="auto">
          <a:xfrm rot="16200000">
            <a:off x="6896100" y="4457700"/>
            <a:ext cx="1752600" cy="2133600"/>
          </a:xfrm>
          <a:prstGeom prst="homePlate">
            <a:avLst>
              <a:gd name="adj" fmla="val 25000"/>
            </a:avLst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buFontTx/>
              <a:buChar char="•"/>
            </a:pPr>
            <a:r>
              <a:rPr lang="en-US"/>
              <a:t>Basic Index</a:t>
            </a:r>
          </a:p>
          <a:p>
            <a:pPr>
              <a:buFontTx/>
              <a:buChar char="•"/>
            </a:pPr>
            <a:r>
              <a:rPr lang="en-US"/>
              <a:t>Collateral Index</a:t>
            </a:r>
          </a:p>
          <a:p>
            <a:pPr>
              <a:buFontTx/>
              <a:buChar char="•"/>
            </a:pPr>
            <a:r>
              <a:rPr lang="en-US"/>
              <a:t>........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2209800" y="1447800"/>
            <a:ext cx="914400" cy="457200"/>
          </a:xfrm>
          <a:prstGeom prst="rect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Finance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2209800" y="2057400"/>
            <a:ext cx="914400" cy="457200"/>
          </a:xfrm>
          <a:prstGeom prst="rect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Deposit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2209800" y="2667000"/>
            <a:ext cx="914400" cy="457200"/>
          </a:xfrm>
          <a:prstGeom prst="rect">
            <a:avLst/>
          </a:prstGeom>
          <a:solidFill>
            <a:srgbClr val="99CCFF">
              <a:alpha val="31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Others</a:t>
            </a:r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 flipH="1">
            <a:off x="3124200" y="1828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flipH="1">
            <a:off x="3124200" y="18288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7" name="AutoShape 51"/>
          <p:cNvSpPr>
            <a:spLocks noChangeArrowheads="1"/>
          </p:cNvSpPr>
          <p:nvPr/>
        </p:nvSpPr>
        <p:spPr bwMode="auto">
          <a:xfrm>
            <a:off x="2895600" y="3429000"/>
            <a:ext cx="914400" cy="2971800"/>
          </a:xfrm>
          <a:prstGeom prst="rightArrowCallout">
            <a:avLst>
              <a:gd name="adj1" fmla="val 81250"/>
              <a:gd name="adj2" fmla="val 81250"/>
              <a:gd name="adj3" fmla="val 16667"/>
              <a:gd name="adj4" fmla="val 6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AAA</a:t>
            </a:r>
          </a:p>
          <a:p>
            <a:r>
              <a:rPr lang="en-US"/>
              <a:t>AA</a:t>
            </a:r>
          </a:p>
          <a:p>
            <a:r>
              <a:rPr lang="en-US"/>
              <a:t>A</a:t>
            </a:r>
          </a:p>
          <a:p>
            <a:r>
              <a:rPr lang="en-US"/>
              <a:t>BBB</a:t>
            </a:r>
          </a:p>
          <a:p>
            <a:r>
              <a:rPr lang="en-US"/>
              <a:t>BB</a:t>
            </a:r>
          </a:p>
          <a:p>
            <a:r>
              <a:rPr lang="en-US"/>
              <a:t>B</a:t>
            </a:r>
          </a:p>
          <a:p>
            <a:r>
              <a:rPr lang="en-US"/>
              <a:t>CCC</a:t>
            </a:r>
          </a:p>
          <a:p>
            <a:r>
              <a:rPr lang="en-US"/>
              <a:t>CC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 rot="16200000">
            <a:off x="1466056" y="4477545"/>
            <a:ext cx="2162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Evaluation Ranks</a:t>
            </a:r>
          </a:p>
        </p:txBody>
      </p:sp>
      <p:grpSp>
        <p:nvGrpSpPr>
          <p:cNvPr id="41" name="Group 25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Group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/>
          <a:p>
            <a:r>
              <a:rPr lang="en-US" dirty="0" smtClean="0"/>
              <a:t>Credit Ranking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4" grpId="0" animBg="1"/>
      <p:bldP spid="45086" grpId="0" animBg="1"/>
      <p:bldP spid="45088" grpId="0" animBg="1"/>
      <p:bldP spid="45089" grpId="0" animBg="1"/>
      <p:bldP spid="45090" grpId="0" animBg="1"/>
      <p:bldP spid="45091" grpId="0" animBg="1"/>
      <p:bldP spid="45092" grpId="0" animBg="1"/>
      <p:bldP spid="45097" grpId="0" animBg="1"/>
      <p:bldP spid="45099" grpId="0" animBg="1"/>
      <p:bldP spid="45100" grpId="0" animBg="1"/>
      <p:bldP spid="45101" grpId="0" animBg="1"/>
      <p:bldP spid="45103" grpId="0" animBg="1"/>
      <p:bldP spid="45104" grpId="0" animBg="1"/>
      <p:bldP spid="45105" grpId="0" animBg="1"/>
      <p:bldP spid="45106" grpId="0" animBg="1"/>
      <p:bldP spid="45107" grpId="0" animBg="1"/>
      <p:bldP spid="4510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235" y="1524000"/>
            <a:ext cx="64353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rgbClr val="FFC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1724025"/>
            <a:ext cx="5676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Banking Credit System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FPT University</a:t>
            </a:r>
          </a:p>
        </p:txBody>
      </p:sp>
      <p:grpSp>
        <p:nvGrpSpPr>
          <p:cNvPr id="52242" name="Group 26"/>
          <p:cNvGrpSpPr>
            <a:grpSpLocks/>
          </p:cNvGrpSpPr>
          <p:nvPr/>
        </p:nvGrpSpPr>
        <p:grpSpPr bwMode="auto">
          <a:xfrm>
            <a:off x="2209800" y="0"/>
            <a:ext cx="56388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207" y="0"/>
              <a:ext cx="2362393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sz="2400" dirty="0"/>
                <a:t>Result</a:t>
              </a:r>
            </a:p>
          </p:txBody>
        </p:sp>
        <p:grpSp>
          <p:nvGrpSpPr>
            <p:cNvPr id="52244" name="Group 35"/>
            <p:cNvGrpSpPr>
              <a:grpSpLocks/>
            </p:cNvGrpSpPr>
            <p:nvPr/>
          </p:nvGrpSpPr>
          <p:grpSpPr bwMode="auto"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537" y="2667000"/>
                <a:ext cx="2362392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236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09800" y="11430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sz="2800" b="1">
                <a:solidFill>
                  <a:srgbClr val="337DC0"/>
                </a:solidFill>
              </a:rPr>
              <a:t>BUSINESS CONTEXT</a:t>
            </a:r>
            <a:endParaRPr lang="en-US" sz="1400" b="1">
              <a:solidFill>
                <a:srgbClr val="337DC0"/>
              </a:solidFill>
            </a:endParaRP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4114800" y="3276600"/>
            <a:ext cx="1524000" cy="838200"/>
          </a:xfrm>
          <a:prstGeom prst="rect">
            <a:avLst/>
          </a:prstGeom>
          <a:solidFill>
            <a:srgbClr val="99CC0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Ranking</a:t>
            </a:r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2362200" y="3200400"/>
            <a:ext cx="1143000" cy="1143000"/>
          </a:xfrm>
          <a:prstGeom prst="ellipse">
            <a:avLst/>
          </a:prstGeom>
          <a:solidFill>
            <a:srgbClr val="99CC00">
              <a:alpha val="37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Info</a:t>
            </a:r>
          </a:p>
        </p:txBody>
      </p:sp>
      <p:sp>
        <p:nvSpPr>
          <p:cNvPr id="52263" name="AutoShape 39"/>
          <p:cNvSpPr>
            <a:spLocks noChangeArrowheads="1"/>
          </p:cNvSpPr>
          <p:nvPr/>
        </p:nvSpPr>
        <p:spPr bwMode="auto">
          <a:xfrm>
            <a:off x="6172200" y="3048000"/>
            <a:ext cx="1219200" cy="1295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CC0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Rank</a:t>
            </a: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2590800" y="28194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Input</a:t>
            </a: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4267200" y="2819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Process</a:t>
            </a: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6172200" y="28194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Output</a:t>
            </a:r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>
            <a:off x="35052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>
            <a:off x="56388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2209800" y="1981200"/>
            <a:ext cx="342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Business Process conclusion</a:t>
            </a:r>
          </a:p>
        </p:txBody>
      </p:sp>
      <p:sp>
        <p:nvSpPr>
          <p:cNvPr id="52270" name="AutoShape 46"/>
          <p:cNvSpPr>
            <a:spLocks noChangeArrowheads="1"/>
          </p:cNvSpPr>
          <p:nvPr/>
        </p:nvSpPr>
        <p:spPr bwMode="auto">
          <a:xfrm>
            <a:off x="7086600" y="4800600"/>
            <a:ext cx="1671638" cy="1366838"/>
          </a:xfrm>
          <a:prstGeom prst="diamond">
            <a:avLst/>
          </a:prstGeom>
          <a:solidFill>
            <a:srgbClr val="CC99FF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/>
              <a:t>Clustering</a:t>
            </a:r>
            <a:endParaRPr lang="en-US" b="1" dirty="0"/>
          </a:p>
        </p:txBody>
      </p:sp>
      <p:sp>
        <p:nvSpPr>
          <p:cNvPr id="52271" name="AutoShape 47"/>
          <p:cNvSpPr>
            <a:spLocks noChangeArrowheads="1"/>
          </p:cNvSpPr>
          <p:nvPr/>
        </p:nvSpPr>
        <p:spPr bwMode="auto">
          <a:xfrm>
            <a:off x="7162800" y="1066800"/>
            <a:ext cx="1524000" cy="1290638"/>
          </a:xfrm>
          <a:prstGeom prst="diamond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Classifying</a:t>
            </a:r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V="1">
            <a:off x="7391400" y="23622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>
            <a:off x="7391400" y="37338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5" name="WordArt 51"/>
          <p:cNvSpPr>
            <a:spLocks noChangeArrowheads="1" noChangeShapeType="1" noTextEdit="1"/>
          </p:cNvSpPr>
          <p:nvPr/>
        </p:nvSpPr>
        <p:spPr bwMode="auto">
          <a:xfrm>
            <a:off x="2133600" y="5334000"/>
            <a:ext cx="3648075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000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New Approach</a:t>
            </a:r>
          </a:p>
        </p:txBody>
      </p:sp>
      <p:sp>
        <p:nvSpPr>
          <p:cNvPr id="52276" name="AutoShape 52"/>
          <p:cNvSpPr>
            <a:spLocks noChangeArrowheads="1"/>
          </p:cNvSpPr>
          <p:nvPr/>
        </p:nvSpPr>
        <p:spPr bwMode="auto">
          <a:xfrm>
            <a:off x="60198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>
              <a:alpha val="58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Group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43" name="Rounded Rectangle 42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0000" y="44196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tac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o day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8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1" grpId="0" animBg="1"/>
      <p:bldP spid="52262" grpId="0" animBg="1"/>
      <p:bldP spid="52263" grpId="0" animBg="1"/>
      <p:bldP spid="52264" grpId="0"/>
      <p:bldP spid="52265" grpId="0"/>
      <p:bldP spid="52266" grpId="0"/>
      <p:bldP spid="52267" grpId="0" animBg="1"/>
      <p:bldP spid="52268" grpId="0" animBg="1"/>
      <p:bldP spid="52270" grpId="0" animBg="1"/>
      <p:bldP spid="52271" grpId="0" animBg="1"/>
      <p:bldP spid="52273" grpId="0" animBg="1"/>
      <p:bldP spid="52274" grpId="0" animBg="1"/>
      <p:bldP spid="52275" grpId="0"/>
      <p:bldP spid="52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table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133600" y="1859578"/>
            <a:ext cx="6629400" cy="1919942"/>
            <a:chOff x="2133600" y="1859578"/>
            <a:chExt cx="6629400" cy="1919942"/>
          </a:xfrm>
        </p:grpSpPr>
        <p:sp>
          <p:nvSpPr>
            <p:cNvPr id="103" name="Pentagon 102"/>
            <p:cNvSpPr/>
            <p:nvPr/>
          </p:nvSpPr>
          <p:spPr>
            <a:xfrm>
              <a:off x="7391400" y="3017520"/>
              <a:ext cx="13716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 smtClean="0"/>
                <a:t>Deploy</a:t>
              </a:r>
            </a:p>
          </p:txBody>
        </p:sp>
        <p:sp>
          <p:nvSpPr>
            <p:cNvPr id="105" name="Pentagon 104"/>
            <p:cNvSpPr/>
            <p:nvPr/>
          </p:nvSpPr>
          <p:spPr>
            <a:xfrm>
              <a:off x="5867400" y="3017520"/>
              <a:ext cx="2286000" cy="384048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Integration test</a:t>
              </a:r>
              <a:endParaRPr lang="en-US" sz="2000" dirty="0" smtClean="0"/>
            </a:p>
          </p:txBody>
        </p:sp>
        <p:sp>
          <p:nvSpPr>
            <p:cNvPr id="102" name="Pentagon 101"/>
            <p:cNvSpPr/>
            <p:nvPr/>
          </p:nvSpPr>
          <p:spPr>
            <a:xfrm>
              <a:off x="5867400" y="3383280"/>
              <a:ext cx="2133600" cy="381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smtClean="0"/>
                <a:t>Implement</a:t>
              </a:r>
              <a:endParaRPr lang="en-US" sz="2000" dirty="0" smtClean="0"/>
            </a:p>
          </p:txBody>
        </p:sp>
        <p:grpSp>
          <p:nvGrpSpPr>
            <p:cNvPr id="6" name="Group 99"/>
            <p:cNvGrpSpPr/>
            <p:nvPr/>
          </p:nvGrpSpPr>
          <p:grpSpPr>
            <a:xfrm>
              <a:off x="2133600" y="1859578"/>
              <a:ext cx="6553200" cy="1905000"/>
              <a:chOff x="2133600" y="1600200"/>
              <a:chExt cx="6553200" cy="1905000"/>
            </a:xfrm>
          </p:grpSpPr>
          <p:sp>
            <p:nvSpPr>
              <p:cNvPr id="93" name="Pentagon 92"/>
              <p:cNvSpPr/>
              <p:nvPr/>
            </p:nvSpPr>
            <p:spPr>
              <a:xfrm>
                <a:off x="3657600" y="2743200"/>
                <a:ext cx="2286000" cy="381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Create TC</a:t>
                </a:r>
              </a:p>
            </p:txBody>
          </p:sp>
          <p:sp>
            <p:nvSpPr>
              <p:cNvPr id="92" name="Pentagon 91"/>
              <p:cNvSpPr/>
              <p:nvPr/>
            </p:nvSpPr>
            <p:spPr>
              <a:xfrm>
                <a:off x="4343400" y="3124200"/>
                <a:ext cx="1600200" cy="381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smtClean="0"/>
                  <a:t>DD</a:t>
                </a:r>
              </a:p>
            </p:txBody>
          </p:sp>
          <p:grpSp>
            <p:nvGrpSpPr>
              <p:cNvPr id="7" name="Group 64"/>
              <p:cNvGrpSpPr/>
              <p:nvPr/>
            </p:nvGrpSpPr>
            <p:grpSpPr>
              <a:xfrm>
                <a:off x="2133600" y="1600200"/>
                <a:ext cx="6553200" cy="1905000"/>
                <a:chOff x="2514600" y="1524000"/>
                <a:chExt cx="6553200" cy="1905000"/>
              </a:xfrm>
            </p:grpSpPr>
            <p:sp>
              <p:nvSpPr>
                <p:cNvPr id="46" name="Pentagon 45"/>
                <p:cNvSpPr/>
                <p:nvPr/>
              </p:nvSpPr>
              <p:spPr>
                <a:xfrm>
                  <a:off x="2514600" y="2286000"/>
                  <a:ext cx="6553200" cy="381000"/>
                </a:xfrm>
                <a:prstGeom prst="homePlate">
                  <a:avLst>
                    <a:gd name="adj" fmla="val 21686"/>
                  </a:avLst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/>
                    <a:t>Review</a:t>
                  </a:r>
                  <a:endParaRPr lang="en-US" dirty="0" smtClean="0"/>
                </a:p>
              </p:txBody>
            </p:sp>
            <p:sp>
              <p:nvSpPr>
                <p:cNvPr id="36" name="Pentagon 35"/>
                <p:cNvSpPr/>
                <p:nvPr/>
              </p:nvSpPr>
              <p:spPr>
                <a:xfrm>
                  <a:off x="2514600" y="1905000"/>
                  <a:ext cx="6553200" cy="381000"/>
                </a:xfrm>
                <a:prstGeom prst="homePlate">
                  <a:avLst>
                    <a:gd name="adj" fmla="val 21686"/>
                  </a:avLst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/>
                    <a:t>Quality Assurance</a:t>
                  </a:r>
                  <a:endParaRPr lang="en-US" sz="2800" dirty="0" smtClean="0"/>
                </a:p>
              </p:txBody>
            </p:sp>
            <p:sp>
              <p:nvSpPr>
                <p:cNvPr id="26" name="Pentagon 25"/>
                <p:cNvSpPr/>
                <p:nvPr/>
              </p:nvSpPr>
              <p:spPr>
                <a:xfrm>
                  <a:off x="2514600" y="1524000"/>
                  <a:ext cx="6553200" cy="381000"/>
                </a:xfrm>
                <a:prstGeom prst="homePlate">
                  <a:avLst>
                    <a:gd name="adj" fmla="val 21686"/>
                  </a:avLst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2400" dirty="0" smtClean="0"/>
                    <a:t>Project management</a:t>
                  </a:r>
                  <a:endParaRPr lang="en-US" sz="2800" dirty="0" smtClean="0"/>
                </a:p>
              </p:txBody>
            </p:sp>
            <p:grpSp>
              <p:nvGrpSpPr>
                <p:cNvPr id="8" name="Group 46"/>
                <p:cNvGrpSpPr/>
                <p:nvPr/>
              </p:nvGrpSpPr>
              <p:grpSpPr>
                <a:xfrm>
                  <a:off x="2514600" y="2667000"/>
                  <a:ext cx="2971800" cy="762000"/>
                  <a:chOff x="2514600" y="2667000"/>
                  <a:chExt cx="2971800" cy="762000"/>
                </a:xfrm>
              </p:grpSpPr>
              <p:sp>
                <p:nvSpPr>
                  <p:cNvPr id="40" name="Pentagon 39"/>
                  <p:cNvSpPr/>
                  <p:nvPr/>
                </p:nvSpPr>
                <p:spPr>
                  <a:xfrm>
                    <a:off x="4038600" y="3048000"/>
                    <a:ext cx="1447800" cy="381000"/>
                  </a:xfrm>
                  <a:prstGeom prst="homePlate">
                    <a:avLst>
                      <a:gd name="adj" fmla="val 21686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dirty="0" smtClean="0"/>
                      <a:t>DB &amp; AD</a:t>
                    </a:r>
                    <a:endParaRPr lang="en-US" sz="2000" dirty="0" smtClean="0"/>
                  </a:p>
                </p:txBody>
              </p:sp>
              <p:sp>
                <p:nvSpPr>
                  <p:cNvPr id="41" name="Pentagon 40"/>
                  <p:cNvSpPr/>
                  <p:nvPr/>
                </p:nvSpPr>
                <p:spPr>
                  <a:xfrm>
                    <a:off x="3048000" y="2667000"/>
                    <a:ext cx="1219200" cy="762000"/>
                  </a:xfrm>
                  <a:prstGeom prst="homePlate">
                    <a:avLst>
                      <a:gd name="adj" fmla="val 21686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400" dirty="0" smtClean="0"/>
                      <a:t>Require</a:t>
                    </a:r>
                  </a:p>
                  <a:p>
                    <a:pPr algn="r"/>
                    <a:r>
                      <a:rPr lang="en-US" sz="1400" dirty="0" err="1" smtClean="0"/>
                      <a:t>ment</a:t>
                    </a:r>
                    <a:endParaRPr lang="en-US" sz="1600" dirty="0" smtClean="0"/>
                  </a:p>
                </p:txBody>
              </p:sp>
              <p:sp>
                <p:nvSpPr>
                  <p:cNvPr id="43" name="Pentagon 42"/>
                  <p:cNvSpPr/>
                  <p:nvPr/>
                </p:nvSpPr>
                <p:spPr>
                  <a:xfrm>
                    <a:off x="2514600" y="2667000"/>
                    <a:ext cx="838200" cy="762000"/>
                  </a:xfrm>
                  <a:prstGeom prst="homePlate">
                    <a:avLst>
                      <a:gd name="adj" fmla="val 21686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 smtClean="0"/>
                      <a:t>Feasibility study</a:t>
                    </a:r>
                  </a:p>
                </p:txBody>
              </p:sp>
            </p:grpSp>
          </p:grp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11" name="Group 100"/>
          <p:cNvGrpSpPr/>
          <p:nvPr/>
        </p:nvGrpSpPr>
        <p:grpSpPr>
          <a:xfrm>
            <a:off x="2209800" y="4038600"/>
            <a:ext cx="6382512" cy="490954"/>
            <a:chOff x="2209800" y="4233446"/>
            <a:chExt cx="6382512" cy="490954"/>
          </a:xfrm>
        </p:grpSpPr>
        <p:grpSp>
          <p:nvGrpSpPr>
            <p:cNvPr id="12" name="Group 98"/>
            <p:cNvGrpSpPr/>
            <p:nvPr/>
          </p:nvGrpSpPr>
          <p:grpSpPr>
            <a:xfrm>
              <a:off x="2209800" y="4233446"/>
              <a:ext cx="6382512" cy="490954"/>
              <a:chOff x="2209800" y="3974068"/>
              <a:chExt cx="6382512" cy="490954"/>
            </a:xfrm>
          </p:grpSpPr>
          <p:grpSp>
            <p:nvGrpSpPr>
              <p:cNvPr id="13" name="Group 68"/>
              <p:cNvGrpSpPr/>
              <p:nvPr/>
            </p:nvGrpSpPr>
            <p:grpSpPr>
              <a:xfrm>
                <a:off x="2209800" y="3974068"/>
                <a:ext cx="6158632" cy="490954"/>
                <a:chOff x="2514600" y="3962400"/>
                <a:chExt cx="6158632" cy="490954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514600" y="3962400"/>
                  <a:ext cx="896112" cy="158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429000" y="3962400"/>
                  <a:ext cx="896112" cy="158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4343400" y="3962400"/>
                  <a:ext cx="896112" cy="158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257800" y="3962400"/>
                  <a:ext cx="896112" cy="158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556852" y="4114800"/>
                  <a:ext cx="5485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Dec</a:t>
                  </a:r>
                  <a:endParaRPr lang="en-US" sz="16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428715" y="4114800"/>
                  <a:ext cx="5148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Jan</a:t>
                  </a:r>
                  <a:endParaRPr lang="en-US" sz="16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6396873" y="4114800"/>
                  <a:ext cx="5373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Feb</a:t>
                  </a:r>
                  <a:endParaRPr lang="en-US" sz="16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309670" y="4114800"/>
                  <a:ext cx="5389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Mar</a:t>
                  </a:r>
                  <a:endParaRPr lang="en-US" sz="1600" dirty="0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172200" y="3962400"/>
                  <a:ext cx="896112" cy="158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8169568" y="4114800"/>
                  <a:ext cx="5036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Apr</a:t>
                  </a:r>
                  <a:endParaRPr lang="en-US" sz="1600" dirty="0"/>
                </a:p>
              </p:txBody>
            </p:sp>
          </p:grpSp>
          <p:cxnSp>
            <p:nvCxnSpPr>
              <p:cNvPr id="95" name="Straight Connector 94"/>
              <p:cNvCxnSpPr/>
              <p:nvPr/>
            </p:nvCxnSpPr>
            <p:spPr>
              <a:xfrm>
                <a:off x="7696200" y="3977640"/>
                <a:ext cx="896112" cy="158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6781800" y="3977640"/>
                <a:ext cx="896112" cy="158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/>
            <p:cNvSpPr txBox="1"/>
            <p:nvPr/>
          </p:nvSpPr>
          <p:spPr>
            <a:xfrm>
              <a:off x="3352800" y="4385846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Nov</a:t>
              </a:r>
              <a:endParaRPr lang="en-US" sz="16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438400" y="4385846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Oct</a:t>
              </a:r>
              <a:endParaRPr lang="en-US" sz="16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model – 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Waterfall model</a:t>
            </a:r>
            <a:endParaRPr kumimoji="0" lang="en-US" sz="2800" b="1" i="0" u="none" strike="noStrike" kern="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</a:rPr>
                  <a:t>SRS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9" name="Rounded Rectangle 28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grpSp>
        <p:nvGrpSpPr>
          <p:cNvPr id="49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50" name="Pentagon 4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51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52" name="Pentagon 51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53" name="Pentagon 52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pic>
        <p:nvPicPr>
          <p:cNvPr id="4098" name="Picture 2" descr="C:\Download\waterfall_model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43050"/>
            <a:ext cx="6353175" cy="4885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1600200"/>
            <a:ext cx="3962400" cy="1384995"/>
          </a:xfrm>
          <a:prstGeom prst="rect">
            <a:avLst/>
          </a:prstGeom>
          <a:ln>
            <a:solidFill>
              <a:srgbClr val="C6644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 smtClean="0"/>
              <a:t>Reason: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Simple and familiar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Short-term 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Due to Report submissions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Working process – </a:t>
            </a:r>
            <a:r>
              <a:rPr lang="en-US" sz="2000" b="1" kern="0" dirty="0" smtClean="0">
                <a:solidFill>
                  <a:srgbClr val="C00000"/>
                </a:solidFill>
                <a:latin typeface="+mn-lt"/>
              </a:rPr>
              <a:t>Bug management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" y="1533524"/>
            <a:ext cx="862314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" y="1752600"/>
            <a:ext cx="8919246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-304800" y="2209800"/>
            <a:ext cx="2362200" cy="2590800"/>
          </a:xfrm>
          <a:prstGeom prst="ellipse">
            <a:avLst/>
          </a:prstGeom>
          <a:noFill/>
          <a:ln w="57150">
            <a:solidFill>
              <a:srgbClr val="C66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200" y="838200"/>
            <a:ext cx="1828800" cy="5105400"/>
            <a:chOff x="76200" y="838200"/>
            <a:chExt cx="1828800" cy="5105400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76200" y="838200"/>
              <a:ext cx="1828800" cy="5105400"/>
              <a:chOff x="76200" y="1600200"/>
              <a:chExt cx="1828800" cy="51054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Introduction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6200" y="4038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6200" y="5943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6200" y="64008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81000" y="4648200"/>
                <a:ext cx="1524000" cy="228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/>
                  <a:t>SRS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81000" y="4953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81000" y="5562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Testing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81000" y="2286000"/>
                <a:ext cx="1524000" cy="530225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1600" dirty="0">
                    <a:solidFill>
                      <a:srgbClr val="FFFFFF"/>
                    </a:solidFill>
                  </a:rPr>
                  <a:t>Presentation view-point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81000" y="5257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Implement</a:t>
                </a: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76200" y="2822575"/>
              <a:ext cx="1828800" cy="30162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dirty="0" smtClean="0"/>
                <a:t>Plan</a:t>
              </a:r>
            </a:p>
          </p:txBody>
        </p:sp>
      </p:grpSp>
      <p:sp>
        <p:nvSpPr>
          <p:cNvPr id="32" name="Flowchart: Or 31"/>
          <p:cNvSpPr/>
          <p:nvPr/>
        </p:nvSpPr>
        <p:spPr>
          <a:xfrm>
            <a:off x="2971800" y="2057400"/>
            <a:ext cx="3962400" cy="3505200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52800" y="27432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4038600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27432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 &amp;</a:t>
            </a:r>
          </a:p>
          <a:p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40386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Documenting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438400" y="1143000"/>
            <a:ext cx="4876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BSN | FI NFI | INV | SYS |RNK |RPT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191000" y="2438400"/>
            <a:ext cx="1447800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5867400" y="3733800"/>
            <a:ext cx="1371600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4191000" y="4876800"/>
            <a:ext cx="1676400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2704306" y="3772694"/>
            <a:ext cx="1144588" cy="1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58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209800" y="0"/>
            <a:ext cx="56388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207" y="0"/>
              <a:ext cx="2362393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</a:rPr>
                <a:t>Result</a:t>
              </a:r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537" y="2667000"/>
                <a:ext cx="2362392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236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</a:rPr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209800" y="8382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en-US" sz="2800" b="1">
                <a:solidFill>
                  <a:srgbClr val="337DC0"/>
                </a:solidFill>
              </a:rPr>
              <a:t>BUSINESS CONTEXT</a:t>
            </a:r>
            <a:endParaRPr lang="en-US" sz="1400" b="1">
              <a:solidFill>
                <a:srgbClr val="337DC0"/>
              </a:solidFill>
            </a:endParaRPr>
          </a:p>
        </p:txBody>
      </p:sp>
      <p:sp>
        <p:nvSpPr>
          <p:cNvPr id="2" name="Content Placeholder 2"/>
          <p:cNvSpPr txBox="1">
            <a:spLocks/>
          </p:cNvSpPr>
          <p:nvPr/>
        </p:nvSpPr>
        <p:spPr bwMode="auto">
          <a:xfrm>
            <a:off x="2286000" y="1371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lang="en-US" sz="1400" b="1">
                <a:solidFill>
                  <a:srgbClr val="337DC0"/>
                </a:solidFill>
              </a:rPr>
              <a:t>CREDIT RANKING PROCESS FOR BUSINESS CUSTOMERS</a:t>
            </a:r>
          </a:p>
        </p:txBody>
      </p:sp>
      <p:sp>
        <p:nvSpPr>
          <p:cNvPr id="46724" name="Rectangle 644"/>
          <p:cNvSpPr>
            <a:spLocks noChangeArrowheads="1"/>
          </p:cNvSpPr>
          <p:nvPr/>
        </p:nvSpPr>
        <p:spPr bwMode="auto">
          <a:xfrm>
            <a:off x="685800" y="2438400"/>
            <a:ext cx="2743200" cy="304800"/>
          </a:xfrm>
          <a:prstGeom prst="rect">
            <a:avLst/>
          </a:prstGeom>
          <a:solidFill>
            <a:srgbClr val="99CC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Receive request ranking</a:t>
            </a:r>
          </a:p>
        </p:txBody>
      </p:sp>
      <p:sp>
        <p:nvSpPr>
          <p:cNvPr id="46725" name="Rectangle 645"/>
          <p:cNvSpPr>
            <a:spLocks noChangeArrowheads="1"/>
          </p:cNvSpPr>
          <p:nvPr/>
        </p:nvSpPr>
        <p:spPr bwMode="auto">
          <a:xfrm>
            <a:off x="685800" y="2895600"/>
            <a:ext cx="2743200" cy="304800"/>
          </a:xfrm>
          <a:prstGeom prst="rect">
            <a:avLst/>
          </a:prstGeom>
          <a:solidFill>
            <a:srgbClr val="99CC00">
              <a:alpha val="32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Collect customer information</a:t>
            </a:r>
          </a:p>
        </p:txBody>
      </p:sp>
      <p:sp>
        <p:nvSpPr>
          <p:cNvPr id="46726" name="Rectangle 646"/>
          <p:cNvSpPr>
            <a:spLocks noChangeArrowheads="1"/>
          </p:cNvSpPr>
          <p:nvPr/>
        </p:nvSpPr>
        <p:spPr bwMode="auto">
          <a:xfrm>
            <a:off x="685800" y="3352800"/>
            <a:ext cx="2743200" cy="304800"/>
          </a:xfrm>
          <a:prstGeom prst="rect">
            <a:avLst/>
          </a:prstGeom>
          <a:solidFill>
            <a:srgbClr val="99CC00">
              <a:alpha val="42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Identify customer’s industry operation</a:t>
            </a:r>
          </a:p>
        </p:txBody>
      </p:sp>
      <p:sp>
        <p:nvSpPr>
          <p:cNvPr id="46727" name="Rectangle 647"/>
          <p:cNvSpPr>
            <a:spLocks noChangeArrowheads="1"/>
          </p:cNvSpPr>
          <p:nvPr/>
        </p:nvSpPr>
        <p:spPr bwMode="auto">
          <a:xfrm>
            <a:off x="685800" y="3810000"/>
            <a:ext cx="2743200" cy="304800"/>
          </a:xfrm>
          <a:prstGeom prst="rect">
            <a:avLst/>
          </a:prstGeom>
          <a:solidFill>
            <a:srgbClr val="99CC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Marking for Financial Indexes</a:t>
            </a:r>
          </a:p>
        </p:txBody>
      </p:sp>
      <p:sp>
        <p:nvSpPr>
          <p:cNvPr id="46728" name="Rectangle 648"/>
          <p:cNvSpPr>
            <a:spLocks noChangeArrowheads="1"/>
          </p:cNvSpPr>
          <p:nvPr/>
        </p:nvSpPr>
        <p:spPr bwMode="auto">
          <a:xfrm>
            <a:off x="685800" y="4267200"/>
            <a:ext cx="2743200" cy="304800"/>
          </a:xfrm>
          <a:prstGeom prst="rect">
            <a:avLst/>
          </a:prstGeom>
          <a:solidFill>
            <a:srgbClr val="99CC00">
              <a:alpha val="71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Marking for Non-Financial Indexes</a:t>
            </a:r>
          </a:p>
        </p:txBody>
      </p:sp>
      <p:sp>
        <p:nvSpPr>
          <p:cNvPr id="46729" name="Rectangle 649"/>
          <p:cNvSpPr>
            <a:spLocks noChangeArrowheads="1"/>
          </p:cNvSpPr>
          <p:nvPr/>
        </p:nvSpPr>
        <p:spPr bwMode="auto">
          <a:xfrm>
            <a:off x="685800" y="4724400"/>
            <a:ext cx="2743200" cy="304800"/>
          </a:xfrm>
          <a:prstGeom prst="rect">
            <a:avLst/>
          </a:prstGeom>
          <a:solidFill>
            <a:srgbClr val="99CC00">
              <a:alpha val="82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Calculate total score</a:t>
            </a:r>
          </a:p>
        </p:txBody>
      </p:sp>
      <p:sp>
        <p:nvSpPr>
          <p:cNvPr id="46730" name="Rectangle 650"/>
          <p:cNvSpPr>
            <a:spLocks noChangeArrowheads="1"/>
          </p:cNvSpPr>
          <p:nvPr/>
        </p:nvSpPr>
        <p:spPr bwMode="auto">
          <a:xfrm>
            <a:off x="685800" y="5181600"/>
            <a:ext cx="2743200" cy="304800"/>
          </a:xfrm>
          <a:prstGeom prst="rect">
            <a:avLst/>
          </a:prstGeom>
          <a:solidFill>
            <a:srgbClr val="99CC00">
              <a:alpha val="9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Summary Evaluation</a:t>
            </a:r>
          </a:p>
        </p:txBody>
      </p:sp>
      <p:sp>
        <p:nvSpPr>
          <p:cNvPr id="46740" name="Line 660"/>
          <p:cNvSpPr>
            <a:spLocks noChangeShapeType="1"/>
          </p:cNvSpPr>
          <p:nvPr/>
        </p:nvSpPr>
        <p:spPr bwMode="auto">
          <a:xfrm>
            <a:off x="1524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1" name="Line 661"/>
          <p:cNvSpPr>
            <a:spLocks noChangeShapeType="1"/>
          </p:cNvSpPr>
          <p:nvPr/>
        </p:nvSpPr>
        <p:spPr bwMode="auto">
          <a:xfrm>
            <a:off x="1524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2" name="Line 662"/>
          <p:cNvSpPr>
            <a:spLocks noChangeShapeType="1"/>
          </p:cNvSpPr>
          <p:nvPr/>
        </p:nvSpPr>
        <p:spPr bwMode="auto">
          <a:xfrm>
            <a:off x="1524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4" name="Line 664"/>
          <p:cNvSpPr>
            <a:spLocks noChangeShapeType="1"/>
          </p:cNvSpPr>
          <p:nvPr/>
        </p:nvSpPr>
        <p:spPr bwMode="auto">
          <a:xfrm>
            <a:off x="152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5" name="Line 665"/>
          <p:cNvSpPr>
            <a:spLocks noChangeShapeType="1"/>
          </p:cNvSpPr>
          <p:nvPr/>
        </p:nvSpPr>
        <p:spPr bwMode="auto">
          <a:xfrm>
            <a:off x="152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6" name="Line 666"/>
          <p:cNvSpPr>
            <a:spLocks noChangeShapeType="1"/>
          </p:cNvSpPr>
          <p:nvPr/>
        </p:nvSpPr>
        <p:spPr bwMode="auto">
          <a:xfrm>
            <a:off x="152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7" name="Line 667"/>
          <p:cNvSpPr>
            <a:spLocks noChangeShapeType="1"/>
          </p:cNvSpPr>
          <p:nvPr/>
        </p:nvSpPr>
        <p:spPr bwMode="auto">
          <a:xfrm>
            <a:off x="152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8" name="Line 668"/>
          <p:cNvSpPr>
            <a:spLocks noChangeShapeType="1"/>
          </p:cNvSpPr>
          <p:nvPr/>
        </p:nvSpPr>
        <p:spPr bwMode="auto">
          <a:xfrm>
            <a:off x="152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49" name="Rectangle 669"/>
          <p:cNvSpPr>
            <a:spLocks noChangeArrowheads="1"/>
          </p:cNvSpPr>
          <p:nvPr/>
        </p:nvSpPr>
        <p:spPr bwMode="auto">
          <a:xfrm>
            <a:off x="0" y="1752600"/>
            <a:ext cx="8915400" cy="533400"/>
          </a:xfrm>
          <a:prstGeom prst="rect">
            <a:avLst/>
          </a:prstGeom>
          <a:solidFill>
            <a:schemeClr val="accent1">
              <a:alpha val="34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750" name="Line 670"/>
          <p:cNvSpPr>
            <a:spLocks noChangeShapeType="1"/>
          </p:cNvSpPr>
          <p:nvPr/>
        </p:nvSpPr>
        <p:spPr bwMode="auto">
          <a:xfrm>
            <a:off x="3505200" y="1752600"/>
            <a:ext cx="0" cy="472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51" name="Line 671"/>
          <p:cNvSpPr>
            <a:spLocks noChangeShapeType="1"/>
          </p:cNvSpPr>
          <p:nvPr/>
        </p:nvSpPr>
        <p:spPr bwMode="auto">
          <a:xfrm>
            <a:off x="6248400" y="1752600"/>
            <a:ext cx="0" cy="472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52" name="Line 672"/>
          <p:cNvSpPr>
            <a:spLocks noChangeShapeType="1"/>
          </p:cNvSpPr>
          <p:nvPr/>
        </p:nvSpPr>
        <p:spPr bwMode="auto">
          <a:xfrm>
            <a:off x="4876800" y="1752600"/>
            <a:ext cx="0" cy="472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53" name="Line 673"/>
          <p:cNvSpPr>
            <a:spLocks noChangeShapeType="1"/>
          </p:cNvSpPr>
          <p:nvPr/>
        </p:nvSpPr>
        <p:spPr bwMode="auto">
          <a:xfrm>
            <a:off x="7543800" y="1752600"/>
            <a:ext cx="0" cy="4724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55" name="Text Box 675"/>
          <p:cNvSpPr txBox="1">
            <a:spLocks noChangeArrowheads="1"/>
          </p:cNvSpPr>
          <p:nvPr/>
        </p:nvSpPr>
        <p:spPr bwMode="auto">
          <a:xfrm>
            <a:off x="1143000" y="1879600"/>
            <a:ext cx="104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Credit staff</a:t>
            </a:r>
          </a:p>
        </p:txBody>
      </p:sp>
      <p:sp>
        <p:nvSpPr>
          <p:cNvPr id="46756" name="Text Box 676"/>
          <p:cNvSpPr txBox="1">
            <a:spLocks noChangeArrowheads="1"/>
          </p:cNvSpPr>
          <p:nvPr/>
        </p:nvSpPr>
        <p:spPr bwMode="auto">
          <a:xfrm>
            <a:off x="3581400" y="1727200"/>
            <a:ext cx="1050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Credit dept</a:t>
            </a:r>
          </a:p>
          <a:p>
            <a:r>
              <a:rPr lang="en-US" sz="1400"/>
              <a:t>manager</a:t>
            </a:r>
          </a:p>
        </p:txBody>
      </p:sp>
      <p:sp>
        <p:nvSpPr>
          <p:cNvPr id="46757" name="Text Box 677"/>
          <p:cNvSpPr txBox="1">
            <a:spLocks noChangeArrowheads="1"/>
          </p:cNvSpPr>
          <p:nvPr/>
        </p:nvSpPr>
        <p:spPr bwMode="auto">
          <a:xfrm>
            <a:off x="4876800" y="1752600"/>
            <a:ext cx="13573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Risk managing</a:t>
            </a:r>
          </a:p>
          <a:p>
            <a:r>
              <a:rPr lang="en-US" sz="1400"/>
              <a:t>staff</a:t>
            </a:r>
          </a:p>
        </p:txBody>
      </p:sp>
      <p:sp>
        <p:nvSpPr>
          <p:cNvPr id="46758" name="Text Box 678"/>
          <p:cNvSpPr txBox="1">
            <a:spLocks noChangeArrowheads="1"/>
          </p:cNvSpPr>
          <p:nvPr/>
        </p:nvSpPr>
        <p:spPr bwMode="auto">
          <a:xfrm>
            <a:off x="6400800" y="1752600"/>
            <a:ext cx="9239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Risk dept</a:t>
            </a:r>
          </a:p>
          <a:p>
            <a:r>
              <a:rPr lang="en-US" sz="1400"/>
              <a:t>manager</a:t>
            </a:r>
          </a:p>
        </p:txBody>
      </p:sp>
      <p:sp>
        <p:nvSpPr>
          <p:cNvPr id="46759" name="Text Box 679"/>
          <p:cNvSpPr txBox="1">
            <a:spLocks noChangeArrowheads="1"/>
          </p:cNvSpPr>
          <p:nvPr/>
        </p:nvSpPr>
        <p:spPr bwMode="auto">
          <a:xfrm>
            <a:off x="7696200" y="1752600"/>
            <a:ext cx="8048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Branch</a:t>
            </a:r>
          </a:p>
          <a:p>
            <a:r>
              <a:rPr lang="en-US" sz="1400"/>
              <a:t>Director</a:t>
            </a:r>
          </a:p>
        </p:txBody>
      </p:sp>
      <p:sp>
        <p:nvSpPr>
          <p:cNvPr id="46760" name="Rectangle 680"/>
          <p:cNvSpPr>
            <a:spLocks noChangeArrowheads="1"/>
          </p:cNvSpPr>
          <p:nvPr/>
        </p:nvSpPr>
        <p:spPr bwMode="auto">
          <a:xfrm>
            <a:off x="3886200" y="2438400"/>
            <a:ext cx="914400" cy="3048000"/>
          </a:xfrm>
          <a:prstGeom prst="rect">
            <a:avLst/>
          </a:prstGeom>
          <a:solidFill>
            <a:srgbClr val="FFCC99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400"/>
              <a:t>Request for updating</a:t>
            </a:r>
          </a:p>
        </p:txBody>
      </p:sp>
      <p:sp>
        <p:nvSpPr>
          <p:cNvPr id="46762" name="Rectangle 682"/>
          <p:cNvSpPr>
            <a:spLocks noChangeArrowheads="1"/>
          </p:cNvSpPr>
          <p:nvPr/>
        </p:nvSpPr>
        <p:spPr bwMode="auto">
          <a:xfrm>
            <a:off x="685800" y="5715000"/>
            <a:ext cx="2743200" cy="304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/>
              <a:t>Committing Result</a:t>
            </a:r>
          </a:p>
        </p:txBody>
      </p:sp>
      <p:sp>
        <p:nvSpPr>
          <p:cNvPr id="46763" name="Rectangle 683"/>
          <p:cNvSpPr>
            <a:spLocks noChangeArrowheads="1"/>
          </p:cNvSpPr>
          <p:nvPr/>
        </p:nvSpPr>
        <p:spPr bwMode="auto">
          <a:xfrm rot="5400000">
            <a:off x="4114800" y="5410200"/>
            <a:ext cx="457200" cy="914400"/>
          </a:xfrm>
          <a:prstGeom prst="rect">
            <a:avLst/>
          </a:prstGeom>
          <a:solidFill>
            <a:srgbClr val="FFCC99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400"/>
              <a:t>Validation</a:t>
            </a:r>
          </a:p>
        </p:txBody>
      </p:sp>
      <p:sp>
        <p:nvSpPr>
          <p:cNvPr id="46764" name="Line 684"/>
          <p:cNvSpPr>
            <a:spLocks noChangeShapeType="1"/>
          </p:cNvSpPr>
          <p:nvPr/>
        </p:nvSpPr>
        <p:spPr bwMode="auto">
          <a:xfrm>
            <a:off x="342900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65" name="Line 685"/>
          <p:cNvSpPr>
            <a:spLocks noChangeShapeType="1"/>
          </p:cNvSpPr>
          <p:nvPr/>
        </p:nvSpPr>
        <p:spPr bwMode="auto">
          <a:xfrm flipH="1">
            <a:off x="3429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66" name="Line 686"/>
          <p:cNvSpPr>
            <a:spLocks noChangeShapeType="1"/>
          </p:cNvSpPr>
          <p:nvPr/>
        </p:nvSpPr>
        <p:spPr bwMode="auto">
          <a:xfrm flipH="1">
            <a:off x="3429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67" name="Line 687"/>
          <p:cNvSpPr>
            <a:spLocks noChangeShapeType="1"/>
          </p:cNvSpPr>
          <p:nvPr/>
        </p:nvSpPr>
        <p:spPr bwMode="auto">
          <a:xfrm flipH="1">
            <a:off x="3429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68" name="Line 688"/>
          <p:cNvSpPr>
            <a:spLocks noChangeShapeType="1"/>
          </p:cNvSpPr>
          <p:nvPr/>
        </p:nvSpPr>
        <p:spPr bwMode="auto">
          <a:xfrm flipH="1">
            <a:off x="34290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69" name="Line 689"/>
          <p:cNvSpPr>
            <a:spLocks noChangeShapeType="1"/>
          </p:cNvSpPr>
          <p:nvPr/>
        </p:nvSpPr>
        <p:spPr bwMode="auto">
          <a:xfrm flipH="1">
            <a:off x="34290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70" name="Line 690"/>
          <p:cNvSpPr>
            <a:spLocks noChangeShapeType="1"/>
          </p:cNvSpPr>
          <p:nvPr/>
        </p:nvSpPr>
        <p:spPr bwMode="auto">
          <a:xfrm flipH="1">
            <a:off x="34290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71" name="Line 691"/>
          <p:cNvSpPr>
            <a:spLocks noChangeShapeType="1"/>
          </p:cNvSpPr>
          <p:nvPr/>
        </p:nvSpPr>
        <p:spPr bwMode="auto">
          <a:xfrm flipH="1">
            <a:off x="342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72" name="Rectangle 692"/>
          <p:cNvSpPr>
            <a:spLocks noChangeArrowheads="1"/>
          </p:cNvSpPr>
          <p:nvPr/>
        </p:nvSpPr>
        <p:spPr bwMode="auto">
          <a:xfrm rot="5400000">
            <a:off x="5334000" y="5410200"/>
            <a:ext cx="457200" cy="914400"/>
          </a:xfrm>
          <a:prstGeom prst="rect">
            <a:avLst/>
          </a:prstGeom>
          <a:solidFill>
            <a:srgbClr val="FFCC99">
              <a:alpha val="49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400"/>
              <a:t>Evaluation</a:t>
            </a:r>
          </a:p>
        </p:txBody>
      </p:sp>
      <p:sp>
        <p:nvSpPr>
          <p:cNvPr id="46773" name="Line 693"/>
          <p:cNvSpPr>
            <a:spLocks noChangeShapeType="1"/>
          </p:cNvSpPr>
          <p:nvPr/>
        </p:nvSpPr>
        <p:spPr bwMode="auto">
          <a:xfrm>
            <a:off x="4800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74" name="Rectangle 694"/>
          <p:cNvSpPr>
            <a:spLocks noChangeArrowheads="1"/>
          </p:cNvSpPr>
          <p:nvPr/>
        </p:nvSpPr>
        <p:spPr bwMode="auto">
          <a:xfrm rot="5400000">
            <a:off x="6705600" y="5410200"/>
            <a:ext cx="457200" cy="914400"/>
          </a:xfrm>
          <a:prstGeom prst="rect">
            <a:avLst/>
          </a:prstGeom>
          <a:solidFill>
            <a:srgbClr val="FFCC99">
              <a:alpha val="7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400"/>
              <a:t>Verified</a:t>
            </a:r>
          </a:p>
        </p:txBody>
      </p:sp>
      <p:sp>
        <p:nvSpPr>
          <p:cNvPr id="46775" name="Line 695"/>
          <p:cNvSpPr>
            <a:spLocks noChangeShapeType="1"/>
          </p:cNvSpPr>
          <p:nvPr/>
        </p:nvSpPr>
        <p:spPr bwMode="auto">
          <a:xfrm>
            <a:off x="601980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776" name="Rectangle 696"/>
          <p:cNvSpPr>
            <a:spLocks noChangeArrowheads="1"/>
          </p:cNvSpPr>
          <p:nvPr/>
        </p:nvSpPr>
        <p:spPr bwMode="auto">
          <a:xfrm rot="5400000">
            <a:off x="8001000" y="5410200"/>
            <a:ext cx="457200" cy="914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400"/>
              <a:t>Accepted</a:t>
            </a:r>
          </a:p>
        </p:txBody>
      </p:sp>
      <p:sp>
        <p:nvSpPr>
          <p:cNvPr id="46777" name="Line 697"/>
          <p:cNvSpPr>
            <a:spLocks noChangeShapeType="1"/>
          </p:cNvSpPr>
          <p:nvPr/>
        </p:nvSpPr>
        <p:spPr bwMode="auto">
          <a:xfrm>
            <a:off x="7391400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>
          <a:xfrm>
            <a:off x="6705600" y="6483350"/>
            <a:ext cx="2133600" cy="241300"/>
          </a:xfrm>
        </p:spPr>
        <p:txBody>
          <a:bodyPr/>
          <a:lstStyle/>
          <a:p>
            <a:pPr algn="r"/>
            <a:fld id="{5CD31A5D-C607-41B1-960B-44801BBF93E1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Credit Ranking System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" y="3276600"/>
            <a:ext cx="3581400" cy="2286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355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accent2">
              <a:lumMod val="75000"/>
            </a:schemeClr>
          </a:solidFill>
          <a:headEnd type="diamond"/>
          <a:tailEnd type="diamon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cdb2004c014l</Template>
  <TotalTime>1701</TotalTime>
  <Words>1264</Words>
  <Application>Microsoft Office PowerPoint</Application>
  <PresentationFormat>On-screen Show (4:3)</PresentationFormat>
  <Paragraphs>721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cdb2004c014l</vt:lpstr>
      <vt:lpstr>Image</vt:lpstr>
      <vt:lpstr>Contents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weed</cp:lastModifiedBy>
  <cp:revision>420</cp:revision>
  <dcterms:created xsi:type="dcterms:W3CDTF">2011-04-21T03:51:42Z</dcterms:created>
  <dcterms:modified xsi:type="dcterms:W3CDTF">2011-04-27T10:36:27Z</dcterms:modified>
</cp:coreProperties>
</file>