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308" r:id="rId4"/>
    <p:sldId id="316" r:id="rId5"/>
    <p:sldId id="309" r:id="rId6"/>
    <p:sldId id="320" r:id="rId7"/>
    <p:sldId id="321" r:id="rId8"/>
    <p:sldId id="322" r:id="rId9"/>
    <p:sldId id="310" r:id="rId10"/>
    <p:sldId id="323" r:id="rId11"/>
    <p:sldId id="324" r:id="rId12"/>
    <p:sldId id="328" r:id="rId13"/>
    <p:sldId id="329" r:id="rId14"/>
    <p:sldId id="276" r:id="rId15"/>
    <p:sldId id="33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446"/>
    <a:srgbClr val="BC4455"/>
    <a:srgbClr val="896C37"/>
    <a:srgbClr val="74A9DA"/>
    <a:srgbClr val="FF9966"/>
    <a:srgbClr val="6CA5D8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80" d="100"/>
          <a:sy n="80" d="100"/>
        </p:scale>
        <p:origin x="-2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5D73A-9697-4AD9-BCEE-61058674AD88}" type="doc">
      <dgm:prSet loTypeId="urn:microsoft.com/office/officeart/2005/8/layout/cycle2" loCatId="cycle" qsTypeId="urn:microsoft.com/office/officeart/2005/8/quickstyle/3d6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14BD23-59E9-444C-84DE-6AC145DDBED5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8A7FB267-FCCB-49E7-A0EC-CE9739954138}" type="parTrans" cxnId="{8CDA2280-7E4E-47DA-87FD-F2AB512FA2B3}">
      <dgm:prSet/>
      <dgm:spPr/>
      <dgm:t>
        <a:bodyPr/>
        <a:lstStyle/>
        <a:p>
          <a:endParaRPr lang="en-US"/>
        </a:p>
      </dgm:t>
    </dgm:pt>
    <dgm:pt modelId="{64487451-6D2B-47C9-8F90-68955F20B82B}" type="sibTrans" cxnId="{8CDA2280-7E4E-47DA-87FD-F2AB512FA2B3}">
      <dgm:prSet/>
      <dgm:spPr/>
      <dgm:t>
        <a:bodyPr/>
        <a:lstStyle/>
        <a:p>
          <a:endParaRPr lang="en-US"/>
        </a:p>
      </dgm:t>
    </dgm:pt>
    <dgm:pt modelId="{B936D4B6-9D26-4792-AD38-0DEDFCCD2789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7045F17E-1ADB-4FAE-B409-BF69D681D163}" type="parTrans" cxnId="{9C82D40C-7716-48AC-8229-C5B099C1F06C}">
      <dgm:prSet/>
      <dgm:spPr/>
      <dgm:t>
        <a:bodyPr/>
        <a:lstStyle/>
        <a:p>
          <a:endParaRPr lang="en-US"/>
        </a:p>
      </dgm:t>
    </dgm:pt>
    <dgm:pt modelId="{5743B987-6B24-4F09-9910-780F28D4DCAB}" type="sibTrans" cxnId="{9C82D40C-7716-48AC-8229-C5B099C1F06C}">
      <dgm:prSet/>
      <dgm:spPr/>
      <dgm:t>
        <a:bodyPr/>
        <a:lstStyle/>
        <a:p>
          <a:endParaRPr lang="en-US"/>
        </a:p>
      </dgm:t>
    </dgm:pt>
    <dgm:pt modelId="{5714380C-A24C-4072-8E9D-9318666DDF4E}">
      <dgm:prSet phldrT="[Text]" custT="1"/>
      <dgm:spPr/>
      <dgm:t>
        <a:bodyPr/>
        <a:lstStyle/>
        <a:p>
          <a:r>
            <a:rPr lang="en-US" sz="2000" dirty="0" smtClean="0"/>
            <a:t>Review</a:t>
          </a:r>
          <a:endParaRPr lang="en-US" sz="2000" dirty="0"/>
        </a:p>
      </dgm:t>
    </dgm:pt>
    <dgm:pt modelId="{348AB9C9-E875-4768-A092-0C01925FFAB3}" type="parTrans" cxnId="{89E66931-6EBA-42CD-83B1-1DCDEC52B450}">
      <dgm:prSet/>
      <dgm:spPr/>
      <dgm:t>
        <a:bodyPr/>
        <a:lstStyle/>
        <a:p>
          <a:endParaRPr lang="en-US"/>
        </a:p>
      </dgm:t>
    </dgm:pt>
    <dgm:pt modelId="{A2B7046D-D222-48F6-AF79-CE400AAC118C}" type="sibTrans" cxnId="{89E66931-6EBA-42CD-83B1-1DCDEC52B450}">
      <dgm:prSet/>
      <dgm:spPr/>
      <dgm:t>
        <a:bodyPr/>
        <a:lstStyle/>
        <a:p>
          <a:endParaRPr lang="en-US"/>
        </a:p>
      </dgm:t>
    </dgm:pt>
    <dgm:pt modelId="{150A045B-F04E-4E0A-BE8C-282FCDEDCC3B}">
      <dgm:prSet phldrT="[Text]"/>
      <dgm:spPr/>
      <dgm:t>
        <a:bodyPr/>
        <a:lstStyle/>
        <a:p>
          <a:r>
            <a:rPr lang="en-US" dirty="0" smtClean="0"/>
            <a:t>Log bugs</a:t>
          </a:r>
          <a:endParaRPr lang="en-US" dirty="0"/>
        </a:p>
      </dgm:t>
    </dgm:pt>
    <dgm:pt modelId="{B58799DD-275E-42F2-8145-936AF3D76289}" type="parTrans" cxnId="{A59F4CE6-79F2-4B88-8CDB-E875D08EE5B3}">
      <dgm:prSet/>
      <dgm:spPr/>
      <dgm:t>
        <a:bodyPr/>
        <a:lstStyle/>
        <a:p>
          <a:endParaRPr lang="en-US"/>
        </a:p>
      </dgm:t>
    </dgm:pt>
    <dgm:pt modelId="{0516AA4F-66F8-45E4-93DD-FEE05C374243}" type="sibTrans" cxnId="{A59F4CE6-79F2-4B88-8CDB-E875D08EE5B3}">
      <dgm:prSet/>
      <dgm:spPr/>
      <dgm:t>
        <a:bodyPr/>
        <a:lstStyle/>
        <a:p>
          <a:endParaRPr lang="en-US"/>
        </a:p>
      </dgm:t>
    </dgm:pt>
    <dgm:pt modelId="{5197BC63-0B22-4A7E-A9CD-A2D5EEF3ED96}" type="pres">
      <dgm:prSet presAssocID="{C635D73A-9697-4AD9-BCEE-61058674AD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FE3068-50C6-4EDA-99E6-9AB4629C6958}" type="pres">
      <dgm:prSet presAssocID="{2D14BD23-59E9-444C-84DE-6AC145DDBED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B7DB9-C39E-4DD6-8775-50A957030220}" type="pres">
      <dgm:prSet presAssocID="{64487451-6D2B-47C9-8F90-68955F20B8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F4C5F9B-03DC-4707-9E01-AF81E2C415D8}" type="pres">
      <dgm:prSet presAssocID="{64487451-6D2B-47C9-8F90-68955F20B82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A05E1D0-C4B3-4F1A-B40F-35DDE3458635}" type="pres">
      <dgm:prSet presAssocID="{B936D4B6-9D26-4792-AD38-0DEDFCCD27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D0443-2E9A-4148-9416-16C56D593B70}" type="pres">
      <dgm:prSet presAssocID="{5743B987-6B24-4F09-9910-780F28D4DCA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2C836DB-ED95-47CD-8852-605C4A15AE22}" type="pres">
      <dgm:prSet presAssocID="{5743B987-6B24-4F09-9910-780F28D4DCA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F90CA-8755-452D-879C-793F6718482B}" type="pres">
      <dgm:prSet presAssocID="{5714380C-A24C-4072-8E9D-9318666DDF4E}" presName="node" presStyleLbl="node1" presStyleIdx="2" presStyleCnt="4" custScaleX="117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4E4DA-557A-4C4C-BA44-4BD2153AD12A}" type="pres">
      <dgm:prSet presAssocID="{A2B7046D-D222-48F6-AF79-CE400AAC118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0916B5E-9B74-4CCF-8435-45EC5E8D02AB}" type="pres">
      <dgm:prSet presAssocID="{A2B7046D-D222-48F6-AF79-CE400AAC118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8597065-8685-4AB3-A908-4DDB750E2A2B}" type="pres">
      <dgm:prSet presAssocID="{150A045B-F04E-4E0A-BE8C-282FCDEDCC3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F7593-8EED-43A1-9306-25F0C8C52647}" type="pres">
      <dgm:prSet presAssocID="{0516AA4F-66F8-45E4-93DD-FEE05C37424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95C4322-4F3D-4B3B-BEEA-744D943CB2DB}" type="pres">
      <dgm:prSet presAssocID="{0516AA4F-66F8-45E4-93DD-FEE05C374243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7AE30DE-A902-424D-8749-24ECE84BEB46}" type="presOf" srcId="{B936D4B6-9D26-4792-AD38-0DEDFCCD2789}" destId="{3A05E1D0-C4B3-4F1A-B40F-35DDE3458635}" srcOrd="0" destOrd="0" presId="urn:microsoft.com/office/officeart/2005/8/layout/cycle2"/>
    <dgm:cxn modelId="{97D148DA-3282-44B4-98A7-26B10E6E1633}" type="presOf" srcId="{64487451-6D2B-47C9-8F90-68955F20B82B}" destId="{90BB7DB9-C39E-4DD6-8775-50A957030220}" srcOrd="0" destOrd="0" presId="urn:microsoft.com/office/officeart/2005/8/layout/cycle2"/>
    <dgm:cxn modelId="{89E66931-6EBA-42CD-83B1-1DCDEC52B450}" srcId="{C635D73A-9697-4AD9-BCEE-61058674AD88}" destId="{5714380C-A24C-4072-8E9D-9318666DDF4E}" srcOrd="2" destOrd="0" parTransId="{348AB9C9-E875-4768-A092-0C01925FFAB3}" sibTransId="{A2B7046D-D222-48F6-AF79-CE400AAC118C}"/>
    <dgm:cxn modelId="{53FE79F5-D2DB-4F0A-9C80-D554E7FE5965}" type="presOf" srcId="{0516AA4F-66F8-45E4-93DD-FEE05C374243}" destId="{32BF7593-8EED-43A1-9306-25F0C8C52647}" srcOrd="0" destOrd="0" presId="urn:microsoft.com/office/officeart/2005/8/layout/cycle2"/>
    <dgm:cxn modelId="{B5A0369C-6AA8-41A6-A4FF-264B764EA802}" type="presOf" srcId="{5714380C-A24C-4072-8E9D-9318666DDF4E}" destId="{C50F90CA-8755-452D-879C-793F6718482B}" srcOrd="0" destOrd="0" presId="urn:microsoft.com/office/officeart/2005/8/layout/cycle2"/>
    <dgm:cxn modelId="{FFF85218-2E2F-4DF9-B7C3-A3AFB81A9C80}" type="presOf" srcId="{A2B7046D-D222-48F6-AF79-CE400AAC118C}" destId="{B5D4E4DA-557A-4C4C-BA44-4BD2153AD12A}" srcOrd="0" destOrd="0" presId="urn:microsoft.com/office/officeart/2005/8/layout/cycle2"/>
    <dgm:cxn modelId="{9C82D40C-7716-48AC-8229-C5B099C1F06C}" srcId="{C635D73A-9697-4AD9-BCEE-61058674AD88}" destId="{B936D4B6-9D26-4792-AD38-0DEDFCCD2789}" srcOrd="1" destOrd="0" parTransId="{7045F17E-1ADB-4FAE-B409-BF69D681D163}" sibTransId="{5743B987-6B24-4F09-9910-780F28D4DCAB}"/>
    <dgm:cxn modelId="{2A144C83-EC47-488A-BE7C-FCCD9E9C05E8}" type="presOf" srcId="{5743B987-6B24-4F09-9910-780F28D4DCAB}" destId="{A2C836DB-ED95-47CD-8852-605C4A15AE22}" srcOrd="1" destOrd="0" presId="urn:microsoft.com/office/officeart/2005/8/layout/cycle2"/>
    <dgm:cxn modelId="{8CDA2280-7E4E-47DA-87FD-F2AB512FA2B3}" srcId="{C635D73A-9697-4AD9-BCEE-61058674AD88}" destId="{2D14BD23-59E9-444C-84DE-6AC145DDBED5}" srcOrd="0" destOrd="0" parTransId="{8A7FB267-FCCB-49E7-A0EC-CE9739954138}" sibTransId="{64487451-6D2B-47C9-8F90-68955F20B82B}"/>
    <dgm:cxn modelId="{13DAC502-803B-41B3-A8C0-C7FFBFF2FCAE}" type="presOf" srcId="{2D14BD23-59E9-444C-84DE-6AC145DDBED5}" destId="{FFFE3068-50C6-4EDA-99E6-9AB4629C6958}" srcOrd="0" destOrd="0" presId="urn:microsoft.com/office/officeart/2005/8/layout/cycle2"/>
    <dgm:cxn modelId="{D03CD06D-8091-4C97-9AB2-3AF83A972ADC}" type="presOf" srcId="{64487451-6D2B-47C9-8F90-68955F20B82B}" destId="{DF4C5F9B-03DC-4707-9E01-AF81E2C415D8}" srcOrd="1" destOrd="0" presId="urn:microsoft.com/office/officeart/2005/8/layout/cycle2"/>
    <dgm:cxn modelId="{08AA23B4-5847-4651-9365-99F882D69D3F}" type="presOf" srcId="{A2B7046D-D222-48F6-AF79-CE400AAC118C}" destId="{C0916B5E-9B74-4CCF-8435-45EC5E8D02AB}" srcOrd="1" destOrd="0" presId="urn:microsoft.com/office/officeart/2005/8/layout/cycle2"/>
    <dgm:cxn modelId="{A59F4CE6-79F2-4B88-8CDB-E875D08EE5B3}" srcId="{C635D73A-9697-4AD9-BCEE-61058674AD88}" destId="{150A045B-F04E-4E0A-BE8C-282FCDEDCC3B}" srcOrd="3" destOrd="0" parTransId="{B58799DD-275E-42F2-8145-936AF3D76289}" sibTransId="{0516AA4F-66F8-45E4-93DD-FEE05C374243}"/>
    <dgm:cxn modelId="{9215873D-7720-4D15-B07F-06D565EDDED6}" type="presOf" srcId="{150A045B-F04E-4E0A-BE8C-282FCDEDCC3B}" destId="{28597065-8685-4AB3-A908-4DDB750E2A2B}" srcOrd="0" destOrd="0" presId="urn:microsoft.com/office/officeart/2005/8/layout/cycle2"/>
    <dgm:cxn modelId="{2BD0806D-79A8-4D7A-9282-58FDA160BDFE}" type="presOf" srcId="{C635D73A-9697-4AD9-BCEE-61058674AD88}" destId="{5197BC63-0B22-4A7E-A9CD-A2D5EEF3ED96}" srcOrd="0" destOrd="0" presId="urn:microsoft.com/office/officeart/2005/8/layout/cycle2"/>
    <dgm:cxn modelId="{6588DC65-A1B0-4C90-A7E2-D8E2D6F53CF1}" type="presOf" srcId="{0516AA4F-66F8-45E4-93DD-FEE05C374243}" destId="{895C4322-4F3D-4B3B-BEEA-744D943CB2DB}" srcOrd="1" destOrd="0" presId="urn:microsoft.com/office/officeart/2005/8/layout/cycle2"/>
    <dgm:cxn modelId="{7C7DC81F-1B00-4514-81FB-393FA3CDA6D8}" type="presOf" srcId="{5743B987-6B24-4F09-9910-780F28D4DCAB}" destId="{2EDD0443-2E9A-4148-9416-16C56D593B70}" srcOrd="0" destOrd="0" presId="urn:microsoft.com/office/officeart/2005/8/layout/cycle2"/>
    <dgm:cxn modelId="{96823C87-4D3B-4DCC-829F-D51938EEEAD3}" type="presParOf" srcId="{5197BC63-0B22-4A7E-A9CD-A2D5EEF3ED96}" destId="{FFFE3068-50C6-4EDA-99E6-9AB4629C6958}" srcOrd="0" destOrd="0" presId="urn:microsoft.com/office/officeart/2005/8/layout/cycle2"/>
    <dgm:cxn modelId="{D5B6D94B-B2B3-4DBC-B633-27393F0A3339}" type="presParOf" srcId="{5197BC63-0B22-4A7E-A9CD-A2D5EEF3ED96}" destId="{90BB7DB9-C39E-4DD6-8775-50A957030220}" srcOrd="1" destOrd="0" presId="urn:microsoft.com/office/officeart/2005/8/layout/cycle2"/>
    <dgm:cxn modelId="{4761B54B-5EEA-4BAF-BAF2-F6F2F2EB7A2A}" type="presParOf" srcId="{90BB7DB9-C39E-4DD6-8775-50A957030220}" destId="{DF4C5F9B-03DC-4707-9E01-AF81E2C415D8}" srcOrd="0" destOrd="0" presId="urn:microsoft.com/office/officeart/2005/8/layout/cycle2"/>
    <dgm:cxn modelId="{84299E5D-E057-4083-8DED-DCE5C66098F3}" type="presParOf" srcId="{5197BC63-0B22-4A7E-A9CD-A2D5EEF3ED96}" destId="{3A05E1D0-C4B3-4F1A-B40F-35DDE3458635}" srcOrd="2" destOrd="0" presId="urn:microsoft.com/office/officeart/2005/8/layout/cycle2"/>
    <dgm:cxn modelId="{3C4A3F22-879A-4C25-B24A-9D04AC002481}" type="presParOf" srcId="{5197BC63-0B22-4A7E-A9CD-A2D5EEF3ED96}" destId="{2EDD0443-2E9A-4148-9416-16C56D593B70}" srcOrd="3" destOrd="0" presId="urn:microsoft.com/office/officeart/2005/8/layout/cycle2"/>
    <dgm:cxn modelId="{4119969F-F2B6-485B-A452-E7FA64569D45}" type="presParOf" srcId="{2EDD0443-2E9A-4148-9416-16C56D593B70}" destId="{A2C836DB-ED95-47CD-8852-605C4A15AE22}" srcOrd="0" destOrd="0" presId="urn:microsoft.com/office/officeart/2005/8/layout/cycle2"/>
    <dgm:cxn modelId="{A7486C06-DE55-4048-9E3B-2BBC388DC6C9}" type="presParOf" srcId="{5197BC63-0B22-4A7E-A9CD-A2D5EEF3ED96}" destId="{C50F90CA-8755-452D-879C-793F6718482B}" srcOrd="4" destOrd="0" presId="urn:microsoft.com/office/officeart/2005/8/layout/cycle2"/>
    <dgm:cxn modelId="{99314380-6FA4-4D69-B42A-4C4ECD42D386}" type="presParOf" srcId="{5197BC63-0B22-4A7E-A9CD-A2D5EEF3ED96}" destId="{B5D4E4DA-557A-4C4C-BA44-4BD2153AD12A}" srcOrd="5" destOrd="0" presId="urn:microsoft.com/office/officeart/2005/8/layout/cycle2"/>
    <dgm:cxn modelId="{BDDE954F-C522-42A6-9374-9279DA472937}" type="presParOf" srcId="{B5D4E4DA-557A-4C4C-BA44-4BD2153AD12A}" destId="{C0916B5E-9B74-4CCF-8435-45EC5E8D02AB}" srcOrd="0" destOrd="0" presId="urn:microsoft.com/office/officeart/2005/8/layout/cycle2"/>
    <dgm:cxn modelId="{16C5B8B7-9FDD-4595-92E4-52A4A5ABFF67}" type="presParOf" srcId="{5197BC63-0B22-4A7E-A9CD-A2D5EEF3ED96}" destId="{28597065-8685-4AB3-A908-4DDB750E2A2B}" srcOrd="6" destOrd="0" presId="urn:microsoft.com/office/officeart/2005/8/layout/cycle2"/>
    <dgm:cxn modelId="{01F05A68-E53D-4297-A7BB-48DE2189B91A}" type="presParOf" srcId="{5197BC63-0B22-4A7E-A9CD-A2D5EEF3ED96}" destId="{32BF7593-8EED-43A1-9306-25F0C8C52647}" srcOrd="7" destOrd="0" presId="urn:microsoft.com/office/officeart/2005/8/layout/cycle2"/>
    <dgm:cxn modelId="{17871E94-78B6-49AF-B311-D66682E16806}" type="presParOf" srcId="{32BF7593-8EED-43A1-9306-25F0C8C52647}" destId="{895C4322-4F3D-4B3B-BEEA-744D943CB2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A818B-11CE-4C9C-8E2A-33C664145CD1}" type="doc">
      <dgm:prSet loTypeId="urn:microsoft.com/office/officeart/2005/8/layout/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E83DF4-C279-4288-9C50-2E2974C2F12E}">
      <dgm:prSet phldrT="[Text]"/>
      <dgm:spPr/>
      <dgm:t>
        <a:bodyPr/>
        <a:lstStyle/>
        <a:p>
          <a:r>
            <a:rPr lang="en-US" dirty="0" smtClean="0"/>
            <a:t>Create TC template</a:t>
          </a:r>
          <a:endParaRPr lang="en-US" dirty="0"/>
        </a:p>
      </dgm:t>
    </dgm:pt>
    <dgm:pt modelId="{4A533C2F-0F77-4EB7-9A0B-9F4B36F97293}" type="parTrans" cxnId="{D7B31731-8B01-4D36-B8D0-AD421B3667D4}">
      <dgm:prSet/>
      <dgm:spPr/>
      <dgm:t>
        <a:bodyPr/>
        <a:lstStyle/>
        <a:p>
          <a:endParaRPr lang="en-US"/>
        </a:p>
      </dgm:t>
    </dgm:pt>
    <dgm:pt modelId="{0E992138-CE74-4149-9DE6-85CE561EB28E}" type="sibTrans" cxnId="{D7B31731-8B01-4D36-B8D0-AD421B3667D4}">
      <dgm:prSet/>
      <dgm:spPr/>
      <dgm:t>
        <a:bodyPr/>
        <a:lstStyle/>
        <a:p>
          <a:endParaRPr lang="en-US"/>
        </a:p>
      </dgm:t>
    </dgm:pt>
    <dgm:pt modelId="{3BEB5732-EBD6-4EC7-BEB9-210BA19D0318}">
      <dgm:prSet phldrT="[Text]" custT="1"/>
      <dgm:spPr/>
      <dgm:t>
        <a:bodyPr/>
        <a:lstStyle/>
        <a:p>
          <a:r>
            <a:rPr lang="en-US" sz="2000" dirty="0" smtClean="0"/>
            <a:t>Write TC </a:t>
          </a:r>
          <a:r>
            <a:rPr lang="en-US" sz="1600" dirty="0" smtClean="0"/>
            <a:t>(based on SRS)</a:t>
          </a:r>
          <a:endParaRPr lang="en-US" sz="2000" dirty="0"/>
        </a:p>
      </dgm:t>
    </dgm:pt>
    <dgm:pt modelId="{C9A058A6-8861-4495-A705-D808D6BFCBD1}" type="parTrans" cxnId="{8996ABE2-2ADE-42A6-828C-31636480374D}">
      <dgm:prSet/>
      <dgm:spPr/>
      <dgm:t>
        <a:bodyPr/>
        <a:lstStyle/>
        <a:p>
          <a:endParaRPr lang="en-US"/>
        </a:p>
      </dgm:t>
    </dgm:pt>
    <dgm:pt modelId="{75C2D920-135B-451C-B52D-18F3D79B2AF8}" type="sibTrans" cxnId="{8996ABE2-2ADE-42A6-828C-31636480374D}">
      <dgm:prSet/>
      <dgm:spPr/>
      <dgm:t>
        <a:bodyPr/>
        <a:lstStyle/>
        <a:p>
          <a:endParaRPr lang="en-US"/>
        </a:p>
      </dgm:t>
    </dgm:pt>
    <dgm:pt modelId="{E75E4D35-7ECE-4EDE-90BE-CA198F51AC05}">
      <dgm:prSet phldrT="[Text]"/>
      <dgm:spPr/>
      <dgm:t>
        <a:bodyPr/>
        <a:lstStyle/>
        <a:p>
          <a:r>
            <a:rPr lang="en-US" dirty="0" smtClean="0"/>
            <a:t>Review TC</a:t>
          </a:r>
          <a:endParaRPr lang="en-US" dirty="0"/>
        </a:p>
      </dgm:t>
    </dgm:pt>
    <dgm:pt modelId="{C71F12E3-B1C0-4258-8341-7E78DD53614C}" type="parTrans" cxnId="{C1D48213-08F7-4122-AC97-E107BB842A12}">
      <dgm:prSet/>
      <dgm:spPr/>
      <dgm:t>
        <a:bodyPr/>
        <a:lstStyle/>
        <a:p>
          <a:endParaRPr lang="en-US"/>
        </a:p>
      </dgm:t>
    </dgm:pt>
    <dgm:pt modelId="{46F37DE3-ECAF-420D-8707-28D1D8704565}" type="sibTrans" cxnId="{C1D48213-08F7-4122-AC97-E107BB842A12}">
      <dgm:prSet/>
      <dgm:spPr/>
      <dgm:t>
        <a:bodyPr/>
        <a:lstStyle/>
        <a:p>
          <a:endParaRPr lang="en-US"/>
        </a:p>
      </dgm:t>
    </dgm:pt>
    <dgm:pt modelId="{320801EC-4793-4439-AF56-0E69C8F4BC21}">
      <dgm:prSet phldrT="[Text]"/>
      <dgm:spPr/>
      <dgm:t>
        <a:bodyPr/>
        <a:lstStyle/>
        <a:p>
          <a:r>
            <a:rPr lang="en-US" dirty="0" smtClean="0"/>
            <a:t>Create test data</a:t>
          </a:r>
          <a:endParaRPr lang="en-US" dirty="0"/>
        </a:p>
      </dgm:t>
    </dgm:pt>
    <dgm:pt modelId="{E3D6CC1C-FAAC-4E76-862E-7120FE682DDE}" type="parTrans" cxnId="{31DF79BC-0ABA-4A84-A29A-77C6703E74B0}">
      <dgm:prSet/>
      <dgm:spPr/>
      <dgm:t>
        <a:bodyPr/>
        <a:lstStyle/>
        <a:p>
          <a:endParaRPr lang="en-US"/>
        </a:p>
      </dgm:t>
    </dgm:pt>
    <dgm:pt modelId="{5EB830C5-9E0D-4233-B880-69CF794B7888}" type="sibTrans" cxnId="{31DF79BC-0ABA-4A84-A29A-77C6703E74B0}">
      <dgm:prSet/>
      <dgm:spPr/>
      <dgm:t>
        <a:bodyPr/>
        <a:lstStyle/>
        <a:p>
          <a:endParaRPr lang="en-US"/>
        </a:p>
      </dgm:t>
    </dgm:pt>
    <dgm:pt modelId="{48BC7AE1-6640-4CF0-8101-8B27CE503142}">
      <dgm:prSet phldrT="[Text]" custT="1"/>
      <dgm:spPr/>
      <dgm:t>
        <a:bodyPr/>
        <a:lstStyle/>
        <a:p>
          <a:r>
            <a:rPr lang="en-US" sz="4000" dirty="0" smtClean="0"/>
            <a:t>IT</a:t>
          </a:r>
          <a:endParaRPr lang="en-US" sz="4000" dirty="0"/>
        </a:p>
      </dgm:t>
    </dgm:pt>
    <dgm:pt modelId="{D1B82C1D-8D3F-4096-A45C-863C46D2584B}" type="parTrans" cxnId="{9B3C8E5F-0E44-41EF-9B5A-A90A61119A92}">
      <dgm:prSet/>
      <dgm:spPr/>
      <dgm:t>
        <a:bodyPr/>
        <a:lstStyle/>
        <a:p>
          <a:endParaRPr lang="en-US"/>
        </a:p>
      </dgm:t>
    </dgm:pt>
    <dgm:pt modelId="{F67E0E82-4937-43A7-96D5-3A127E39D829}" type="sibTrans" cxnId="{9B3C8E5F-0E44-41EF-9B5A-A90A61119A92}">
      <dgm:prSet/>
      <dgm:spPr/>
      <dgm:t>
        <a:bodyPr/>
        <a:lstStyle/>
        <a:p>
          <a:endParaRPr lang="en-US"/>
        </a:p>
      </dgm:t>
    </dgm:pt>
    <dgm:pt modelId="{22BFAACF-342F-407C-8312-43E2D86A86B3}" type="pres">
      <dgm:prSet presAssocID="{C5DA818B-11CE-4C9C-8E2A-33C664145C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9D7CE3-1A9C-4FE7-A38B-A1FD82311842}" type="pres">
      <dgm:prSet presAssocID="{0DE83DF4-C279-4288-9C50-2E2974C2F1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FC45D-12F8-40D5-A04B-94CE8A5EE986}" type="pres">
      <dgm:prSet presAssocID="{0E992138-CE74-4149-9DE6-85CE561EB28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027CFEE-CDCB-4A58-AA3B-59B1A3861792}" type="pres">
      <dgm:prSet presAssocID="{0E992138-CE74-4149-9DE6-85CE561EB28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D2C8C85-236F-45AC-995F-86C88C43465B}" type="pres">
      <dgm:prSet presAssocID="{3BEB5732-EBD6-4EC7-BEB9-210BA19D03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C0476-7B7A-412F-AE38-B3715BA04471}" type="pres">
      <dgm:prSet presAssocID="{75C2D920-135B-451C-B52D-18F3D79B2AF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683D09D-456D-4D9F-BD19-35731D2715A1}" type="pres">
      <dgm:prSet presAssocID="{75C2D920-135B-451C-B52D-18F3D79B2AF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DC1FF4B-5A22-4D24-9EFF-CF43804BE00B}" type="pres">
      <dgm:prSet presAssocID="{E75E4D35-7ECE-4EDE-90BE-CA198F51AC0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6550B-5EE2-4AF9-9492-F5239D8A4125}" type="pres">
      <dgm:prSet presAssocID="{46F37DE3-ECAF-420D-8707-28D1D870456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D4BD8C7-7C25-4DF0-8485-B9B937AC27ED}" type="pres">
      <dgm:prSet presAssocID="{46F37DE3-ECAF-420D-8707-28D1D870456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9356E57-ACBD-4BF9-A9A3-42A48D825A59}" type="pres">
      <dgm:prSet presAssocID="{320801EC-4793-4439-AF56-0E69C8F4BC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31EEB-B083-4850-B0BA-F5C9C2DA2E0F}" type="pres">
      <dgm:prSet presAssocID="{5EB830C5-9E0D-4233-B880-69CF794B7888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0F41A8B-AC36-4F9D-BF80-2754E24B3B9B}" type="pres">
      <dgm:prSet presAssocID="{5EB830C5-9E0D-4233-B880-69CF794B788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80049ED-7022-4118-A85C-2B8107758BF1}" type="pres">
      <dgm:prSet presAssocID="{48BC7AE1-6640-4CF0-8101-8B27CE50314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0548D4-2E7F-4924-9C11-F3AD25DB86E1}" type="presOf" srcId="{5EB830C5-9E0D-4233-B880-69CF794B7888}" destId="{40F41A8B-AC36-4F9D-BF80-2754E24B3B9B}" srcOrd="1" destOrd="0" presId="urn:microsoft.com/office/officeart/2005/8/layout/process5"/>
    <dgm:cxn modelId="{5E2A5404-7609-437E-9DE5-1B849E41237D}" type="presOf" srcId="{75C2D920-135B-451C-B52D-18F3D79B2AF8}" destId="{40FC0476-7B7A-412F-AE38-B3715BA04471}" srcOrd="0" destOrd="0" presId="urn:microsoft.com/office/officeart/2005/8/layout/process5"/>
    <dgm:cxn modelId="{8996ABE2-2ADE-42A6-828C-31636480374D}" srcId="{C5DA818B-11CE-4C9C-8E2A-33C664145CD1}" destId="{3BEB5732-EBD6-4EC7-BEB9-210BA19D0318}" srcOrd="1" destOrd="0" parTransId="{C9A058A6-8861-4495-A705-D808D6BFCBD1}" sibTransId="{75C2D920-135B-451C-B52D-18F3D79B2AF8}"/>
    <dgm:cxn modelId="{F4D8DD92-CB4E-421E-B5F4-4CBC7080747F}" type="presOf" srcId="{48BC7AE1-6640-4CF0-8101-8B27CE503142}" destId="{180049ED-7022-4118-A85C-2B8107758BF1}" srcOrd="0" destOrd="0" presId="urn:microsoft.com/office/officeart/2005/8/layout/process5"/>
    <dgm:cxn modelId="{D8ADF12D-D53B-4FEA-8413-0E0AD72E4694}" type="presOf" srcId="{3BEB5732-EBD6-4EC7-BEB9-210BA19D0318}" destId="{4D2C8C85-236F-45AC-995F-86C88C43465B}" srcOrd="0" destOrd="0" presId="urn:microsoft.com/office/officeart/2005/8/layout/process5"/>
    <dgm:cxn modelId="{20BD5BD7-88DB-4655-8AA1-9971BD3B2045}" type="presOf" srcId="{5EB830C5-9E0D-4233-B880-69CF794B7888}" destId="{5A431EEB-B083-4850-B0BA-F5C9C2DA2E0F}" srcOrd="0" destOrd="0" presId="urn:microsoft.com/office/officeart/2005/8/layout/process5"/>
    <dgm:cxn modelId="{D7B31731-8B01-4D36-B8D0-AD421B3667D4}" srcId="{C5DA818B-11CE-4C9C-8E2A-33C664145CD1}" destId="{0DE83DF4-C279-4288-9C50-2E2974C2F12E}" srcOrd="0" destOrd="0" parTransId="{4A533C2F-0F77-4EB7-9A0B-9F4B36F97293}" sibTransId="{0E992138-CE74-4149-9DE6-85CE561EB28E}"/>
    <dgm:cxn modelId="{736B39AE-F228-418D-B084-FBE401723472}" type="presOf" srcId="{46F37DE3-ECAF-420D-8707-28D1D8704565}" destId="{FD4BD8C7-7C25-4DF0-8485-B9B937AC27ED}" srcOrd="1" destOrd="0" presId="urn:microsoft.com/office/officeart/2005/8/layout/process5"/>
    <dgm:cxn modelId="{9B3C8E5F-0E44-41EF-9B5A-A90A61119A92}" srcId="{C5DA818B-11CE-4C9C-8E2A-33C664145CD1}" destId="{48BC7AE1-6640-4CF0-8101-8B27CE503142}" srcOrd="4" destOrd="0" parTransId="{D1B82C1D-8D3F-4096-A45C-863C46D2584B}" sibTransId="{F67E0E82-4937-43A7-96D5-3A127E39D829}"/>
    <dgm:cxn modelId="{56121C88-5937-450C-8967-FD26E4FB6CAA}" type="presOf" srcId="{0E992138-CE74-4149-9DE6-85CE561EB28E}" destId="{BECFC45D-12F8-40D5-A04B-94CE8A5EE986}" srcOrd="0" destOrd="0" presId="urn:microsoft.com/office/officeart/2005/8/layout/process5"/>
    <dgm:cxn modelId="{32737ADC-DEA9-4EFD-B5FE-EC9B8F925CD5}" type="presOf" srcId="{320801EC-4793-4439-AF56-0E69C8F4BC21}" destId="{79356E57-ACBD-4BF9-A9A3-42A48D825A59}" srcOrd="0" destOrd="0" presId="urn:microsoft.com/office/officeart/2005/8/layout/process5"/>
    <dgm:cxn modelId="{8FC1A446-8430-4E6B-826B-A5DFAFA09343}" type="presOf" srcId="{E75E4D35-7ECE-4EDE-90BE-CA198F51AC05}" destId="{6DC1FF4B-5A22-4D24-9EFF-CF43804BE00B}" srcOrd="0" destOrd="0" presId="urn:microsoft.com/office/officeart/2005/8/layout/process5"/>
    <dgm:cxn modelId="{C1D48213-08F7-4122-AC97-E107BB842A12}" srcId="{C5DA818B-11CE-4C9C-8E2A-33C664145CD1}" destId="{E75E4D35-7ECE-4EDE-90BE-CA198F51AC05}" srcOrd="2" destOrd="0" parTransId="{C71F12E3-B1C0-4258-8341-7E78DD53614C}" sibTransId="{46F37DE3-ECAF-420D-8707-28D1D8704565}"/>
    <dgm:cxn modelId="{915FBD00-DA82-4479-BFCF-7493D70252AB}" type="presOf" srcId="{C5DA818B-11CE-4C9C-8E2A-33C664145CD1}" destId="{22BFAACF-342F-407C-8312-43E2D86A86B3}" srcOrd="0" destOrd="0" presId="urn:microsoft.com/office/officeart/2005/8/layout/process5"/>
    <dgm:cxn modelId="{DA565A3C-8000-4901-A859-9A370032AA6C}" type="presOf" srcId="{0DE83DF4-C279-4288-9C50-2E2974C2F12E}" destId="{CA9D7CE3-1A9C-4FE7-A38B-A1FD82311842}" srcOrd="0" destOrd="0" presId="urn:microsoft.com/office/officeart/2005/8/layout/process5"/>
    <dgm:cxn modelId="{31DF79BC-0ABA-4A84-A29A-77C6703E74B0}" srcId="{C5DA818B-11CE-4C9C-8E2A-33C664145CD1}" destId="{320801EC-4793-4439-AF56-0E69C8F4BC21}" srcOrd="3" destOrd="0" parTransId="{E3D6CC1C-FAAC-4E76-862E-7120FE682DDE}" sibTransId="{5EB830C5-9E0D-4233-B880-69CF794B7888}"/>
    <dgm:cxn modelId="{EF197214-E46C-4643-BD30-4CCC65F07179}" type="presOf" srcId="{46F37DE3-ECAF-420D-8707-28D1D8704565}" destId="{9636550B-5EE2-4AF9-9492-F5239D8A4125}" srcOrd="0" destOrd="0" presId="urn:microsoft.com/office/officeart/2005/8/layout/process5"/>
    <dgm:cxn modelId="{B1C974D1-0DB7-4706-9EEF-404EC6132CBE}" type="presOf" srcId="{75C2D920-135B-451C-B52D-18F3D79B2AF8}" destId="{F683D09D-456D-4D9F-BD19-35731D2715A1}" srcOrd="1" destOrd="0" presId="urn:microsoft.com/office/officeart/2005/8/layout/process5"/>
    <dgm:cxn modelId="{DEAEA6C6-40FE-4713-91EA-5D412432C6B8}" type="presOf" srcId="{0E992138-CE74-4149-9DE6-85CE561EB28E}" destId="{2027CFEE-CDCB-4A58-AA3B-59B1A3861792}" srcOrd="1" destOrd="0" presId="urn:microsoft.com/office/officeart/2005/8/layout/process5"/>
    <dgm:cxn modelId="{8CAE3505-0000-4EE7-A121-8939F21057D1}" type="presParOf" srcId="{22BFAACF-342F-407C-8312-43E2D86A86B3}" destId="{CA9D7CE3-1A9C-4FE7-A38B-A1FD82311842}" srcOrd="0" destOrd="0" presId="urn:microsoft.com/office/officeart/2005/8/layout/process5"/>
    <dgm:cxn modelId="{6BFE022D-4C81-4244-BF72-0823E43232FB}" type="presParOf" srcId="{22BFAACF-342F-407C-8312-43E2D86A86B3}" destId="{BECFC45D-12F8-40D5-A04B-94CE8A5EE986}" srcOrd="1" destOrd="0" presId="urn:microsoft.com/office/officeart/2005/8/layout/process5"/>
    <dgm:cxn modelId="{EBCD3A0A-93E7-4279-954B-CA3E19A5D0E7}" type="presParOf" srcId="{BECFC45D-12F8-40D5-A04B-94CE8A5EE986}" destId="{2027CFEE-CDCB-4A58-AA3B-59B1A3861792}" srcOrd="0" destOrd="0" presId="urn:microsoft.com/office/officeart/2005/8/layout/process5"/>
    <dgm:cxn modelId="{85D2D8D9-4837-40DB-BD48-6093F7A1C381}" type="presParOf" srcId="{22BFAACF-342F-407C-8312-43E2D86A86B3}" destId="{4D2C8C85-236F-45AC-995F-86C88C43465B}" srcOrd="2" destOrd="0" presId="urn:microsoft.com/office/officeart/2005/8/layout/process5"/>
    <dgm:cxn modelId="{AD3ADBCE-6AFE-4F26-8CBE-38F062E46663}" type="presParOf" srcId="{22BFAACF-342F-407C-8312-43E2D86A86B3}" destId="{40FC0476-7B7A-412F-AE38-B3715BA04471}" srcOrd="3" destOrd="0" presId="urn:microsoft.com/office/officeart/2005/8/layout/process5"/>
    <dgm:cxn modelId="{6158D0CE-542D-409F-B460-C21006902D31}" type="presParOf" srcId="{40FC0476-7B7A-412F-AE38-B3715BA04471}" destId="{F683D09D-456D-4D9F-BD19-35731D2715A1}" srcOrd="0" destOrd="0" presId="urn:microsoft.com/office/officeart/2005/8/layout/process5"/>
    <dgm:cxn modelId="{45DAB85C-48D1-4938-B017-4AAC74BAA65D}" type="presParOf" srcId="{22BFAACF-342F-407C-8312-43E2D86A86B3}" destId="{6DC1FF4B-5A22-4D24-9EFF-CF43804BE00B}" srcOrd="4" destOrd="0" presId="urn:microsoft.com/office/officeart/2005/8/layout/process5"/>
    <dgm:cxn modelId="{38722F92-58E3-44E8-B39E-A28B25B1FAD7}" type="presParOf" srcId="{22BFAACF-342F-407C-8312-43E2D86A86B3}" destId="{9636550B-5EE2-4AF9-9492-F5239D8A4125}" srcOrd="5" destOrd="0" presId="urn:microsoft.com/office/officeart/2005/8/layout/process5"/>
    <dgm:cxn modelId="{1393B83A-D3C8-4956-AD0D-FA3192392C7A}" type="presParOf" srcId="{9636550B-5EE2-4AF9-9492-F5239D8A4125}" destId="{FD4BD8C7-7C25-4DF0-8485-B9B937AC27ED}" srcOrd="0" destOrd="0" presId="urn:microsoft.com/office/officeart/2005/8/layout/process5"/>
    <dgm:cxn modelId="{4E3FCB0C-696C-4627-B2D9-904FD22DAD41}" type="presParOf" srcId="{22BFAACF-342F-407C-8312-43E2D86A86B3}" destId="{79356E57-ACBD-4BF9-A9A3-42A48D825A59}" srcOrd="6" destOrd="0" presId="urn:microsoft.com/office/officeart/2005/8/layout/process5"/>
    <dgm:cxn modelId="{DCA6AC2B-CA40-497A-BB00-2F20388DA28A}" type="presParOf" srcId="{22BFAACF-342F-407C-8312-43E2D86A86B3}" destId="{5A431EEB-B083-4850-B0BA-F5C9C2DA2E0F}" srcOrd="7" destOrd="0" presId="urn:microsoft.com/office/officeart/2005/8/layout/process5"/>
    <dgm:cxn modelId="{654D69F7-299B-472C-BA20-C8F24D88E17C}" type="presParOf" srcId="{5A431EEB-B083-4850-B0BA-F5C9C2DA2E0F}" destId="{40F41A8B-AC36-4F9D-BF80-2754E24B3B9B}" srcOrd="0" destOrd="0" presId="urn:microsoft.com/office/officeart/2005/8/layout/process5"/>
    <dgm:cxn modelId="{8839F302-A28A-4339-B227-65EDBE7D1997}" type="presParOf" srcId="{22BFAACF-342F-407C-8312-43E2D86A86B3}" destId="{180049ED-7022-4118-A85C-2B8107758BF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A83F7-6282-4009-9FDD-2C42EBA4229D}" type="doc">
      <dgm:prSet loTypeId="urn:microsoft.com/office/officeart/2005/8/layout/equation2" loCatId="process" qsTypeId="urn:microsoft.com/office/officeart/2005/8/quickstyle/3d2" qsCatId="3D" csTypeId="urn:microsoft.com/office/officeart/2005/8/colors/accent2_2" csCatId="accent2" phldr="1"/>
      <dgm:spPr/>
    </dgm:pt>
    <dgm:pt modelId="{F9628E8C-B3D5-471D-9619-418CD8F351E3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32D18632-714E-423E-919B-53619FB168E2}" type="parTrans" cxnId="{E1F4254F-E3F1-4CD6-BF2E-58B4220D6498}">
      <dgm:prSet/>
      <dgm:spPr/>
      <dgm:t>
        <a:bodyPr/>
        <a:lstStyle/>
        <a:p>
          <a:endParaRPr lang="en-US"/>
        </a:p>
      </dgm:t>
    </dgm:pt>
    <dgm:pt modelId="{02AE41EB-8DB4-4D4D-8A78-CCF9C0C28826}" type="sibTrans" cxnId="{E1F4254F-E3F1-4CD6-BF2E-58B4220D6498}">
      <dgm:prSet/>
      <dgm:spPr/>
      <dgm:t>
        <a:bodyPr/>
        <a:lstStyle/>
        <a:p>
          <a:endParaRPr lang="en-US"/>
        </a:p>
      </dgm:t>
    </dgm:pt>
    <dgm:pt modelId="{03627E23-B44B-4654-B051-5B5703C1EE4F}">
      <dgm:prSet phldrT="[Text]"/>
      <dgm:spPr/>
      <dgm:t>
        <a:bodyPr/>
        <a:lstStyle/>
        <a:p>
          <a:r>
            <a:rPr lang="en-US" dirty="0" smtClean="0"/>
            <a:t>Test data</a:t>
          </a:r>
          <a:endParaRPr lang="en-US" dirty="0"/>
        </a:p>
      </dgm:t>
    </dgm:pt>
    <dgm:pt modelId="{FA49A028-C2E4-412A-AE88-54A957BC1F11}" type="parTrans" cxnId="{7A9FAF37-4789-4EBB-BE05-8ABD17C6AD6E}">
      <dgm:prSet/>
      <dgm:spPr/>
      <dgm:t>
        <a:bodyPr/>
        <a:lstStyle/>
        <a:p>
          <a:endParaRPr lang="en-US"/>
        </a:p>
      </dgm:t>
    </dgm:pt>
    <dgm:pt modelId="{73857215-3029-4F35-8F5F-381F9058A623}" type="sibTrans" cxnId="{7A9FAF37-4789-4EBB-BE05-8ABD17C6AD6E}">
      <dgm:prSet/>
      <dgm:spPr/>
      <dgm:t>
        <a:bodyPr/>
        <a:lstStyle/>
        <a:p>
          <a:endParaRPr lang="en-US"/>
        </a:p>
      </dgm:t>
    </dgm:pt>
    <dgm:pt modelId="{946134F0-F3CD-48E5-8F5C-622A6A5A010A}">
      <dgm:prSet phldrT="[Text]"/>
      <dgm:spPr/>
      <dgm:t>
        <a:bodyPr/>
        <a:lstStyle/>
        <a:p>
          <a:r>
            <a:rPr lang="en-US" dirty="0" smtClean="0"/>
            <a:t>Integration test</a:t>
          </a:r>
          <a:endParaRPr lang="en-US" dirty="0"/>
        </a:p>
      </dgm:t>
    </dgm:pt>
    <dgm:pt modelId="{34D5185C-CA43-429D-8F7C-611C0F651B70}" type="parTrans" cxnId="{07D7F9DE-BA73-48CC-AABE-B3871BBA7FAF}">
      <dgm:prSet/>
      <dgm:spPr/>
      <dgm:t>
        <a:bodyPr/>
        <a:lstStyle/>
        <a:p>
          <a:endParaRPr lang="en-US"/>
        </a:p>
      </dgm:t>
    </dgm:pt>
    <dgm:pt modelId="{B8689090-7701-4465-9632-4A7B0DCE1809}" type="sibTrans" cxnId="{07D7F9DE-BA73-48CC-AABE-B3871BBA7FAF}">
      <dgm:prSet/>
      <dgm:spPr/>
      <dgm:t>
        <a:bodyPr/>
        <a:lstStyle/>
        <a:p>
          <a:endParaRPr lang="en-US"/>
        </a:p>
      </dgm:t>
    </dgm:pt>
    <dgm:pt modelId="{CE329C6F-D443-4ACB-8B92-7E3E608CA8EF}" type="pres">
      <dgm:prSet presAssocID="{829A83F7-6282-4009-9FDD-2C42EBA4229D}" presName="Name0" presStyleCnt="0">
        <dgm:presLayoutVars>
          <dgm:dir/>
          <dgm:resizeHandles val="exact"/>
        </dgm:presLayoutVars>
      </dgm:prSet>
      <dgm:spPr/>
    </dgm:pt>
    <dgm:pt modelId="{39677E7D-3FCA-4FEA-8623-7830E4A9210A}" type="pres">
      <dgm:prSet presAssocID="{829A83F7-6282-4009-9FDD-2C42EBA4229D}" presName="vNodes" presStyleCnt="0"/>
      <dgm:spPr/>
    </dgm:pt>
    <dgm:pt modelId="{471036B0-BBE4-490B-BA37-5C1F685D5E0F}" type="pres">
      <dgm:prSet presAssocID="{F9628E8C-B3D5-471D-9619-418CD8F35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6121E-1B75-4587-B008-9F19D13B1623}" type="pres">
      <dgm:prSet presAssocID="{02AE41EB-8DB4-4D4D-8A78-CCF9C0C28826}" presName="spacerT" presStyleCnt="0"/>
      <dgm:spPr/>
    </dgm:pt>
    <dgm:pt modelId="{02E8E01F-9B89-434C-A262-C82CE10E54EB}" type="pres">
      <dgm:prSet presAssocID="{02AE41EB-8DB4-4D4D-8A78-CCF9C0C2882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C29FA6F-BC1D-44AC-A397-715BB10B781B}" type="pres">
      <dgm:prSet presAssocID="{02AE41EB-8DB4-4D4D-8A78-CCF9C0C28826}" presName="spacerB" presStyleCnt="0"/>
      <dgm:spPr/>
    </dgm:pt>
    <dgm:pt modelId="{A973A65D-B79E-4895-80DB-F28072714831}" type="pres">
      <dgm:prSet presAssocID="{03627E23-B44B-4654-B051-5B5703C1EE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51D8E-F515-46FB-A4EA-10D2475DBDE0}" type="pres">
      <dgm:prSet presAssocID="{829A83F7-6282-4009-9FDD-2C42EBA4229D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B248257-7F82-4D5B-A99E-8BE3D2399B63}" type="pres">
      <dgm:prSet presAssocID="{829A83F7-6282-4009-9FDD-2C42EBA4229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CD94E81-4DBE-4137-BB79-235111C78090}" type="pres">
      <dgm:prSet presAssocID="{829A83F7-6282-4009-9FDD-2C42EBA4229D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0BB9CC-FB48-4275-AAE4-5E65D50E2EFD}" type="presOf" srcId="{73857215-3029-4F35-8F5F-381F9058A623}" destId="{4B248257-7F82-4D5B-A99E-8BE3D2399B63}" srcOrd="1" destOrd="0" presId="urn:microsoft.com/office/officeart/2005/8/layout/equation2"/>
    <dgm:cxn modelId="{80248073-9923-4904-B277-AB374B0CF746}" type="presOf" srcId="{73857215-3029-4F35-8F5F-381F9058A623}" destId="{93F51D8E-F515-46FB-A4EA-10D2475DBDE0}" srcOrd="0" destOrd="0" presId="urn:microsoft.com/office/officeart/2005/8/layout/equation2"/>
    <dgm:cxn modelId="{89C2D7CA-A7DA-48F6-817D-F60EAC750DD9}" type="presOf" srcId="{F9628E8C-B3D5-471D-9619-418CD8F351E3}" destId="{471036B0-BBE4-490B-BA37-5C1F685D5E0F}" srcOrd="0" destOrd="0" presId="urn:microsoft.com/office/officeart/2005/8/layout/equation2"/>
    <dgm:cxn modelId="{BC1DBD69-0CCA-4DF8-A70C-1A3170E58487}" type="presOf" srcId="{03627E23-B44B-4654-B051-5B5703C1EE4F}" destId="{A973A65D-B79E-4895-80DB-F28072714831}" srcOrd="0" destOrd="0" presId="urn:microsoft.com/office/officeart/2005/8/layout/equation2"/>
    <dgm:cxn modelId="{44109E7D-37C0-49DB-8BAF-6D804320D83D}" type="presOf" srcId="{02AE41EB-8DB4-4D4D-8A78-CCF9C0C28826}" destId="{02E8E01F-9B89-434C-A262-C82CE10E54EB}" srcOrd="0" destOrd="0" presId="urn:microsoft.com/office/officeart/2005/8/layout/equation2"/>
    <dgm:cxn modelId="{5BB4923B-7A39-4B87-BDC7-250B3185D3D2}" type="presOf" srcId="{829A83F7-6282-4009-9FDD-2C42EBA4229D}" destId="{CE329C6F-D443-4ACB-8B92-7E3E608CA8EF}" srcOrd="0" destOrd="0" presId="urn:microsoft.com/office/officeart/2005/8/layout/equation2"/>
    <dgm:cxn modelId="{A47780B4-0FBD-4CD3-97F0-D86933CDE007}" type="presOf" srcId="{946134F0-F3CD-48E5-8F5C-622A6A5A010A}" destId="{1CD94E81-4DBE-4137-BB79-235111C78090}" srcOrd="0" destOrd="0" presId="urn:microsoft.com/office/officeart/2005/8/layout/equation2"/>
    <dgm:cxn modelId="{E1F4254F-E3F1-4CD6-BF2E-58B4220D6498}" srcId="{829A83F7-6282-4009-9FDD-2C42EBA4229D}" destId="{F9628E8C-B3D5-471D-9619-418CD8F351E3}" srcOrd="0" destOrd="0" parTransId="{32D18632-714E-423E-919B-53619FB168E2}" sibTransId="{02AE41EB-8DB4-4D4D-8A78-CCF9C0C28826}"/>
    <dgm:cxn modelId="{07D7F9DE-BA73-48CC-AABE-B3871BBA7FAF}" srcId="{829A83F7-6282-4009-9FDD-2C42EBA4229D}" destId="{946134F0-F3CD-48E5-8F5C-622A6A5A010A}" srcOrd="2" destOrd="0" parTransId="{34D5185C-CA43-429D-8F7C-611C0F651B70}" sibTransId="{B8689090-7701-4465-9632-4A7B0DCE1809}"/>
    <dgm:cxn modelId="{7A9FAF37-4789-4EBB-BE05-8ABD17C6AD6E}" srcId="{829A83F7-6282-4009-9FDD-2C42EBA4229D}" destId="{03627E23-B44B-4654-B051-5B5703C1EE4F}" srcOrd="1" destOrd="0" parTransId="{FA49A028-C2E4-412A-AE88-54A957BC1F11}" sibTransId="{73857215-3029-4F35-8F5F-381F9058A623}"/>
    <dgm:cxn modelId="{BE893D11-FFE4-4715-940C-D4038A99A013}" type="presParOf" srcId="{CE329C6F-D443-4ACB-8B92-7E3E608CA8EF}" destId="{39677E7D-3FCA-4FEA-8623-7830E4A9210A}" srcOrd="0" destOrd="0" presId="urn:microsoft.com/office/officeart/2005/8/layout/equation2"/>
    <dgm:cxn modelId="{28CEE62A-AEC7-48D1-8E4E-B3107FED62D8}" type="presParOf" srcId="{39677E7D-3FCA-4FEA-8623-7830E4A9210A}" destId="{471036B0-BBE4-490B-BA37-5C1F685D5E0F}" srcOrd="0" destOrd="0" presId="urn:microsoft.com/office/officeart/2005/8/layout/equation2"/>
    <dgm:cxn modelId="{BD853D82-D647-4E6D-98B5-F357874A5F96}" type="presParOf" srcId="{39677E7D-3FCA-4FEA-8623-7830E4A9210A}" destId="{15C6121E-1B75-4587-B008-9F19D13B1623}" srcOrd="1" destOrd="0" presId="urn:microsoft.com/office/officeart/2005/8/layout/equation2"/>
    <dgm:cxn modelId="{F3068EE1-AB85-4738-A556-6DEB23CE767D}" type="presParOf" srcId="{39677E7D-3FCA-4FEA-8623-7830E4A9210A}" destId="{02E8E01F-9B89-434C-A262-C82CE10E54EB}" srcOrd="2" destOrd="0" presId="urn:microsoft.com/office/officeart/2005/8/layout/equation2"/>
    <dgm:cxn modelId="{A60F336D-E8C8-4A8F-A889-C7DE25FEA378}" type="presParOf" srcId="{39677E7D-3FCA-4FEA-8623-7830E4A9210A}" destId="{BC29FA6F-BC1D-44AC-A397-715BB10B781B}" srcOrd="3" destOrd="0" presId="urn:microsoft.com/office/officeart/2005/8/layout/equation2"/>
    <dgm:cxn modelId="{C105A62A-079C-43CE-9A4D-A0BFFB2B0A67}" type="presParOf" srcId="{39677E7D-3FCA-4FEA-8623-7830E4A9210A}" destId="{A973A65D-B79E-4895-80DB-F28072714831}" srcOrd="4" destOrd="0" presId="urn:microsoft.com/office/officeart/2005/8/layout/equation2"/>
    <dgm:cxn modelId="{7911E88D-48F3-41ED-88E5-ED925A2F4A81}" type="presParOf" srcId="{CE329C6F-D443-4ACB-8B92-7E3E608CA8EF}" destId="{93F51D8E-F515-46FB-A4EA-10D2475DBDE0}" srcOrd="1" destOrd="0" presId="urn:microsoft.com/office/officeart/2005/8/layout/equation2"/>
    <dgm:cxn modelId="{92A4D1EC-DDC7-43FE-B1D7-184B9C3C1A84}" type="presParOf" srcId="{93F51D8E-F515-46FB-A4EA-10D2475DBDE0}" destId="{4B248257-7F82-4D5B-A99E-8BE3D2399B63}" srcOrd="0" destOrd="0" presId="urn:microsoft.com/office/officeart/2005/8/layout/equation2"/>
    <dgm:cxn modelId="{F9F800C6-B6CE-40C5-BB7B-3E021F6A8C0C}" type="presParOf" srcId="{CE329C6F-D443-4ACB-8B92-7E3E608CA8EF}" destId="{1CD94E81-4DBE-4137-BB79-235111C7809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E3068-50C6-4EDA-99E6-9AB4629C6958}">
      <dsp:nvSpPr>
        <dsp:cNvPr id="0" name=""/>
        <dsp:cNvSpPr/>
      </dsp:nvSpPr>
      <dsp:spPr>
        <a:xfrm>
          <a:off x="2579089" y="1333"/>
          <a:ext cx="1471221" cy="14712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Plan</a:t>
          </a:r>
          <a:endParaRPr lang="en-US" sz="3000" kern="1200" dirty="0"/>
        </a:p>
      </dsp:txBody>
      <dsp:txXfrm>
        <a:off x="2794544" y="216788"/>
        <a:ext cx="1040311" cy="1040311"/>
      </dsp:txXfrm>
    </dsp:sp>
    <dsp:sp modelId="{90BB7DB9-C39E-4DD6-8775-50A957030220}">
      <dsp:nvSpPr>
        <dsp:cNvPr id="0" name=""/>
        <dsp:cNvSpPr/>
      </dsp:nvSpPr>
      <dsp:spPr>
        <a:xfrm rot="2700000">
          <a:off x="3892336" y="1261732"/>
          <a:ext cx="390839" cy="496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909507" y="1319584"/>
        <a:ext cx="273587" cy="297923"/>
      </dsp:txXfrm>
    </dsp:sp>
    <dsp:sp modelId="{3A05E1D0-C4B3-4F1A-B40F-35DDE3458635}">
      <dsp:nvSpPr>
        <dsp:cNvPr id="0" name=""/>
        <dsp:cNvSpPr/>
      </dsp:nvSpPr>
      <dsp:spPr>
        <a:xfrm>
          <a:off x="4140844" y="1563089"/>
          <a:ext cx="1471221" cy="14712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Code</a:t>
          </a:r>
          <a:endParaRPr lang="en-US" sz="3000" kern="1200" dirty="0"/>
        </a:p>
      </dsp:txBody>
      <dsp:txXfrm>
        <a:off x="4356299" y="1778544"/>
        <a:ext cx="1040311" cy="1040311"/>
      </dsp:txXfrm>
    </dsp:sp>
    <dsp:sp modelId="{2EDD0443-2E9A-4148-9416-16C56D593B70}">
      <dsp:nvSpPr>
        <dsp:cNvPr id="0" name=""/>
        <dsp:cNvSpPr/>
      </dsp:nvSpPr>
      <dsp:spPr>
        <a:xfrm rot="8100000">
          <a:off x="3941823" y="2804395"/>
          <a:ext cx="361334" cy="496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4034348" y="2865377"/>
        <a:ext cx="252934" cy="297923"/>
      </dsp:txXfrm>
    </dsp:sp>
    <dsp:sp modelId="{C50F90CA-8755-452D-879C-793F6718482B}">
      <dsp:nvSpPr>
        <dsp:cNvPr id="0" name=""/>
        <dsp:cNvSpPr/>
      </dsp:nvSpPr>
      <dsp:spPr>
        <a:xfrm>
          <a:off x="2452836" y="3124844"/>
          <a:ext cx="1723727" cy="14712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</a:t>
          </a:r>
          <a:endParaRPr lang="en-US" sz="2000" kern="1200" dirty="0"/>
        </a:p>
      </dsp:txBody>
      <dsp:txXfrm>
        <a:off x="2705270" y="3340299"/>
        <a:ext cx="1218859" cy="1040311"/>
      </dsp:txXfrm>
    </dsp:sp>
    <dsp:sp modelId="{B5D4E4DA-557A-4C4C-BA44-4BD2153AD12A}">
      <dsp:nvSpPr>
        <dsp:cNvPr id="0" name=""/>
        <dsp:cNvSpPr/>
      </dsp:nvSpPr>
      <dsp:spPr>
        <a:xfrm rot="13500000">
          <a:off x="2340703" y="2818857"/>
          <a:ext cx="361334" cy="496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2433228" y="2956489"/>
        <a:ext cx="252934" cy="297923"/>
      </dsp:txXfrm>
    </dsp:sp>
    <dsp:sp modelId="{28597065-8685-4AB3-A908-4DDB750E2A2B}">
      <dsp:nvSpPr>
        <dsp:cNvPr id="0" name=""/>
        <dsp:cNvSpPr/>
      </dsp:nvSpPr>
      <dsp:spPr>
        <a:xfrm>
          <a:off x="1017333" y="1563089"/>
          <a:ext cx="1471221" cy="14712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Log bugs</a:t>
          </a:r>
          <a:endParaRPr lang="en-US" sz="3000" kern="1200" dirty="0"/>
        </a:p>
      </dsp:txBody>
      <dsp:txXfrm>
        <a:off x="1232788" y="1778544"/>
        <a:ext cx="1040311" cy="1040311"/>
      </dsp:txXfrm>
    </dsp:sp>
    <dsp:sp modelId="{32BF7593-8EED-43A1-9306-25F0C8C52647}">
      <dsp:nvSpPr>
        <dsp:cNvPr id="0" name=""/>
        <dsp:cNvSpPr/>
      </dsp:nvSpPr>
      <dsp:spPr>
        <a:xfrm rot="18900000">
          <a:off x="2330580" y="1277375"/>
          <a:ext cx="390839" cy="496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347751" y="1418137"/>
        <a:ext cx="273587" cy="297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D7CE3-1A9C-4FE7-A38B-A1FD82311842}">
      <dsp:nvSpPr>
        <dsp:cNvPr id="0" name=""/>
        <dsp:cNvSpPr/>
      </dsp:nvSpPr>
      <dsp:spPr>
        <a:xfrm>
          <a:off x="858440" y="2877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TC template</a:t>
          </a:r>
          <a:endParaRPr lang="en-US" sz="2400" kern="1200" dirty="0"/>
        </a:p>
      </dsp:txBody>
      <dsp:txXfrm>
        <a:off x="890505" y="34942"/>
        <a:ext cx="1760502" cy="1030649"/>
      </dsp:txXfrm>
    </dsp:sp>
    <dsp:sp modelId="{BECFC45D-12F8-40D5-A04B-94CE8A5EE986}">
      <dsp:nvSpPr>
        <dsp:cNvPr id="0" name=""/>
        <dsp:cNvSpPr/>
      </dsp:nvSpPr>
      <dsp:spPr>
        <a:xfrm>
          <a:off x="2843641" y="324012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43641" y="414514"/>
        <a:ext cx="270775" cy="271504"/>
      </dsp:txXfrm>
    </dsp:sp>
    <dsp:sp modelId="{4D2C8C85-236F-45AC-995F-86C88C43465B}">
      <dsp:nvSpPr>
        <dsp:cNvPr id="0" name=""/>
        <dsp:cNvSpPr/>
      </dsp:nvSpPr>
      <dsp:spPr>
        <a:xfrm>
          <a:off x="3412926" y="2877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TC </a:t>
          </a:r>
          <a:r>
            <a:rPr lang="en-US" sz="1600" kern="1200" dirty="0" smtClean="0"/>
            <a:t>(based on SRS)</a:t>
          </a:r>
          <a:endParaRPr lang="en-US" sz="2000" kern="1200" dirty="0"/>
        </a:p>
      </dsp:txBody>
      <dsp:txXfrm>
        <a:off x="3444991" y="34942"/>
        <a:ext cx="1760502" cy="1030649"/>
      </dsp:txXfrm>
    </dsp:sp>
    <dsp:sp modelId="{40FC0476-7B7A-412F-AE38-B3715BA04471}">
      <dsp:nvSpPr>
        <dsp:cNvPr id="0" name=""/>
        <dsp:cNvSpPr/>
      </dsp:nvSpPr>
      <dsp:spPr>
        <a:xfrm rot="5400000">
          <a:off x="4131831" y="1225381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4189491" y="1258224"/>
        <a:ext cx="271504" cy="270775"/>
      </dsp:txXfrm>
    </dsp:sp>
    <dsp:sp modelId="{6DC1FF4B-5A22-4D24-9EFF-CF43804BE00B}">
      <dsp:nvSpPr>
        <dsp:cNvPr id="0" name=""/>
        <dsp:cNvSpPr/>
      </dsp:nvSpPr>
      <dsp:spPr>
        <a:xfrm>
          <a:off x="3412926" y="1827510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Review TC</a:t>
          </a:r>
          <a:endParaRPr lang="en-US" sz="2400" kern="1200" dirty="0"/>
        </a:p>
      </dsp:txBody>
      <dsp:txXfrm>
        <a:off x="3444991" y="1859575"/>
        <a:ext cx="1760502" cy="1030649"/>
      </dsp:txXfrm>
    </dsp:sp>
    <dsp:sp modelId="{9636550B-5EE2-4AF9-9492-F5239D8A4125}">
      <dsp:nvSpPr>
        <dsp:cNvPr id="0" name=""/>
        <dsp:cNvSpPr/>
      </dsp:nvSpPr>
      <dsp:spPr>
        <a:xfrm rot="10800000">
          <a:off x="2865536" y="2148645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981583" y="2239147"/>
        <a:ext cx="270775" cy="271504"/>
      </dsp:txXfrm>
    </dsp:sp>
    <dsp:sp modelId="{79356E57-ACBD-4BF9-A9A3-42A48D825A59}">
      <dsp:nvSpPr>
        <dsp:cNvPr id="0" name=""/>
        <dsp:cNvSpPr/>
      </dsp:nvSpPr>
      <dsp:spPr>
        <a:xfrm>
          <a:off x="858440" y="1827510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test data</a:t>
          </a:r>
          <a:endParaRPr lang="en-US" sz="2400" kern="1200" dirty="0"/>
        </a:p>
      </dsp:txBody>
      <dsp:txXfrm>
        <a:off x="890505" y="1859575"/>
        <a:ext cx="1760502" cy="1030649"/>
      </dsp:txXfrm>
    </dsp:sp>
    <dsp:sp modelId="{5A431EEB-B083-4850-B0BA-F5C9C2DA2E0F}">
      <dsp:nvSpPr>
        <dsp:cNvPr id="0" name=""/>
        <dsp:cNvSpPr/>
      </dsp:nvSpPr>
      <dsp:spPr>
        <a:xfrm rot="5400000">
          <a:off x="1577345" y="3050014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1635005" y="3082857"/>
        <a:ext cx="271504" cy="270775"/>
      </dsp:txXfrm>
    </dsp:sp>
    <dsp:sp modelId="{180049ED-7022-4118-A85C-2B8107758BF1}">
      <dsp:nvSpPr>
        <dsp:cNvPr id="0" name=""/>
        <dsp:cNvSpPr/>
      </dsp:nvSpPr>
      <dsp:spPr>
        <a:xfrm>
          <a:off x="858440" y="3652142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IT</a:t>
          </a:r>
          <a:endParaRPr lang="en-US" sz="4000" kern="1200" dirty="0"/>
        </a:p>
      </dsp:txBody>
      <dsp:txXfrm>
        <a:off x="890505" y="3684207"/>
        <a:ext cx="1760502" cy="1030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036B0-BBE4-490B-BA37-5C1F685D5E0F}">
      <dsp:nvSpPr>
        <dsp:cNvPr id="0" name=""/>
        <dsp:cNvSpPr/>
      </dsp:nvSpPr>
      <dsp:spPr>
        <a:xfrm>
          <a:off x="251221" y="3076"/>
          <a:ext cx="1553765" cy="15537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case</a:t>
          </a:r>
          <a:endParaRPr lang="en-US" sz="3500" kern="1200" dirty="0"/>
        </a:p>
      </dsp:txBody>
      <dsp:txXfrm>
        <a:off x="478765" y="230620"/>
        <a:ext cx="1098677" cy="1098677"/>
      </dsp:txXfrm>
    </dsp:sp>
    <dsp:sp modelId="{02E8E01F-9B89-434C-A262-C82CE10E54EB}">
      <dsp:nvSpPr>
        <dsp:cNvPr id="0" name=""/>
        <dsp:cNvSpPr/>
      </dsp:nvSpPr>
      <dsp:spPr>
        <a:xfrm>
          <a:off x="577512" y="1683007"/>
          <a:ext cx="901184" cy="9011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96964" y="2027620"/>
        <a:ext cx="662280" cy="211958"/>
      </dsp:txXfrm>
    </dsp:sp>
    <dsp:sp modelId="{A973A65D-B79E-4895-80DB-F28072714831}">
      <dsp:nvSpPr>
        <dsp:cNvPr id="0" name=""/>
        <dsp:cNvSpPr/>
      </dsp:nvSpPr>
      <dsp:spPr>
        <a:xfrm>
          <a:off x="251221" y="2710357"/>
          <a:ext cx="1553765" cy="15537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data</a:t>
          </a:r>
          <a:endParaRPr lang="en-US" sz="3500" kern="1200" dirty="0"/>
        </a:p>
      </dsp:txBody>
      <dsp:txXfrm>
        <a:off x="478765" y="2937901"/>
        <a:ext cx="1098677" cy="1098677"/>
      </dsp:txXfrm>
    </dsp:sp>
    <dsp:sp modelId="{93F51D8E-F515-46FB-A4EA-10D2475DBDE0}">
      <dsp:nvSpPr>
        <dsp:cNvPr id="0" name=""/>
        <dsp:cNvSpPr/>
      </dsp:nvSpPr>
      <dsp:spPr>
        <a:xfrm>
          <a:off x="2038052" y="1844599"/>
          <a:ext cx="494097" cy="578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038052" y="1960199"/>
        <a:ext cx="345868" cy="346800"/>
      </dsp:txXfrm>
    </dsp:sp>
    <dsp:sp modelId="{1CD94E81-4DBE-4137-BB79-235111C78090}">
      <dsp:nvSpPr>
        <dsp:cNvPr id="0" name=""/>
        <dsp:cNvSpPr/>
      </dsp:nvSpPr>
      <dsp:spPr>
        <a:xfrm>
          <a:off x="2737246" y="579834"/>
          <a:ext cx="3107531" cy="31075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Integration test</a:t>
          </a:r>
          <a:endParaRPr lang="en-US" sz="2900" kern="1200" dirty="0"/>
        </a:p>
      </dsp:txBody>
      <dsp:txXfrm>
        <a:off x="3192333" y="1034921"/>
        <a:ext cx="2197357" cy="2197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6E1-8D9C-48FF-B507-A712D5C396E9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E5B3D-988A-4EB8-AEDB-80C3E84C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6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15" imgW="5320635" imgH="5168254" progId="">
                  <p:embed/>
                </p:oleObj>
              </mc:Choice>
              <mc:Fallback>
                <p:oleObj name="Image" r:id="rId15" imgW="5320635" imgH="5168254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345" t="23158"/>
                      <a:stretch>
                        <a:fillRect/>
                      </a:stretch>
                    </p:blipFill>
                    <p:spPr bwMode="ltGray">
                      <a:xfrm>
                        <a:off x="0" y="11113"/>
                        <a:ext cx="3910013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DB03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zzzzzzz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800" b="1" kern="0" baseline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process</a:t>
            </a:r>
            <a:endParaRPr kumimoji="0" lang="en-US" sz="2800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graphicFrame>
        <p:nvGraphicFramePr>
          <p:cNvPr id="26" name="Diagram 25"/>
          <p:cNvGraphicFramePr/>
          <p:nvPr/>
        </p:nvGraphicFramePr>
        <p:xfrm>
          <a:off x="2438400" y="16764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4963" y="1676400"/>
            <a:ext cx="67532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235" y="1524000"/>
            <a:ext cx="643536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report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724025"/>
            <a:ext cx="5676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2895600"/>
            <a:ext cx="575945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Q&amp;A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143000" y="3352800"/>
            <a:ext cx="708660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Thanks for listening!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Introduction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Development process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Demo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chemeClr val="bg1"/>
                  </a:solidFill>
                </a:rPr>
                <a:t>Q&amp;A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05013"/>
              </p:ext>
            </p:extLst>
          </p:nvPr>
        </p:nvGraphicFramePr>
        <p:xfrm>
          <a:off x="2133600" y="1600200"/>
          <a:ext cx="6096000" cy="4678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14600"/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Task</a:t>
                      </a:r>
                      <a:r>
                        <a:rPr lang="en-US" baseline="0" smtClean="0"/>
                        <a:t>s in charge</a:t>
                      </a:r>
                      <a:endParaRPr lang="en-US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smtClean="0"/>
                        <a:t>Project manager</a:t>
                      </a:r>
                    </a:p>
                    <a:p>
                      <a:r>
                        <a:rPr lang="en-US" sz="1600" smtClean="0"/>
                        <a:t>Nguyen</a:t>
                      </a:r>
                      <a:r>
                        <a:rPr lang="en-US" sz="1600" baseline="0" smtClean="0"/>
                        <a:t> Thanh Long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baseline="0" smtClean="0"/>
                        <a:t>Work out the plan and time table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smtClean="0"/>
                        <a:t>Team contact point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smtClean="0"/>
                        <a:t>General manage project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200" baseline="0" smtClean="0"/>
                        <a:t>Design, code, review, create reports</a:t>
                      </a:r>
                      <a:endParaRPr lang="en-US" sz="120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Developer, designer</a:t>
                      </a:r>
                      <a:endParaRPr lang="en-US" sz="1200" b="1" dirty="0" smtClean="0"/>
                    </a:p>
                    <a:p>
                      <a:r>
                        <a:rPr lang="en-US" sz="1600" dirty="0" err="1" smtClean="0"/>
                        <a:t>Phan</a:t>
                      </a:r>
                      <a:r>
                        <a:rPr lang="en-US" sz="1600" baseline="0" dirty="0" smtClean="0"/>
                        <a:t> Le </a:t>
                      </a:r>
                      <a:r>
                        <a:rPr lang="en-US" sz="1600" baseline="0" dirty="0" err="1" smtClean="0"/>
                        <a:t>Quang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Chinh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200" dirty="0" smtClean="0"/>
                        <a:t>Support technique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Design, code, review, create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In charge of building Mining module</a:t>
                      </a:r>
                      <a:endParaRPr lang="en-US" sz="1200" dirty="0" smtClean="0"/>
                    </a:p>
                    <a:p>
                      <a:pPr>
                        <a:buFontTx/>
                        <a:buChar char="-"/>
                      </a:pPr>
                      <a:endParaRPr lang="en-US" sz="1200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Developer, designer</a:t>
                      </a:r>
                      <a:endParaRPr lang="en-US" sz="1200" b="1" dirty="0" smtClean="0"/>
                    </a:p>
                    <a:p>
                      <a:r>
                        <a:rPr lang="en-US" sz="1600" dirty="0" smtClean="0"/>
                        <a:t>Dao Mai</a:t>
                      </a:r>
                      <a:r>
                        <a:rPr lang="en-US" sz="1600" baseline="0" dirty="0" smtClean="0"/>
                        <a:t> Ly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Support technique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Design, code, review, create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In charge of building Ranking module</a:t>
                      </a:r>
                      <a:endParaRPr lang="en-US" sz="1200" dirty="0" smtClean="0"/>
                    </a:p>
                    <a:p>
                      <a:pPr marL="0" algn="l" defTabSz="914400" rtl="0" eaLnBrk="1" latinLnBrk="0" hangingPunct="1">
                        <a:buFontTx/>
                        <a:buChar char="-"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smtClean="0"/>
                        <a:t>Developer, tester</a:t>
                      </a:r>
                      <a:r>
                        <a:rPr lang="en-US" sz="1200" b="1" baseline="0" smtClean="0"/>
                        <a:t> </a:t>
                      </a:r>
                      <a:r>
                        <a:rPr lang="en-US" sz="1200" b="1" smtClean="0"/>
                        <a:t>and QA</a:t>
                      </a:r>
                    </a:p>
                    <a:p>
                      <a:r>
                        <a:rPr lang="en-US" sz="1600" smtClean="0"/>
                        <a:t>Tran Thi </a:t>
                      </a:r>
                      <a:r>
                        <a:rPr lang="en-US" sz="1600" err="1" smtClean="0"/>
                        <a:t>Huong</a:t>
                      </a:r>
                      <a:r>
                        <a:rPr lang="en-US" sz="1600" baseline="0" smtClean="0"/>
                        <a:t> Giang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Design, code, review, create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In</a:t>
                      </a:r>
                      <a:r>
                        <a:rPr lang="en-US" sz="1200" kern="1200" baseline="0" dirty="0" smtClean="0"/>
                        <a:t> charge of Testing and QA tasks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/>
                        <a:t>Create test case, test data, operate IT</a:t>
                      </a:r>
                      <a:endParaRPr lang="en-US" sz="1200" kern="1200" dirty="0" smtClean="0"/>
                    </a:p>
                    <a:p>
                      <a:pPr marL="0" algn="l" defTabSz="914400" rtl="0" eaLnBrk="1" latinLnBrk="0" hangingPunct="1">
                        <a:buFontTx/>
                        <a:buChar char="-"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sz="1200" b="1" smtClean="0"/>
                        <a:t>Developer,</a:t>
                      </a:r>
                      <a:r>
                        <a:rPr lang="en-US" sz="1200" b="1" baseline="0" smtClean="0"/>
                        <a:t> t</a:t>
                      </a:r>
                      <a:r>
                        <a:rPr lang="en-US" sz="1200" b="1" smtClean="0"/>
                        <a:t>ester and QA</a:t>
                      </a:r>
                    </a:p>
                    <a:p>
                      <a:r>
                        <a:rPr lang="en-US" sz="1600" smtClean="0"/>
                        <a:t>Pham Thi Phuong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Thao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Code, review, create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/>
                        <a:t>In</a:t>
                      </a:r>
                      <a:r>
                        <a:rPr lang="en-US" sz="1200" kern="1200" baseline="0" dirty="0" smtClean="0"/>
                        <a:t> charge of Testing and QA tasks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/>
                        <a:t>Create test case, operate 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baseline="0" dirty="0" smtClean="0"/>
                        <a:t>Manage meeting minutes</a:t>
                      </a:r>
                      <a:endParaRPr lang="en-US" sz="1200" kern="1200" dirty="0" smtClean="0"/>
                    </a:p>
                    <a:p>
                      <a:pPr marL="0" algn="l" defTabSz="914400" rtl="0" eaLnBrk="1" latinLnBrk="0" hangingPunct="1">
                        <a:buFontTx/>
                        <a:buChar char="-"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table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133600" y="1600200"/>
            <a:ext cx="6096000" cy="1905000"/>
            <a:chOff x="2514600" y="1524000"/>
            <a:chExt cx="6096000" cy="1905000"/>
          </a:xfrm>
        </p:grpSpPr>
        <p:sp>
          <p:nvSpPr>
            <p:cNvPr id="64" name="Pentagon 63"/>
            <p:cNvSpPr/>
            <p:nvPr/>
          </p:nvSpPr>
          <p:spPr>
            <a:xfrm>
              <a:off x="6781800" y="2667000"/>
              <a:ext cx="16002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/>
                <a:t>Deploy-</a:t>
              </a:r>
            </a:p>
            <a:p>
              <a:pPr algn="r"/>
              <a:r>
                <a:rPr lang="en-US" sz="1600" dirty="0" err="1" smtClean="0"/>
                <a:t>ment</a:t>
              </a:r>
              <a:endParaRPr lang="en-US" sz="1600" dirty="0" smtClean="0"/>
            </a:p>
          </p:txBody>
        </p:sp>
        <p:sp>
          <p:nvSpPr>
            <p:cNvPr id="46" name="Pentagon 45"/>
            <p:cNvSpPr/>
            <p:nvPr/>
          </p:nvSpPr>
          <p:spPr>
            <a:xfrm>
              <a:off x="2514600" y="2286000"/>
              <a:ext cx="6096000" cy="381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Review</a:t>
              </a:r>
            </a:p>
          </p:txBody>
        </p:sp>
        <p:sp>
          <p:nvSpPr>
            <p:cNvPr id="36" name="Pentagon 35"/>
            <p:cNvSpPr/>
            <p:nvPr/>
          </p:nvSpPr>
          <p:spPr>
            <a:xfrm>
              <a:off x="2514600" y="1905000"/>
              <a:ext cx="6096000" cy="381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Quality Assurance</a:t>
              </a:r>
              <a:endParaRPr lang="en-US" sz="2000" dirty="0" smtClean="0"/>
            </a:p>
          </p:txBody>
        </p:sp>
        <p:sp>
          <p:nvSpPr>
            <p:cNvPr id="26" name="Pentagon 25"/>
            <p:cNvSpPr/>
            <p:nvPr/>
          </p:nvSpPr>
          <p:spPr>
            <a:xfrm>
              <a:off x="2514600" y="1524000"/>
              <a:ext cx="6096000" cy="381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Project management</a:t>
              </a:r>
              <a:endParaRPr lang="en-US" sz="2000" dirty="0" smtClean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14600" y="2667000"/>
              <a:ext cx="4724400" cy="762000"/>
              <a:chOff x="2514600" y="2667000"/>
              <a:chExt cx="4724400" cy="762000"/>
            </a:xfrm>
          </p:grpSpPr>
          <p:sp>
            <p:nvSpPr>
              <p:cNvPr id="30" name="Pentagon 29"/>
              <p:cNvSpPr/>
              <p:nvPr/>
            </p:nvSpPr>
            <p:spPr>
              <a:xfrm>
                <a:off x="5715000" y="2667000"/>
                <a:ext cx="1524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err="1" smtClean="0"/>
                  <a:t>Imple</a:t>
                </a:r>
                <a:r>
                  <a:rPr lang="en-US" sz="1600" dirty="0" smtClean="0"/>
                  <a:t>-</a:t>
                </a:r>
              </a:p>
              <a:p>
                <a:pPr algn="r"/>
                <a:r>
                  <a:rPr lang="en-US" sz="1600" dirty="0" err="1" smtClean="0"/>
                  <a:t>ment</a:t>
                </a:r>
                <a:endParaRPr lang="en-US" dirty="0" smtClean="0"/>
              </a:p>
            </p:txBody>
          </p:sp>
          <p:sp>
            <p:nvSpPr>
              <p:cNvPr id="40" name="Pentagon 39"/>
              <p:cNvSpPr/>
              <p:nvPr/>
            </p:nvSpPr>
            <p:spPr>
              <a:xfrm>
                <a:off x="4876800" y="2667000"/>
                <a:ext cx="1219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/>
                  <a:t>Design</a:t>
                </a:r>
                <a:endParaRPr lang="en-US" dirty="0" smtClean="0"/>
              </a:p>
            </p:txBody>
          </p:sp>
          <p:sp>
            <p:nvSpPr>
              <p:cNvPr id="41" name="Pentagon 40"/>
              <p:cNvSpPr/>
              <p:nvPr/>
            </p:nvSpPr>
            <p:spPr>
              <a:xfrm>
                <a:off x="3429000" y="2667000"/>
                <a:ext cx="1600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/>
                  <a:t>Require-</a:t>
                </a:r>
              </a:p>
              <a:p>
                <a:pPr algn="r"/>
                <a:r>
                  <a:rPr lang="en-US" sz="1600" dirty="0" err="1" smtClean="0"/>
                  <a:t>ment</a:t>
                </a:r>
                <a:endParaRPr lang="en-US" dirty="0" smtClean="0"/>
              </a:p>
            </p:txBody>
          </p:sp>
          <p:sp>
            <p:nvSpPr>
              <p:cNvPr id="43" name="Pentagon 42"/>
              <p:cNvSpPr/>
              <p:nvPr/>
            </p:nvSpPr>
            <p:spPr>
              <a:xfrm>
                <a:off x="2514600" y="2667000"/>
                <a:ext cx="12954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400" dirty="0" smtClean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57400" y="3593068"/>
            <a:ext cx="6141720" cy="902732"/>
            <a:chOff x="2362200" y="3581400"/>
            <a:chExt cx="6141720" cy="90273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514600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12464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910328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108192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484740" y="411480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62200" y="3581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86200" y="3581400"/>
              <a:ext cx="680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2011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56340" y="4114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January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114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February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00800" y="411480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March</a:t>
              </a:r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306056" y="3962400"/>
              <a:ext cx="1197864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20000" y="41148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April</a:t>
              </a:r>
              <a:endParaRPr lang="en-US" dirty="0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2209800" y="4800600"/>
            <a:ext cx="624840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C66446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Working 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aphicFrame>
        <p:nvGraphicFramePr>
          <p:cNvPr id="62" name="Diagram 61"/>
          <p:cNvGraphicFramePr/>
          <p:nvPr/>
        </p:nvGraphicFramePr>
        <p:xfrm>
          <a:off x="2209800" y="1219200"/>
          <a:ext cx="66294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C66446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Working 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process – </a:t>
            </a:r>
            <a:r>
              <a:rPr lang="en-US" sz="20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Bug management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r="19847"/>
          <a:stretch>
            <a:fillRect/>
          </a:stretch>
        </p:blipFill>
        <p:spPr bwMode="auto">
          <a:xfrm>
            <a:off x="2205038" y="1838325"/>
            <a:ext cx="6481762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C66446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Working 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process –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Issue management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95450"/>
            <a:ext cx="679704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modules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sp>
        <p:nvSpPr>
          <p:cNvPr id="26" name="AutoShape 3"/>
          <p:cNvSpPr>
            <a:spLocks noChangeArrowheads="1"/>
          </p:cNvSpPr>
          <p:nvPr/>
        </p:nvSpPr>
        <p:spPr bwMode="ltGray">
          <a:xfrm>
            <a:off x="2197100" y="1600200"/>
            <a:ext cx="5880100" cy="47244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blackWhite">
          <a:xfrm>
            <a:off x="2730500" y="2209800"/>
            <a:ext cx="4038600" cy="609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Administration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blackWhite">
          <a:xfrm>
            <a:off x="2730500" y="2971800"/>
            <a:ext cx="4038600" cy="5334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blackWhite">
          <a:xfrm>
            <a:off x="2730500" y="4343400"/>
            <a:ext cx="4038600" cy="609600"/>
          </a:xfrm>
          <a:prstGeom prst="roundRect">
            <a:avLst>
              <a:gd name="adj" fmla="val 9106"/>
            </a:avLst>
          </a:prstGeom>
          <a:solidFill>
            <a:srgbClr val="BC4455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Data Mining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blackWhite">
          <a:xfrm>
            <a:off x="2743200" y="3657600"/>
            <a:ext cx="4038600" cy="533400"/>
          </a:xfrm>
          <a:prstGeom prst="roundRect">
            <a:avLst>
              <a:gd name="adj" fmla="val 9106"/>
            </a:avLst>
          </a:prstGeom>
          <a:solidFill>
            <a:srgbClr val="896C37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Ranking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blackWhite">
          <a:xfrm>
            <a:off x="2743200" y="5105400"/>
            <a:ext cx="4038600" cy="609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C66446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aphicFrame>
        <p:nvGraphicFramePr>
          <p:cNvPr id="40" name="Diagram 39"/>
          <p:cNvGraphicFramePr/>
          <p:nvPr/>
        </p:nvGraphicFramePr>
        <p:xfrm>
          <a:off x="2514600" y="1651000"/>
          <a:ext cx="60960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accent2">
              <a:lumMod val="75000"/>
            </a:schemeClr>
          </a:solidFill>
          <a:headEnd type="diamond"/>
          <a:tailEnd type="diamon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260</TotalTime>
  <Words>510</Words>
  <Application>Microsoft Office PowerPoint</Application>
  <PresentationFormat>On-screen Show (4:3)</PresentationFormat>
  <Paragraphs>282</Paragraphs>
  <Slides>15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cdb2004c014l</vt:lpstr>
      <vt:lpstr>Image</vt:lpstr>
      <vt:lpstr>Banking Credit System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ChinhPLQ</cp:lastModifiedBy>
  <cp:revision>194</cp:revision>
  <dcterms:created xsi:type="dcterms:W3CDTF">2011-04-21T03:51:42Z</dcterms:created>
  <dcterms:modified xsi:type="dcterms:W3CDTF">2011-04-22T02:37:27Z</dcterms:modified>
</cp:coreProperties>
</file>