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304" r:id="rId3"/>
    <p:sldId id="331" r:id="rId4"/>
    <p:sldId id="393" r:id="rId5"/>
    <p:sldId id="332" r:id="rId6"/>
    <p:sldId id="394" r:id="rId7"/>
    <p:sldId id="395" r:id="rId8"/>
    <p:sldId id="308" r:id="rId9"/>
    <p:sldId id="316" r:id="rId10"/>
    <p:sldId id="336" r:id="rId11"/>
    <p:sldId id="353" r:id="rId12"/>
    <p:sldId id="352" r:id="rId13"/>
    <p:sldId id="384" r:id="rId14"/>
    <p:sldId id="350" r:id="rId15"/>
    <p:sldId id="351" r:id="rId16"/>
    <p:sldId id="354" r:id="rId17"/>
    <p:sldId id="378" r:id="rId18"/>
    <p:sldId id="396" r:id="rId19"/>
    <p:sldId id="397" r:id="rId20"/>
    <p:sldId id="357" r:id="rId21"/>
    <p:sldId id="358" r:id="rId22"/>
    <p:sldId id="385" r:id="rId23"/>
    <p:sldId id="386" r:id="rId24"/>
    <p:sldId id="369" r:id="rId25"/>
    <p:sldId id="375" r:id="rId26"/>
    <p:sldId id="370" r:id="rId27"/>
    <p:sldId id="371" r:id="rId28"/>
    <p:sldId id="372" r:id="rId29"/>
    <p:sldId id="373" r:id="rId30"/>
    <p:sldId id="374" r:id="rId31"/>
    <p:sldId id="398" r:id="rId32"/>
    <p:sldId id="382" r:id="rId33"/>
    <p:sldId id="399" r:id="rId34"/>
    <p:sldId id="400" r:id="rId35"/>
    <p:sldId id="401" r:id="rId36"/>
    <p:sldId id="342" r:id="rId37"/>
    <p:sldId id="339" r:id="rId38"/>
    <p:sldId id="340" r:id="rId39"/>
    <p:sldId id="343" r:id="rId40"/>
    <p:sldId id="344" r:id="rId41"/>
    <p:sldId id="345" r:id="rId42"/>
    <p:sldId id="276" r:id="rId43"/>
    <p:sldId id="377" r:id="rId44"/>
    <p:sldId id="330"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A9DA"/>
    <a:srgbClr val="C66446"/>
    <a:srgbClr val="000000"/>
    <a:srgbClr val="000066"/>
    <a:srgbClr val="BC4455"/>
    <a:srgbClr val="896C37"/>
    <a:srgbClr val="FF9966"/>
    <a:srgbClr val="6CA5D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37" autoAdjust="0"/>
  </p:normalViewPr>
  <p:slideViewPr>
    <p:cSldViewPr>
      <p:cViewPr>
        <p:scale>
          <a:sx n="70" d="100"/>
          <a:sy n="70" d="100"/>
        </p:scale>
        <p:origin x="-1386" y="-96"/>
      </p:cViewPr>
      <p:guideLst>
        <p:guide orient="horz" pos="2160"/>
        <p:guide pos="2880"/>
      </p:guideLst>
    </p:cSldViewPr>
  </p:slideViewPr>
  <p:outlineViewPr>
    <p:cViewPr>
      <p:scale>
        <a:sx n="33" d="100"/>
        <a:sy n="33" d="100"/>
      </p:scale>
      <p:origin x="0" y="2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52D478DD-252B-4138-9D86-19CD1B74BF53}" type="presOf" srcId="{5743B987-6B24-4F09-9910-780F28D4DCAB}" destId="{A2C836DB-ED95-47CD-8852-605C4A15AE22}"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688D986F-7FE9-4B5A-9688-AE98DA403788}" type="presOf" srcId="{A2B7046D-D222-48F6-AF79-CE400AAC118C}" destId="{C0916B5E-9B74-4CCF-8435-45EC5E8D02AB}" srcOrd="1" destOrd="0" presId="urn:microsoft.com/office/officeart/2005/8/layout/cycle2"/>
    <dgm:cxn modelId="{33BE2B5C-1234-4065-A3C7-3062F36BBEAA}" type="presOf" srcId="{150A045B-F04E-4E0A-BE8C-282FCDEDCC3B}" destId="{28597065-8685-4AB3-A908-4DDB750E2A2B}"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78087417-CDB9-4CEF-A990-77C0C8030A03}" type="presOf" srcId="{A2B7046D-D222-48F6-AF79-CE400AAC118C}" destId="{B5D4E4DA-557A-4C4C-BA44-4BD2153AD12A}" srcOrd="0"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67A0CEC1-C410-4CDA-9D41-ED6CA5EDA78E}" type="presOf" srcId="{64487451-6D2B-47C9-8F90-68955F20B82B}" destId="{90BB7DB9-C39E-4DD6-8775-50A957030220}" srcOrd="0" destOrd="0" presId="urn:microsoft.com/office/officeart/2005/8/layout/cycle2"/>
    <dgm:cxn modelId="{50FFF38A-148F-41E9-85EB-29315F6C91CE}" type="presOf" srcId="{64487451-6D2B-47C9-8F90-68955F20B82B}" destId="{DF4C5F9B-03DC-4707-9E01-AF81E2C415D8}" srcOrd="1"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E4CF23F6-21F4-434A-B3E6-409223641F1F}" type="presOf" srcId="{0516AA4F-66F8-45E4-93DD-FEE05C374243}" destId="{32BF7593-8EED-43A1-9306-25F0C8C52647}" srcOrd="0" destOrd="0" presId="urn:microsoft.com/office/officeart/2005/8/layout/cycle2"/>
    <dgm:cxn modelId="{17C53338-602F-4AF5-BE8C-F2AF60BD8B23}" type="presOf" srcId="{5743B987-6B24-4F09-9910-780F28D4DCAB}" destId="{2EDD0443-2E9A-4148-9416-16C56D593B70}" srcOrd="0" destOrd="0" presId="urn:microsoft.com/office/officeart/2005/8/layout/cycle2"/>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1D518B95-F4F9-46CB-9925-10D58E26BB23}" type="presOf" srcId="{B8F81963-D971-44BB-98E2-E7B8FF97275A}" destId="{171BA440-BDA9-4BA5-A0EC-BADA811A2DFC}"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A529B9A5-F48F-4F73-A655-21FC304F03E4}" type="presOf" srcId="{6F0A1E54-D870-4B04-A902-EAE9A4BD8B92}" destId="{0E5D4D1A-CD6A-420A-AD61-05BAB4A6897A}" srcOrd="0" destOrd="0" presId="urn:microsoft.com/office/officeart/2005/8/layout/cycle5"/>
    <dgm:cxn modelId="{DDE88686-3AE4-497E-81CF-B61815253E53}" type="presOf" srcId="{96ACAA51-EA3E-4FB5-8DBF-8708C284AAB6}" destId="{0D55B0FC-45AE-4C7C-A7A0-D8280A369E83}" srcOrd="0" destOrd="0" presId="urn:microsoft.com/office/officeart/2005/8/layout/cycle5"/>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9B271A2A-6A37-462C-9E23-D74C5911FF29}" type="presOf" srcId="{35F25061-8944-46CE-B3EB-030694537AFA}" destId="{2F9681BD-1D0B-4EAF-BE83-CD77044FE8BC}"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5BA406EF-83CB-496F-A495-B41A337C8FED}" srcId="{6B824BA8-CF63-43D4-A5B6-1DBB19A58569}" destId="{EFFAD0F3-384B-42DC-8809-DDB9DF3505A3}" srcOrd="3" destOrd="0" parTransId="{7A0B21FA-361C-4CF6-A779-ABD4E24EDABE}" sibTransId="{0CD499D8-1613-4587-AF1D-BB4D934E05D5}"/>
    <dgm:cxn modelId="{1F788339-1AB7-4E79-AC52-B17A4CC341B8}" type="presOf" srcId="{D1471250-39CB-443D-AD99-3E347CDA3C3C}" destId="{20C5036D-14DF-4059-AD3D-09C0451EF5CD}" srcOrd="0" destOrd="0" presId="urn:microsoft.com/office/officeart/2005/8/layout/cycle5"/>
    <dgm:cxn modelId="{F8424B0E-2045-4D62-A246-54525834C6A5}" type="presOf" srcId="{D076C737-13E9-4FE2-8407-ABD49B683972}" destId="{63F24DF9-DDCB-4E22-A1F7-BD39400ED43B}" srcOrd="0" destOrd="0" presId="urn:microsoft.com/office/officeart/2005/8/layout/cycle5"/>
    <dgm:cxn modelId="{C7E6A45B-1D58-4A57-8604-03E156600733}" type="presOf" srcId="{0CD499D8-1613-4587-AF1D-BB4D934E05D5}" destId="{9B85994A-DEEB-43DB-A492-C368AA8AE657}"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B1EC5FBA-D492-47BF-97A0-B1A2772DA63A}" srcId="{6B824BA8-CF63-43D4-A5B6-1DBB19A58569}" destId="{96ACAA51-EA3E-4FB5-8DBF-8708C284AAB6}" srcOrd="2" destOrd="0" parTransId="{D326F3ED-7992-47F1-B121-53A5816A3C12}" sibTransId="{0F0F2C8A-C5DF-46FD-AE73-5DCD7767FE71}"/>
    <dgm:cxn modelId="{AD5FA325-4D2D-4B9A-AB21-24B01E3F980F}" type="presOf" srcId="{EFFAD0F3-384B-42DC-8809-DDB9DF3505A3}" destId="{813AA462-3D31-4ACC-8BB1-68C8F43DF260}"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a:solidFill>
          <a:srgbClr val="C66446"/>
        </a:solidFill>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a:solidFill>
          <a:srgbClr val="C66446"/>
        </a:solidFill>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479D9777-927F-4FD1-B663-9A9B7BB3D67F}" type="presOf" srcId="{8F7152BD-A950-4D62-8243-25FA571C730C}" destId="{C4777852-3143-4D66-9887-960F4E96BE53}" srcOrd="0"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0A549F1A-05D2-447F-A7E5-3B6B3595EA29}" type="presOf" srcId="{F0664005-CAC2-468F-A217-FDDCDD4D1539}" destId="{9514B229-91D8-457F-BCE1-04A82CAD6D02}"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E47DDA5E-36E0-4AFD-B7E1-E4844FD44CE9}" srcId="{8F7152BD-A950-4D62-8243-25FA571C730C}" destId="{1DD08D8C-D17C-4F5E-8D36-C4ADC9C99FB5}" srcOrd="1" destOrd="0" parTransId="{C45C63B1-AA1F-4A24-ACF8-55CA1051D950}" sibTransId="{E976A1D2-3895-4F3C-95FB-F9E3DF90BB77}"/>
    <dgm:cxn modelId="{DE29F966-93CC-464A-B959-56F8CA2ABBE4}" type="presOf" srcId="{E976A1D2-3895-4F3C-95FB-F9E3DF90BB77}" destId="{A53C2F1B-13E7-4DAE-8437-CC29BCF77BCF}" srcOrd="0" destOrd="0" presId="urn:microsoft.com/office/officeart/2005/8/layout/cycle2"/>
    <dgm:cxn modelId="{61E12966-F4EB-49EA-B3E8-F318288BF362}" type="presOf" srcId="{1AC8F1B5-C263-4B74-AE56-7401EB86EE15}" destId="{6B840096-B16E-4339-A430-C6DAE63534AF}" srcOrd="1"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78A72178-6589-4653-A553-C750195A4E43}" type="presOf" srcId="{B86BCD48-8397-488C-A85E-94B3BED6ECA4}" destId="{E8EB32D7-1F62-4F5A-9AC9-726C1A745713}" srcOrd="1" destOrd="0" presId="urn:microsoft.com/office/officeart/2005/8/layout/cycle2"/>
    <dgm:cxn modelId="{6D8C17A4-3EB4-4699-A247-B2486F66090F}" type="presOf" srcId="{11930B3F-6652-4FA8-9D18-F5F721E0D4FD}" destId="{0D1C070B-C7D6-41DA-9480-51BD2097FF6F}"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486BBC53-EA8C-4A8B-B017-86B1AF78FE13}" type="presOf" srcId="{B6E4CB39-EA14-4704-B006-F72BB4848C4B}" destId="{30122F50-B84B-48AC-991A-35CC6E06A130}"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FF5A48F-6BDD-48E5-A5AB-069D12216A32}" srcId="{8F7152BD-A950-4D62-8243-25FA571C730C}" destId="{F0664005-CAC2-468F-A217-FDDCDD4D1539}" srcOrd="3" destOrd="0" parTransId="{210FC546-ED49-4ACF-8795-44A309B93B7C}" sibTransId="{B6E4CB39-EA14-4704-B006-F72BB4848C4B}"/>
    <dgm:cxn modelId="{EA4A6762-28B3-4AE7-AAE0-A241F9308FA3}" type="presOf" srcId="{D2A5E944-C169-4302-8302-4657D2C993A1}" destId="{43E43CC9-4362-4E6A-A3C1-FC6C4E96145C}"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Coding</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799D29E9-7350-4BBE-8ACE-E58F6806CFB2}" srcId="{1B3366F3-676F-4924-926E-DF5F1283CF4A}" destId="{EE62B2E3-2056-45E5-95DC-D52ACA66416A}" srcOrd="4" destOrd="0" parTransId="{D73FEFA8-857A-4694-855F-3A8716646C61}" sibTransId="{E5217D47-2BBC-4847-A3B6-5BD3B4F5015B}"/>
    <dgm:cxn modelId="{3D73D68F-5F57-48C4-B4CC-4840C58BC424}" type="presOf" srcId="{5F3A2CB6-4E35-4AD9-89E9-402716F27F10}" destId="{BEA9886B-4D21-41EE-BF1C-B9DF35D0ECB4}"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BD77FEA1-03ED-438D-A538-59B65DAEF241}" srcId="{1B3366F3-676F-4924-926E-DF5F1283CF4A}" destId="{F82A2116-B546-4B37-AD57-7682E077E9D3}" srcOrd="5" destOrd="0" parTransId="{63E654DD-E011-4209-B3A7-4F7FDBEC3265}" sibTransId="{FE1C3FDE-D7E2-4C34-9C3B-846534EF7029}"/>
    <dgm:cxn modelId="{EA2F048D-93E6-4673-ACE6-9E936AD27D39}" srcId="{1B3366F3-676F-4924-926E-DF5F1283CF4A}" destId="{137CF0B1-7125-4241-BE3D-AB73E2A88A94}" srcOrd="1" destOrd="0" parTransId="{8039A732-5E1E-4C0C-9F48-4E56F9F90CD0}" sibTransId="{87835E0B-C3CF-4476-9B0F-1265194F8DA2}"/>
    <dgm:cxn modelId="{F6488A0E-52D3-448B-87F5-B28F6756C38A}" srcId="{1B3366F3-676F-4924-926E-DF5F1283CF4A}" destId="{81274AC4-066B-481B-9E2A-D11D174CED4E}" srcOrd="7" destOrd="0" parTransId="{936CEA3B-25A6-4427-9B84-5410368E377A}" sibTransId="{6E9CB6CD-3A57-4382-84D3-84A219709BEE}"/>
    <dgm:cxn modelId="{66B2E07B-CD27-431F-8E34-96A783F6C707}" type="presOf" srcId="{1BBD679E-AE49-4EFA-AE1A-FCDC7D4D7E26}" destId="{AD5BA264-4B75-4B18-AC91-A0F738F32776}" srcOrd="0" destOrd="0" presId="urn:microsoft.com/office/officeart/2005/8/layout/pyramid2"/>
    <dgm:cxn modelId="{E9F63D8B-C990-4089-90D2-F11274F8D91F}" type="presOf" srcId="{81274AC4-066B-481B-9E2A-D11D174CED4E}" destId="{36DD4ACA-B98A-4C7A-87E2-1E6FF90AD85B}"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ADCD1658-226B-4F82-89D1-948228BF2CA0}" srcId="{1B3366F3-676F-4924-926E-DF5F1283CF4A}" destId="{A34AE33E-B1CA-4B7C-A533-DEA9899B1777}" srcOrd="2" destOrd="0" parTransId="{EB78487E-D5FB-4E48-A964-44B4C529B380}" sibTransId="{4348220C-DF69-4586-B0CE-461F3EFACC9A}"/>
    <dgm:cxn modelId="{A8C00AC6-CC27-4B98-A281-994102C9CE7E}" type="presOf" srcId="{1B3366F3-676F-4924-926E-DF5F1283CF4A}" destId="{99B1A6A9-6970-48D4-B264-601DFEA31164}" srcOrd="0" destOrd="0" presId="urn:microsoft.com/office/officeart/2005/8/layout/pyramid2"/>
    <dgm:cxn modelId="{5284249D-E27F-402B-9789-488D94440253}" srcId="{1B3366F3-676F-4924-926E-DF5F1283CF4A}" destId="{5F3A2CB6-4E35-4AD9-89E9-402716F27F10}" srcOrd="6" destOrd="0" parTransId="{336C55CA-55AC-485D-A781-FBBDFE4E8973}" sibTransId="{8AEB33DF-2692-4F76-A664-6F76A732C873}"/>
    <dgm:cxn modelId="{753CC09D-F2F7-44C3-9A68-A9960DE15432}" type="presOf" srcId="{9B9F96E6-A00C-4707-B5E8-C40862215C95}" destId="{C86912F0-2B5D-4FA2-B12A-4F7BC1A439D6}" srcOrd="0" destOrd="0" presId="urn:microsoft.com/office/officeart/2005/8/layout/pyramid2"/>
    <dgm:cxn modelId="{E3B18D51-E5EA-4B9B-A14D-F34C7F34D172}" srcId="{1B3366F3-676F-4924-926E-DF5F1283CF4A}" destId="{1BBD679E-AE49-4EFA-AE1A-FCDC7D4D7E26}" srcOrd="3" destOrd="0" parTransId="{DCFC521D-FE77-46C0-8DB2-402015309F19}" sibTransId="{8A2A4967-2FB9-4D1A-932C-20A623D85F49}"/>
    <dgm:cxn modelId="{C15CF3A6-08F7-4924-BEAF-FCBEC3F55D8F}" type="presOf" srcId="{F82A2116-B546-4B37-AD57-7682E077E9D3}" destId="{274AEC31-CD56-47AC-A6B9-A8C5E08C784C}" srcOrd="0" destOrd="0" presId="urn:microsoft.com/office/officeart/2005/8/layout/pyramid2"/>
    <dgm:cxn modelId="{7F21FD43-E581-4F73-8E12-27409DA2BF09}" type="presOf" srcId="{EE62B2E3-2056-45E5-95DC-D52ACA66416A}" destId="{B532C1A2-AE05-44FD-8D69-1925ED72BDC4}" srcOrd="0" destOrd="0" presId="urn:microsoft.com/office/officeart/2005/8/layout/pyramid2"/>
    <dgm:cxn modelId="{E8BE30CA-95E1-43CD-A3CD-2A75C9D0D3BE}" srcId="{1B3366F3-676F-4924-926E-DF5F1283CF4A}" destId="{9B9F96E6-A00C-4707-B5E8-C40862215C95}" srcOrd="0" destOrd="0" parTransId="{6F4349EF-2234-473D-A18B-39250FD3C499}" sibTransId="{9A2931D0-EB70-41F9-8061-59C1A2EBF4F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BD95A2D3-B04D-4AF7-A8C3-E0BD241EE998}" type="presOf" srcId="{48BC7AE1-6640-4CF0-8101-8B27CE503142}" destId="{180049ED-7022-4118-A85C-2B8107758BF1}" srcOrd="0" destOrd="0" presId="urn:microsoft.com/office/officeart/2005/8/layout/process5"/>
    <dgm:cxn modelId="{C1D48213-08F7-4122-AC97-E107BB842A12}" srcId="{C5DA818B-11CE-4C9C-8E2A-33C664145CD1}" destId="{E75E4D35-7ECE-4EDE-90BE-CA198F51AC05}" srcOrd="2" destOrd="0" parTransId="{C71F12E3-B1C0-4258-8341-7E78DD53614C}" sibTransId="{46F37DE3-ECAF-420D-8707-28D1D8704565}"/>
    <dgm:cxn modelId="{1777836C-ECE3-47AC-8114-5696D85F0743}" type="presOf" srcId="{0E992138-CE74-4149-9DE6-85CE561EB28E}" destId="{2027CFEE-CDCB-4A58-AA3B-59B1A3861792}"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560995C-1C12-4792-AC93-3648B59307CF}" type="presOf" srcId="{0E992138-CE74-4149-9DE6-85CE561EB28E}" destId="{BECFC45D-12F8-40D5-A04B-94CE8A5EE986}"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31DF79BC-0ABA-4A84-A29A-77C6703E74B0}" srcId="{C5DA818B-11CE-4C9C-8E2A-33C664145CD1}" destId="{320801EC-4793-4439-AF56-0E69C8F4BC21}" srcOrd="3" destOrd="0" parTransId="{E3D6CC1C-FAAC-4E76-862E-7120FE682DDE}" sibTransId="{5EB830C5-9E0D-4233-B880-69CF794B7888}"/>
    <dgm:cxn modelId="{5140FF15-D69B-4496-BCEC-FC05F7D0DF9A}" type="presOf" srcId="{75C2D920-135B-451C-B52D-18F3D79B2AF8}" destId="{F683D09D-456D-4D9F-BD19-35731D2715A1}" srcOrd="1"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E9803168-CA1B-4BBB-8714-B25582109969}" type="presOf" srcId="{0DE83DF4-C279-4288-9C50-2E2974C2F12E}" destId="{CA9D7CE3-1A9C-4FE7-A38B-A1FD82311842}"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8996ABE2-2ADE-42A6-828C-31636480374D}" srcId="{C5DA818B-11CE-4C9C-8E2A-33C664145CD1}" destId="{3BEB5732-EBD6-4EC7-BEB9-210BA19D0318}" srcOrd="1" destOrd="0" parTransId="{C9A058A6-8861-4495-A705-D808D6BFCBD1}" sibTransId="{75C2D920-135B-451C-B52D-18F3D79B2AF8}"/>
    <dgm:cxn modelId="{FBDE44AE-F9D5-4888-84F5-6B4109FCC388}" type="presOf" srcId="{3BEB5732-EBD6-4EC7-BEB9-210BA19D0318}" destId="{4D2C8C85-236F-45AC-995F-86C88C43465B}" srcOrd="0" destOrd="0" presId="urn:microsoft.com/office/officeart/2005/8/layout/process5"/>
    <dgm:cxn modelId="{D14FCCAA-7D8A-4FBD-8B1A-6F337A7D9985}" type="presOf" srcId="{46F37DE3-ECAF-420D-8707-28D1D8704565}" destId="{FD4BD8C7-7C25-4DF0-8485-B9B937AC27ED}" srcOrd="1"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3147233" y="243924"/>
        <a:ext cx="1173133" cy="1173133"/>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04429" y="1487178"/>
        <a:ext cx="308075" cy="335959"/>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907542" y="2004233"/>
        <a:ext cx="1173133" cy="1173133"/>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4545049" y="3229486"/>
        <a:ext cx="284785" cy="335959"/>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3046560" y="3764542"/>
        <a:ext cx="1374478" cy="1173133"/>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40350" y="3332072"/>
        <a:ext cx="284785" cy="335959"/>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386924" y="2004233"/>
        <a:ext cx="1173133" cy="1173133"/>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44120" y="1598153"/>
        <a:ext cx="308075" cy="33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92102" y="31453"/>
        <a:ext cx="882994" cy="553005"/>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56150" y="877183"/>
        <a:ext cx="882994" cy="553005"/>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411523" y="2245603"/>
        <a:ext cx="882994" cy="553005"/>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72682" y="2245603"/>
        <a:ext cx="882994" cy="553005"/>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528055" y="877183"/>
        <a:ext cx="882994" cy="553005"/>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5982F-8475-4F8C-8056-65213600B782}">
      <dsp:nvSpPr>
        <dsp:cNvPr id="0" name=""/>
        <dsp:cNvSpPr/>
      </dsp:nvSpPr>
      <dsp:spPr>
        <a:xfrm>
          <a:off x="2776109" y="2747"/>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Code</a:t>
          </a:r>
          <a:endParaRPr lang="en-US" sz="2000" kern="1200" dirty="0"/>
        </a:p>
      </dsp:txBody>
      <dsp:txXfrm>
        <a:off x="3011973" y="238611"/>
        <a:ext cx="1138852" cy="1138852"/>
      </dsp:txXfrm>
    </dsp:sp>
    <dsp:sp modelId="{3D7E82A8-7126-4A1C-B640-8E07B80886FF}">
      <dsp:nvSpPr>
        <dsp:cNvPr id="0" name=""/>
        <dsp:cNvSpPr/>
      </dsp:nvSpPr>
      <dsp:spPr>
        <a:xfrm rot="2160000">
          <a:off x="4335489" y="1239210"/>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347719" y="1310285"/>
        <a:ext cx="298830" cy="326143"/>
      </dsp:txXfrm>
    </dsp:sp>
    <dsp:sp modelId="{704D200F-1081-4315-8692-97163D4CE1AB}">
      <dsp:nvSpPr>
        <dsp:cNvPr id="0" name=""/>
        <dsp:cNvSpPr/>
      </dsp:nvSpPr>
      <dsp:spPr>
        <a:xfrm>
          <a:off x="4730738"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Unit test</a:t>
          </a:r>
          <a:endParaRPr lang="en-US" sz="2000" kern="1200" dirty="0"/>
        </a:p>
      </dsp:txBody>
      <dsp:txXfrm>
        <a:off x="4966602" y="1658732"/>
        <a:ext cx="1138852" cy="1138852"/>
      </dsp:txXfrm>
    </dsp:sp>
    <dsp:sp modelId="{A53C2F1B-13E7-4DAE-8437-CC29BCF77BCF}">
      <dsp:nvSpPr>
        <dsp:cNvPr id="0" name=""/>
        <dsp:cNvSpPr/>
      </dsp:nvSpPr>
      <dsp:spPr>
        <a:xfrm rot="6480000">
          <a:off x="4953011" y="309378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036834" y="3141597"/>
        <a:ext cx="298830" cy="326143"/>
      </dsp:txXfrm>
    </dsp:sp>
    <dsp:sp modelId="{43E43CC9-4362-4E6A-A3C1-FC6C4E96145C}">
      <dsp:nvSpPr>
        <dsp:cNvPr id="0" name=""/>
        <dsp:cNvSpPr/>
      </dsp:nvSpPr>
      <dsp:spPr>
        <a:xfrm>
          <a:off x="3984136"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 code</a:t>
          </a:r>
          <a:endParaRPr lang="en-US" sz="2000" kern="1200" dirty="0"/>
        </a:p>
      </dsp:txBody>
      <dsp:txXfrm>
        <a:off x="4220000" y="3956536"/>
        <a:ext cx="1138852" cy="1138852"/>
      </dsp:txXfrm>
    </dsp:sp>
    <dsp:sp modelId="{40E9D30A-67F5-48FE-8B59-3AA3CBC24D2F}">
      <dsp:nvSpPr>
        <dsp:cNvPr id="0" name=""/>
        <dsp:cNvSpPr/>
      </dsp:nvSpPr>
      <dsp:spPr>
        <a:xfrm rot="10800000">
          <a:off x="3380031" y="4254177"/>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508101" y="4362891"/>
        <a:ext cx="298830" cy="326143"/>
      </dsp:txXfrm>
    </dsp:sp>
    <dsp:sp modelId="{9514B229-91D8-457F-BCE1-04A82CAD6D02}">
      <dsp:nvSpPr>
        <dsp:cNvPr id="0" name=""/>
        <dsp:cNvSpPr/>
      </dsp:nvSpPr>
      <dsp:spPr>
        <a:xfrm>
          <a:off x="1568082" y="3720672"/>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Integration</a:t>
          </a:r>
          <a:r>
            <a:rPr lang="en-US" sz="1500" kern="1200" dirty="0" smtClean="0"/>
            <a:t> </a:t>
          </a:r>
          <a:r>
            <a:rPr lang="en-US" sz="2000" kern="1200" dirty="0" smtClean="0"/>
            <a:t>test</a:t>
          </a:r>
          <a:endParaRPr lang="en-US" sz="2000" kern="1200" dirty="0"/>
        </a:p>
      </dsp:txBody>
      <dsp:txXfrm>
        <a:off x="1803946" y="3956536"/>
        <a:ext cx="1138852" cy="1138852"/>
      </dsp:txXfrm>
    </dsp:sp>
    <dsp:sp modelId="{30122F50-B84B-48AC-991A-35CC6E06A130}">
      <dsp:nvSpPr>
        <dsp:cNvPr id="0" name=""/>
        <dsp:cNvSpPr/>
      </dsp:nvSpPr>
      <dsp:spPr>
        <a:xfrm rot="15120000">
          <a:off x="1790355" y="3116765"/>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874178" y="3286380"/>
        <a:ext cx="298830" cy="326143"/>
      </dsp:txXfrm>
    </dsp:sp>
    <dsp:sp modelId="{0D1C070B-C7D6-41DA-9480-51BD2097FF6F}">
      <dsp:nvSpPr>
        <dsp:cNvPr id="0" name=""/>
        <dsp:cNvSpPr/>
      </dsp:nvSpPr>
      <dsp:spPr>
        <a:xfrm>
          <a:off x="821480" y="1422868"/>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Log bug</a:t>
          </a:r>
          <a:endParaRPr lang="en-US" sz="2000" kern="1200" dirty="0"/>
        </a:p>
      </dsp:txBody>
      <dsp:txXfrm>
        <a:off x="1057344" y="1658732"/>
        <a:ext cx="1138852" cy="1138852"/>
      </dsp:txXfrm>
    </dsp:sp>
    <dsp:sp modelId="{60C4C5B5-5BF8-4989-8117-83D5E441214A}">
      <dsp:nvSpPr>
        <dsp:cNvPr id="0" name=""/>
        <dsp:cNvSpPr/>
      </dsp:nvSpPr>
      <dsp:spPr>
        <a:xfrm rot="19440000">
          <a:off x="2380860" y="125341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393090" y="1399767"/>
        <a:ext cx="298830" cy="326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DFB41-EC04-4EBB-9BDF-4ADB12A654E7}">
      <dsp:nvSpPr>
        <dsp:cNvPr id="0" name=""/>
        <dsp:cNvSpPr/>
      </dsp:nvSpPr>
      <dsp:spPr>
        <a:xfrm rot="10800000">
          <a:off x="1041391" y="0"/>
          <a:ext cx="4216400" cy="4216400"/>
        </a:xfrm>
        <a:prstGeom prst="triangle">
          <a:avLst/>
        </a:prstGeom>
        <a:solidFill>
          <a:srgbClr val="438BCD"/>
        </a:solidFill>
        <a:ln w="38100" cap="flat" cmpd="sng" algn="ctr">
          <a:solidFill>
            <a:srgbClr val="74A9DA"/>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C86912F0-2B5D-4FA2-B12A-4F7BC1A439D6}">
      <dsp:nvSpPr>
        <dsp:cNvPr id="0" name=""/>
        <dsp:cNvSpPr/>
      </dsp:nvSpPr>
      <dsp:spPr>
        <a:xfrm>
          <a:off x="3987803" y="42205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Acceptance</a:t>
          </a:r>
          <a:endParaRPr lang="en-US" sz="1500" kern="1200" dirty="0"/>
        </a:p>
      </dsp:txBody>
      <dsp:txXfrm>
        <a:off x="4006094" y="440342"/>
        <a:ext cx="2300214" cy="338117"/>
      </dsp:txXfrm>
    </dsp:sp>
    <dsp:sp modelId="{F1C7AC54-9E92-4B71-8F3B-CB94841AC40F}">
      <dsp:nvSpPr>
        <dsp:cNvPr id="0" name=""/>
        <dsp:cNvSpPr/>
      </dsp:nvSpPr>
      <dsp:spPr>
        <a:xfrm>
          <a:off x="3835393" y="1244599"/>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a:t>
          </a:r>
          <a:endParaRPr lang="en-US" sz="1500" kern="1200" dirty="0"/>
        </a:p>
      </dsp:txBody>
      <dsp:txXfrm>
        <a:off x="3853684" y="1262890"/>
        <a:ext cx="2300214" cy="338117"/>
      </dsp:txXfrm>
    </dsp:sp>
    <dsp:sp modelId="{63903D4D-D4D7-4AF7-83C8-C011ADAA08A8}">
      <dsp:nvSpPr>
        <dsp:cNvPr id="0" name=""/>
        <dsp:cNvSpPr/>
      </dsp:nvSpPr>
      <dsp:spPr>
        <a:xfrm>
          <a:off x="3606794" y="208910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a:t>
          </a:r>
          <a:endParaRPr lang="en-US" sz="1500" kern="1200" dirty="0"/>
        </a:p>
      </dsp:txBody>
      <dsp:txXfrm>
        <a:off x="3625085" y="2107392"/>
        <a:ext cx="2300214" cy="338117"/>
      </dsp:txXfrm>
    </dsp:sp>
    <dsp:sp modelId="{AD5BA264-4B75-4B18-AC91-A0F738F32776}">
      <dsp:nvSpPr>
        <dsp:cNvPr id="0" name=""/>
        <dsp:cNvSpPr/>
      </dsp:nvSpPr>
      <dsp:spPr>
        <a:xfrm>
          <a:off x="3302006" y="2927300"/>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a:t>
          </a:r>
          <a:endParaRPr lang="en-US" sz="1500" kern="1200" dirty="0"/>
        </a:p>
      </dsp:txBody>
      <dsp:txXfrm>
        <a:off x="3320297" y="2945591"/>
        <a:ext cx="2300214" cy="338117"/>
      </dsp:txXfrm>
    </dsp:sp>
    <dsp:sp modelId="{B532C1A2-AE05-44FD-8D69-1925ED72BDC4}">
      <dsp:nvSpPr>
        <dsp:cNvPr id="0" name=""/>
        <dsp:cNvSpPr/>
      </dsp:nvSpPr>
      <dsp:spPr>
        <a:xfrm>
          <a:off x="0" y="406400"/>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18291" y="424691"/>
        <a:ext cx="2246853" cy="338117"/>
      </dsp:txXfrm>
    </dsp:sp>
    <dsp:sp modelId="{274AEC31-CD56-47AC-A6B9-A8C5E08C784C}">
      <dsp:nvSpPr>
        <dsp:cNvPr id="0" name=""/>
        <dsp:cNvSpPr/>
      </dsp:nvSpPr>
      <dsp:spPr>
        <a:xfrm>
          <a:off x="154974" y="1250901"/>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High-level design</a:t>
          </a:r>
          <a:endParaRPr lang="en-US" sz="1500" kern="1200" dirty="0"/>
        </a:p>
      </dsp:txBody>
      <dsp:txXfrm>
        <a:off x="173265" y="1269192"/>
        <a:ext cx="2246853" cy="338117"/>
      </dsp:txXfrm>
    </dsp:sp>
    <dsp:sp modelId="{BEA9886B-4D21-41EE-BF1C-B9DF35D0ECB4}">
      <dsp:nvSpPr>
        <dsp:cNvPr id="0" name=""/>
        <dsp:cNvSpPr/>
      </dsp:nvSpPr>
      <dsp:spPr>
        <a:xfrm>
          <a:off x="381010" y="2089101"/>
          <a:ext cx="2288560"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Detailed design </a:t>
          </a:r>
          <a:endParaRPr lang="en-US" sz="1500" kern="1200" dirty="0"/>
        </a:p>
      </dsp:txBody>
      <dsp:txXfrm>
        <a:off x="399301" y="2107392"/>
        <a:ext cx="2251978" cy="338117"/>
      </dsp:txXfrm>
    </dsp:sp>
    <dsp:sp modelId="{36DD4ACA-B98A-4C7A-87E2-1E6FF90AD85B}">
      <dsp:nvSpPr>
        <dsp:cNvPr id="0" name=""/>
        <dsp:cNvSpPr/>
      </dsp:nvSpPr>
      <dsp:spPr>
        <a:xfrm>
          <a:off x="683264" y="2921000"/>
          <a:ext cx="2288533"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Coding</a:t>
          </a:r>
          <a:endParaRPr lang="en-US" sz="1500" kern="1200" dirty="0"/>
        </a:p>
      </dsp:txBody>
      <dsp:txXfrm>
        <a:off x="701555" y="2939291"/>
        <a:ext cx="2251951" cy="3381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7CE3-1A9C-4FE7-A38B-A1FD82311842}">
      <dsp:nvSpPr>
        <dsp:cNvPr id="0" name=""/>
        <dsp:cNvSpPr/>
      </dsp:nvSpPr>
      <dsp:spPr>
        <a:xfrm>
          <a:off x="858440"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TC template</a:t>
          </a:r>
          <a:endParaRPr lang="en-US" sz="2400" kern="1200" dirty="0"/>
        </a:p>
      </dsp:txBody>
      <dsp:txXfrm>
        <a:off x="890505" y="34942"/>
        <a:ext cx="1760502" cy="1030649"/>
      </dsp:txXfrm>
    </dsp:sp>
    <dsp:sp modelId="{BECFC45D-12F8-40D5-A04B-94CE8A5EE986}">
      <dsp:nvSpPr>
        <dsp:cNvPr id="0" name=""/>
        <dsp:cNvSpPr/>
      </dsp:nvSpPr>
      <dsp:spPr>
        <a:xfrm>
          <a:off x="2843641" y="324012"/>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843641" y="414514"/>
        <a:ext cx="270775" cy="271504"/>
      </dsp:txXfrm>
    </dsp:sp>
    <dsp:sp modelId="{4D2C8C85-236F-45AC-995F-86C88C43465B}">
      <dsp:nvSpPr>
        <dsp:cNvPr id="0" name=""/>
        <dsp:cNvSpPr/>
      </dsp:nvSpPr>
      <dsp:spPr>
        <a:xfrm>
          <a:off x="3412926"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 TC </a:t>
          </a:r>
          <a:r>
            <a:rPr lang="en-US" sz="1600" kern="1200" dirty="0" smtClean="0"/>
            <a:t>(based on SRS)</a:t>
          </a:r>
          <a:endParaRPr lang="en-US" sz="2000" kern="1200" dirty="0"/>
        </a:p>
      </dsp:txBody>
      <dsp:txXfrm>
        <a:off x="3444991" y="34942"/>
        <a:ext cx="1760502" cy="1030649"/>
      </dsp:txXfrm>
    </dsp:sp>
    <dsp:sp modelId="{40FC0476-7B7A-412F-AE38-B3715BA04471}">
      <dsp:nvSpPr>
        <dsp:cNvPr id="0" name=""/>
        <dsp:cNvSpPr/>
      </dsp:nvSpPr>
      <dsp:spPr>
        <a:xfrm rot="5400000">
          <a:off x="4131831" y="1225381"/>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4189491" y="1258224"/>
        <a:ext cx="271504" cy="270775"/>
      </dsp:txXfrm>
    </dsp:sp>
    <dsp:sp modelId="{6DC1FF4B-5A22-4D24-9EFF-CF43804BE00B}">
      <dsp:nvSpPr>
        <dsp:cNvPr id="0" name=""/>
        <dsp:cNvSpPr/>
      </dsp:nvSpPr>
      <dsp:spPr>
        <a:xfrm>
          <a:off x="3412926"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Review TC</a:t>
          </a:r>
          <a:endParaRPr lang="en-US" sz="2400" kern="1200" dirty="0"/>
        </a:p>
      </dsp:txBody>
      <dsp:txXfrm>
        <a:off x="3444991" y="1859575"/>
        <a:ext cx="1760502" cy="1030649"/>
      </dsp:txXfrm>
    </dsp:sp>
    <dsp:sp modelId="{9636550B-5EE2-4AF9-9492-F5239D8A4125}">
      <dsp:nvSpPr>
        <dsp:cNvPr id="0" name=""/>
        <dsp:cNvSpPr/>
      </dsp:nvSpPr>
      <dsp:spPr>
        <a:xfrm rot="10800000">
          <a:off x="2865536" y="2148645"/>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981583" y="2239147"/>
        <a:ext cx="270775" cy="271504"/>
      </dsp:txXfrm>
    </dsp:sp>
    <dsp:sp modelId="{79356E57-ACBD-4BF9-A9A3-42A48D825A59}">
      <dsp:nvSpPr>
        <dsp:cNvPr id="0" name=""/>
        <dsp:cNvSpPr/>
      </dsp:nvSpPr>
      <dsp:spPr>
        <a:xfrm>
          <a:off x="858440"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test data</a:t>
          </a:r>
          <a:endParaRPr lang="en-US" sz="2400" kern="1200" dirty="0"/>
        </a:p>
      </dsp:txBody>
      <dsp:txXfrm>
        <a:off x="890505" y="1859575"/>
        <a:ext cx="1760502" cy="1030649"/>
      </dsp:txXfrm>
    </dsp:sp>
    <dsp:sp modelId="{5A431EEB-B083-4850-B0BA-F5C9C2DA2E0F}">
      <dsp:nvSpPr>
        <dsp:cNvPr id="0" name=""/>
        <dsp:cNvSpPr/>
      </dsp:nvSpPr>
      <dsp:spPr>
        <a:xfrm rot="5400000">
          <a:off x="1577345" y="3050014"/>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635005" y="3082857"/>
        <a:ext cx="271504" cy="270775"/>
      </dsp:txXfrm>
    </dsp:sp>
    <dsp:sp modelId="{180049ED-7022-4118-A85C-2B8107758BF1}">
      <dsp:nvSpPr>
        <dsp:cNvPr id="0" name=""/>
        <dsp:cNvSpPr/>
      </dsp:nvSpPr>
      <dsp:spPr>
        <a:xfrm>
          <a:off x="858440" y="3652142"/>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IT</a:t>
          </a:r>
          <a:endParaRPr lang="en-US" sz="4000" kern="1200" dirty="0"/>
        </a:p>
      </dsp:txBody>
      <dsp:txXfrm>
        <a:off x="890505" y="3684207"/>
        <a:ext cx="1760502" cy="103064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mc:AlternateContent xmlns:mc="http://schemas.openxmlformats.org/markup-compatibility/2006">
              <mc:Choice xmlns:v="urn:schemas-microsoft-com:vml" Requires="v">
                <p:oleObj spid="_x0000_s1195" name="Image" r:id="rId15" imgW="5320635" imgH="5168254" progId="">
                  <p:embed/>
                </p:oleObj>
              </mc:Choice>
              <mc:Fallback>
                <p:oleObj name="Image" r:id="rId15" imgW="5320635" imgH="5168254" progId="">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l="22345" t="23158"/>
                      <a:stretch>
                        <a:fillRect/>
                      </a:stretch>
                    </p:blipFill>
                    <p:spPr bwMode="auto">
                      <a:xfrm>
                        <a:off x="0" y="11113"/>
                        <a:ext cx="3910013" cy="3757612"/>
                      </a:xfrm>
                      <a:prstGeom prst="rect">
                        <a:avLst/>
                      </a:prstGeom>
                      <a:noFill/>
                      <a:ln>
                        <a:noFill/>
                      </a:ln>
                      <a:effectLst/>
                      <a:extLst>
                        <a:ext uri="{909E8E84-426E-40DD-AFC4-6F175D3DCCD1}">
                          <a14:hiddenFill xmlns:a14="http://schemas.microsoft.com/office/drawing/2010/main">
                            <a:solidFill>
                              <a:srgbClr val="7DB038"/>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14" name="Date Placeholder 13"/>
          <p:cNvSpPr>
            <a:spLocks noGrp="1"/>
          </p:cNvSpPr>
          <p:nvPr>
            <p:ph type="dt" sz="half" idx="10"/>
          </p:nvPr>
        </p:nvSpPr>
        <p:spPr/>
        <p:txBody>
          <a:bodyPr/>
          <a:lstStyle/>
          <a:p>
            <a:r>
              <a:rPr lang="en-US" smtClean="0"/>
              <a:t>Credit Ranking System</a:t>
            </a:r>
            <a:endParaRPr lang="en-US"/>
          </a:p>
        </p:txBody>
      </p:sp>
      <p:sp>
        <p:nvSpPr>
          <p:cNvPr id="15" name="Slide Number Placeholder 14"/>
          <p:cNvSpPr>
            <a:spLocks noGrp="1"/>
          </p:cNvSpPr>
          <p:nvPr>
            <p:ph type="sldNum" sz="quarter" idx="12"/>
          </p:nvPr>
        </p:nvSpPr>
        <p:spPr/>
        <p:txBody>
          <a:bodyPr/>
          <a:lstStyle/>
          <a:p>
            <a:fld id="{4AA65D23-FF0D-4347-939A-5B9B0E2928D3}"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Process model – </a:t>
            </a:r>
            <a:r>
              <a:rPr kumimoji="0" lang="en-US" sz="2400" b="1" i="0" u="none" strike="noStrike" kern="0" cap="none" spc="0" normalizeH="0" noProof="0" dirty="0" smtClean="0">
                <a:ln>
                  <a:noFill/>
                </a:ln>
                <a:solidFill>
                  <a:srgbClr val="C00000"/>
                </a:solidFill>
                <a:effectLst/>
                <a:uLnTx/>
                <a:uFillTx/>
                <a:latin typeface="+mn-lt"/>
                <a:ea typeface="+mn-ea"/>
                <a:cs typeface="+mn-cs"/>
              </a:rPr>
              <a:t>Waterfall model</a:t>
            </a:r>
            <a:endParaRPr kumimoji="0" lang="en-US" sz="2800" b="1" i="0" u="none" strike="noStrike" kern="0" cap="none" spc="0" normalizeH="0" noProof="0" dirty="0" smtClean="0">
              <a:ln>
                <a:noFill/>
              </a:ln>
              <a:solidFill>
                <a:srgbClr val="C00000"/>
              </a:solidFill>
              <a:effectLst/>
              <a:uLnTx/>
              <a:uFillTx/>
              <a:latin typeface="+mn-lt"/>
              <a:ea typeface="+mn-ea"/>
              <a:cs typeface="+mn-cs"/>
            </a:endParaRPr>
          </a:p>
        </p:txBody>
      </p:sp>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grpSp>
        <p:nvGrpSpPr>
          <p:cNvPr id="49" name="Group 25"/>
          <p:cNvGrpSpPr/>
          <p:nvPr/>
        </p:nvGrpSpPr>
        <p:grpSpPr>
          <a:xfrm>
            <a:off x="2438400" y="0"/>
            <a:ext cx="5410200" cy="762000"/>
            <a:chOff x="2438400" y="0"/>
            <a:chExt cx="5410200" cy="762000"/>
          </a:xfrm>
        </p:grpSpPr>
        <p:sp>
          <p:nvSpPr>
            <p:cNvPr id="50" name="Pentagon 4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51" name="Group 35"/>
            <p:cNvGrpSpPr/>
            <p:nvPr/>
          </p:nvGrpSpPr>
          <p:grpSpPr>
            <a:xfrm>
              <a:off x="2438400" y="0"/>
              <a:ext cx="4114800" cy="762000"/>
              <a:chOff x="1295400" y="2667000"/>
              <a:chExt cx="4114800" cy="762000"/>
            </a:xfrm>
          </p:grpSpPr>
          <p:sp>
            <p:nvSpPr>
              <p:cNvPr id="52" name="Pentagon 5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3" name="Pentagon 52"/>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4098" name="Picture 2" descr="C:\Download\waterfall_mode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43050"/>
            <a:ext cx="6353175" cy="4885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029200" y="1600200"/>
            <a:ext cx="3962400" cy="1077218"/>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Report submitting schedule</a:t>
            </a:r>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4" name="Date Placeholder 3"/>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13</a:t>
            </a:fld>
            <a:endParaRPr lang="en-US" dirty="0"/>
          </a:p>
        </p:txBody>
      </p:sp>
    </p:spTree>
    <p:extLst>
      <p:ext uri="{BB962C8B-B14F-4D97-AF65-F5344CB8AC3E}">
        <p14:creationId xmlns:p14="http://schemas.microsoft.com/office/powerpoint/2010/main"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smtClean="0"/>
              <a:t>Credit Ranking System</a:t>
            </a:r>
            <a:endParaRPr lang="en-US"/>
          </a:p>
        </p:txBody>
      </p:sp>
      <p:sp>
        <p:nvSpPr>
          <p:cNvPr id="8" name="Slide Number Placeholder 7"/>
          <p:cNvSpPr>
            <a:spLocks noGrp="1"/>
          </p:cNvSpPr>
          <p:nvPr>
            <p:ph type="sldNum" sz="quarter" idx="12"/>
          </p:nvPr>
        </p:nvSpPr>
        <p:spPr/>
        <p:txBody>
          <a:bodyPr/>
          <a:lstStyle/>
          <a:p>
            <a:fld id="{4AA65D23-FF0D-4347-939A-5B9B0E2928D3}" type="slidenum">
              <a:rPr lang="en-US" smtClean="0"/>
              <a:pPr/>
              <a:t>16</a:t>
            </a:fld>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41" y="2057400"/>
            <a:ext cx="852646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Oval 1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1000"/>
                                        <p:tgtEl>
                                          <p:spTgt spid="4098"/>
                                        </p:tgtEl>
                                      </p:cBhvr>
                                    </p:animEffect>
                                    <p:anim calcmode="lin" valueType="num">
                                      <p:cBhvr>
                                        <p:cTn id="11" dur="1000" fill="hold"/>
                                        <p:tgtEl>
                                          <p:spTgt spid="4098"/>
                                        </p:tgtEl>
                                        <p:attrNameLst>
                                          <p:attrName>ppt_x</p:attrName>
                                        </p:attrNameLst>
                                      </p:cBhvr>
                                      <p:tavLst>
                                        <p:tav tm="0">
                                          <p:val>
                                            <p:strVal val="#ppt_x"/>
                                          </p:val>
                                        </p:tav>
                                        <p:tav tm="100000">
                                          <p:val>
                                            <p:strVal val="#ppt_x"/>
                                          </p:val>
                                        </p:tav>
                                      </p:tavLst>
                                    </p:anim>
                                    <p:anim calcmode="lin" valueType="num">
                                      <p:cBhvr>
                                        <p:cTn id="1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17</a:t>
            </a:fld>
            <a:endParaRPr lang="en-US" dirty="0"/>
          </a:p>
        </p:txBody>
      </p:sp>
    </p:spTree>
    <p:extLst>
      <p:ext uri="{BB962C8B-B14F-4D97-AF65-F5344CB8AC3E}">
        <p14:creationId xmlns:p14="http://schemas.microsoft.com/office/powerpoint/2010/main" val="59583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3" name="Rectangle 52"/>
          <p:cNvSpPr/>
          <p:nvPr/>
        </p:nvSpPr>
        <p:spPr>
          <a:xfrm>
            <a:off x="76200" y="3276600"/>
            <a:ext cx="35814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18</a:t>
            </a:fld>
            <a:endParaRPr lang="en-US" dirty="0"/>
          </a:p>
        </p:txBody>
      </p:sp>
    </p:spTree>
    <p:extLst>
      <p:ext uri="{BB962C8B-B14F-4D97-AF65-F5344CB8AC3E}">
        <p14:creationId xmlns:p14="http://schemas.microsoft.com/office/powerpoint/2010/main" val="23355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0" name="Rectangle 49"/>
          <p:cNvSpPr/>
          <p:nvPr/>
        </p:nvSpPr>
        <p:spPr>
          <a:xfrm>
            <a:off x="76200" y="3276600"/>
            <a:ext cx="35814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19</a:t>
            </a:fld>
            <a:endParaRPr lang="en-US" dirty="0"/>
          </a:p>
        </p:txBody>
      </p:sp>
    </p:spTree>
    <p:extLst>
      <p:ext uri="{BB962C8B-B14F-4D97-AF65-F5344CB8AC3E}">
        <p14:creationId xmlns:p14="http://schemas.microsoft.com/office/powerpoint/2010/main" val="42676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12" name="Group 11"/>
          <p:cNvGrpSpPr/>
          <p:nvPr/>
        </p:nvGrpSpPr>
        <p:grpSpPr>
          <a:xfrm>
            <a:off x="1676400" y="1905000"/>
            <a:ext cx="6172200" cy="4114800"/>
            <a:chOff x="2133600" y="1905000"/>
            <a:chExt cx="6172200" cy="4114800"/>
          </a:xfrm>
        </p:grpSpPr>
        <p:grpSp>
          <p:nvGrpSpPr>
            <p:cNvPr id="2" name="Group 83"/>
            <p:cNvGrpSpPr>
              <a:grpSpLocks/>
            </p:cNvGrpSpPr>
            <p:nvPr/>
          </p:nvGrpSpPr>
          <p:grpSpPr bwMode="auto">
            <a:xfrm>
              <a:off x="2133600" y="1905000"/>
              <a:ext cx="61722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198" name="Text Box 86"/>
              <p:cNvSpPr txBox="1">
                <a:spLocks noChangeArrowheads="1"/>
              </p:cNvSpPr>
              <p:nvPr/>
            </p:nvSpPr>
            <p:spPr bwMode="gray">
              <a:xfrm>
                <a:off x="1872" y="1934"/>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Introduction – 15 min</a:t>
                </a:r>
                <a:endParaRPr lang="en-US" sz="2400" b="1" dirty="0">
                  <a:solidFill>
                    <a:schemeClr val="bg1"/>
                  </a:solidFill>
                </a:endParaRPr>
              </a:p>
            </p:txBody>
          </p:sp>
          <p:sp>
            <p:nvSpPr>
              <p:cNvPr id="90199" name="Text Box 87"/>
              <p:cNvSpPr txBox="1">
                <a:spLocks noChangeArrowheads="1"/>
              </p:cNvSpPr>
              <p:nvPr/>
            </p:nvSpPr>
            <p:spPr bwMode="gray">
              <a:xfrm>
                <a:off x="1375"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1</a:t>
                </a:r>
              </a:p>
            </p:txBody>
          </p:sp>
        </p:grpSp>
        <p:grpSp>
          <p:nvGrpSpPr>
            <p:cNvPr id="3" name="Group 88"/>
            <p:cNvGrpSpPr>
              <a:grpSpLocks/>
            </p:cNvGrpSpPr>
            <p:nvPr/>
          </p:nvGrpSpPr>
          <p:grpSpPr bwMode="auto">
            <a:xfrm>
              <a:off x="2133600" y="3581401"/>
              <a:ext cx="6172200" cy="1004888"/>
              <a:chOff x="1296" y="1824"/>
              <a:chExt cx="2976" cy="633"/>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03" name="Text Box 91"/>
              <p:cNvSpPr txBox="1">
                <a:spLocks noChangeArrowheads="1"/>
              </p:cNvSpPr>
              <p:nvPr/>
            </p:nvSpPr>
            <p:spPr bwMode="gray">
              <a:xfrm>
                <a:off x="1824" y="1934"/>
                <a:ext cx="2304" cy="523"/>
              </a:xfrm>
              <a:prstGeom prst="rect">
                <a:avLst/>
              </a:prstGeom>
              <a:noFill/>
              <a:ln w="9525" algn="ctr">
                <a:noFill/>
                <a:miter lim="800000"/>
                <a:headEnd/>
                <a:tailEnd/>
              </a:ln>
              <a:effectLst/>
            </p:spPr>
            <p:txBody>
              <a:bodyPr wrap="square">
                <a:spAutoFit/>
              </a:bodyPr>
              <a:lstStyle/>
              <a:p>
                <a:pPr eaLnBrk="0" hangingPunct="0"/>
                <a:r>
                  <a:rPr lang="en-US" sz="2400" b="1" dirty="0" smtClean="0">
                    <a:solidFill>
                      <a:schemeClr val="bg1"/>
                    </a:solidFill>
                  </a:rPr>
                  <a:t>Development process – 30 min</a:t>
                </a:r>
                <a:endParaRPr lang="en-US" sz="2400" b="1" dirty="0">
                  <a:solidFill>
                    <a:schemeClr val="bg1"/>
                  </a:solidFill>
                </a:endParaRPr>
              </a:p>
            </p:txBody>
          </p:sp>
          <p:sp>
            <p:nvSpPr>
              <p:cNvPr id="90204" name="Text Box 92"/>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smtClean="0">
                    <a:solidFill>
                      <a:schemeClr val="bg1"/>
                    </a:solidFill>
                  </a:rPr>
                  <a:t>3</a:t>
                </a:r>
                <a:endParaRPr lang="en-US" sz="3200" dirty="0">
                  <a:solidFill>
                    <a:schemeClr val="bg1"/>
                  </a:solidFill>
                </a:endParaRPr>
              </a:p>
            </p:txBody>
          </p:sp>
        </p:grpSp>
        <p:grpSp>
          <p:nvGrpSpPr>
            <p:cNvPr id="4" name="Group 93"/>
            <p:cNvGrpSpPr>
              <a:grpSpLocks/>
            </p:cNvGrpSpPr>
            <p:nvPr/>
          </p:nvGrpSpPr>
          <p:grpSpPr bwMode="auto">
            <a:xfrm>
              <a:off x="2133600" y="4419600"/>
              <a:ext cx="61722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08" name="Text Box 96"/>
              <p:cNvSpPr txBox="1">
                <a:spLocks noChangeArrowheads="1"/>
              </p:cNvSpPr>
              <p:nvPr/>
            </p:nvSpPr>
            <p:spPr bwMode="gray">
              <a:xfrm>
                <a:off x="1872" y="1920"/>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Demo – 10 min</a:t>
                </a:r>
                <a:endParaRPr lang="en-US" sz="2400" b="1" dirty="0">
                  <a:solidFill>
                    <a:schemeClr val="bg1"/>
                  </a:solidFill>
                </a:endParaRPr>
              </a:p>
            </p:txBody>
          </p:sp>
          <p:sp>
            <p:nvSpPr>
              <p:cNvPr id="90209" name="Text Box 97"/>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4</a:t>
                </a:r>
              </a:p>
            </p:txBody>
          </p:sp>
        </p:grpSp>
        <p:grpSp>
          <p:nvGrpSpPr>
            <p:cNvPr id="5" name="Group 98"/>
            <p:cNvGrpSpPr>
              <a:grpSpLocks/>
            </p:cNvGrpSpPr>
            <p:nvPr/>
          </p:nvGrpSpPr>
          <p:grpSpPr bwMode="auto">
            <a:xfrm>
              <a:off x="2133600" y="5334000"/>
              <a:ext cx="61722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13" name="Text Box 101"/>
              <p:cNvSpPr txBox="1">
                <a:spLocks noChangeArrowheads="1"/>
              </p:cNvSpPr>
              <p:nvPr/>
            </p:nvSpPr>
            <p:spPr bwMode="gray">
              <a:xfrm>
                <a:off x="1872" y="1934"/>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Q&amp;A – 30 min</a:t>
                </a:r>
                <a:endParaRPr lang="en-US" sz="2400" b="1" dirty="0">
                  <a:solidFill>
                    <a:schemeClr val="bg1"/>
                  </a:solidFill>
                </a:endParaRPr>
              </a:p>
            </p:txBody>
          </p:sp>
          <p:sp>
            <p:nvSpPr>
              <p:cNvPr id="90214" name="Text Box 102"/>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5</a:t>
                </a:r>
              </a:p>
            </p:txBody>
          </p:sp>
        </p:grpSp>
        <p:grpSp>
          <p:nvGrpSpPr>
            <p:cNvPr id="25" name="Group 88"/>
            <p:cNvGrpSpPr>
              <a:grpSpLocks/>
            </p:cNvGrpSpPr>
            <p:nvPr/>
          </p:nvGrpSpPr>
          <p:grpSpPr bwMode="auto">
            <a:xfrm>
              <a:off x="2133600" y="2743200"/>
              <a:ext cx="6172200" cy="685800"/>
              <a:chOff x="1296" y="1824"/>
              <a:chExt cx="2976" cy="432"/>
            </a:xfrm>
            <a:solidFill>
              <a:srgbClr val="FFC000"/>
            </a:solidFill>
          </p:grpSpPr>
          <p:sp>
            <p:nvSpPr>
              <p:cNvPr id="26" name="AutoShape 89"/>
              <p:cNvSpPr>
                <a:spLocks noChangeArrowheads="1"/>
              </p:cNvSpPr>
              <p:nvPr/>
            </p:nvSpPr>
            <p:spPr bwMode="gray">
              <a:xfrm>
                <a:off x="1536" y="1899"/>
                <a:ext cx="2736" cy="309"/>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28" name="Text Box 91"/>
              <p:cNvSpPr txBox="1">
                <a:spLocks noChangeArrowheads="1"/>
              </p:cNvSpPr>
              <p:nvPr/>
            </p:nvSpPr>
            <p:spPr bwMode="gray">
              <a:xfrm>
                <a:off x="1872" y="1917"/>
                <a:ext cx="2160" cy="291"/>
              </a:xfrm>
              <a:prstGeom prst="rect">
                <a:avLst/>
              </a:prstGeom>
              <a:grpFill/>
              <a:ln w="9525" algn="ctr">
                <a:noFill/>
                <a:miter lim="800000"/>
                <a:headEnd/>
                <a:tailEnd/>
              </a:ln>
              <a:effectLst/>
            </p:spPr>
            <p:txBody>
              <a:bodyPr>
                <a:spAutoFit/>
              </a:bodyPr>
              <a:lstStyle/>
              <a:p>
                <a:pPr eaLnBrk="0" hangingPunct="0"/>
                <a:r>
                  <a:rPr lang="en-US" sz="2400" b="1" dirty="0" smtClean="0">
                    <a:solidFill>
                      <a:schemeClr val="bg1"/>
                    </a:solidFill>
                  </a:rPr>
                  <a:t>Plan – 5 min</a:t>
                </a:r>
                <a:endParaRPr lang="en-US" sz="2400" b="1" dirty="0">
                  <a:solidFill>
                    <a:schemeClr val="bg1"/>
                  </a:solidFill>
                </a:endParaRPr>
              </a:p>
            </p:txBody>
          </p:sp>
          <p:sp>
            <p:nvSpPr>
              <p:cNvPr id="29" name="Text Box 92"/>
              <p:cNvSpPr txBox="1">
                <a:spLocks noChangeArrowheads="1"/>
              </p:cNvSpPr>
              <p:nvPr/>
            </p:nvSpPr>
            <p:spPr bwMode="gray">
              <a:xfrm>
                <a:off x="1375"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2</a:t>
                </a:r>
              </a:p>
            </p:txBody>
          </p:sp>
        </p:grpSp>
      </p:grpSp>
      <p:sp>
        <p:nvSpPr>
          <p:cNvPr id="8" name="Date Placeholder 7"/>
          <p:cNvSpPr>
            <a:spLocks noGrp="1"/>
          </p:cNvSpPr>
          <p:nvPr>
            <p:ph type="dt" sz="half" idx="10"/>
          </p:nvPr>
        </p:nvSpPr>
        <p:spPr/>
        <p:txBody>
          <a:bodyPr/>
          <a:lstStyle/>
          <a:p>
            <a:r>
              <a:rPr lang="en-US" smtClean="0"/>
              <a:t>Credit Ranking System</a:t>
            </a:r>
            <a:endParaRPr lang="en-US"/>
          </a:p>
        </p:txBody>
      </p:sp>
      <p:sp>
        <p:nvSpPr>
          <p:cNvPr id="9" name="Slide Number Placeholder 8"/>
          <p:cNvSpPr>
            <a:spLocks noGrp="1"/>
          </p:cNvSpPr>
          <p:nvPr>
            <p:ph type="sldNum" sz="quarter" idx="12"/>
          </p:nvPr>
        </p:nvSpPr>
        <p:spPr/>
        <p:txBody>
          <a:bodyPr/>
          <a:lstStyle/>
          <a:p>
            <a:fld id="{4AA65D23-FF0D-4347-939A-5B9B0E2928D3}"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a:t>
            </a:r>
            <a:r>
              <a:rPr lang="en-US" sz="2400" b="1" kern="0" dirty="0" smtClean="0">
                <a:solidFill>
                  <a:schemeClr val="accent2">
                    <a:lumMod val="75000"/>
                  </a:schemeClr>
                </a:solidFill>
                <a:latin typeface="+mn-lt"/>
              </a:rPr>
              <a:t>Review action: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Review within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Cross-review of two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22</a:t>
            </a:fld>
            <a:endParaRPr lang="en-US" dirty="0"/>
          </a:p>
        </p:txBody>
      </p:sp>
      <p:pic>
        <p:nvPicPr>
          <p:cNvPr id="28" name="Picture 2"/>
          <p:cNvPicPr>
            <a:picLocks noChangeAspect="1" noChangeArrowheads="1"/>
          </p:cNvPicPr>
          <p:nvPr/>
        </p:nvPicPr>
        <p:blipFill>
          <a:blip r:embed="rId2" cstate="print"/>
          <a:srcRect/>
          <a:stretch>
            <a:fillRect/>
          </a:stretch>
        </p:blipFill>
        <p:spPr bwMode="auto">
          <a:xfrm>
            <a:off x="2133600" y="990600"/>
            <a:ext cx="6019800" cy="5428796"/>
          </a:xfrm>
          <a:prstGeom prst="rect">
            <a:avLst/>
          </a:prstGeom>
          <a:noFill/>
          <a:ln w="9525">
            <a:noFill/>
            <a:miter lim="800000"/>
            <a:headEnd/>
            <a:tailEnd/>
          </a:ln>
        </p:spPr>
      </p:pic>
    </p:spTree>
    <p:extLst>
      <p:ext uri="{BB962C8B-B14F-4D97-AF65-F5344CB8AC3E}">
        <p14:creationId xmlns:p14="http://schemas.microsoft.com/office/powerpoint/2010/main" val="2949849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POFOD</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dirty="0">
                          <a:latin typeface="Arial"/>
                          <a:ea typeface="Times New Roman"/>
                          <a:cs typeface="Times New Roman"/>
                        </a:rPr>
                        <a:t>REL003</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23</a:t>
            </a:fld>
            <a:endParaRPr lang="en-US" dirty="0"/>
          </a:p>
        </p:txBody>
      </p:sp>
      <p:sp>
        <p:nvSpPr>
          <p:cNvPr id="28"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34" name="Table 33"/>
          <p:cNvGraphicFramePr>
            <a:graphicFrameLocks noGrp="1"/>
          </p:cNvGraphicFramePr>
          <p:nvPr>
            <p:extLst>
              <p:ext uri="{D42A27DB-BD31-4B8C-83A1-F6EECF244321}">
                <p14:modId xmlns:p14="http://schemas.microsoft.com/office/powerpoint/2010/main" val="1988474129"/>
              </p:ext>
            </p:extLst>
          </p:nvPr>
        </p:nvGraphicFramePr>
        <p:xfrm>
          <a:off x="2590800" y="1972679"/>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dirty="0">
                          <a:latin typeface="Arial"/>
                          <a:ea typeface="Times New Roman"/>
                          <a:cs typeface="Times New Roman"/>
                        </a:rPr>
                        <a:t>SEC006</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38" name="Table 37"/>
          <p:cNvGraphicFramePr>
            <a:graphicFrameLocks noGrp="1"/>
          </p:cNvGraphicFramePr>
          <p:nvPr>
            <p:extLst>
              <p:ext uri="{D42A27DB-BD31-4B8C-83A1-F6EECF244321}">
                <p14:modId xmlns:p14="http://schemas.microsoft.com/office/powerpoint/2010/main" val="492329436"/>
              </p:ext>
            </p:extLst>
          </p:nvPr>
        </p:nvGraphicFramePr>
        <p:xfrm>
          <a:off x="2743200" y="2032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Data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End-user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9"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42" name="Table 41"/>
          <p:cNvGraphicFramePr>
            <a:graphicFrameLocks noGrp="1"/>
          </p:cNvGraphicFramePr>
          <p:nvPr>
            <p:extLst>
              <p:ext uri="{D42A27DB-BD31-4B8C-83A1-F6EECF244321}">
                <p14:modId xmlns:p14="http://schemas.microsoft.com/office/powerpoint/2010/main" val="2773641346"/>
              </p:ext>
            </p:extLst>
          </p:nvPr>
        </p:nvGraphicFramePr>
        <p:xfrm>
          <a:off x="2667000" y="21336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dirty="0">
                          <a:latin typeface="Arial"/>
                          <a:ea typeface="Times New Roman"/>
                          <a:cs typeface="Times New Roman"/>
                        </a:rPr>
                        <a:t>ID</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Response time</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average time to response for a transaction when managing parameters is 2s and the maximum is 5s.</a:t>
                      </a:r>
                      <a:endParaRPr lang="vi-VN" sz="1100" dirty="0">
                        <a:latin typeface="Calibri"/>
                        <a:ea typeface="Times New Roman"/>
                        <a:cs typeface="Times New Roman"/>
                      </a:endParaRPr>
                    </a:p>
                    <a:p>
                      <a:pPr>
                        <a:lnSpc>
                          <a:spcPct val="115000"/>
                        </a:lnSpc>
                        <a:spcAft>
                          <a:spcPts val="1000"/>
                        </a:spcAft>
                      </a:pPr>
                      <a:r>
                        <a:rPr lang="en-US" sz="1200" dirty="0">
                          <a:latin typeface="Arial"/>
                          <a:ea typeface="Times New Roman"/>
                          <a:cs typeface="Times New Roman"/>
                        </a:rPr>
                        <a:t>The average time to response for a transaction when ranking for customers is 3s and the maximum is 8s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3"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noProof="0" dirty="0" smtClean="0">
                <a:solidFill>
                  <a:schemeClr val="accent2">
                    <a:lumMod val="75000"/>
                  </a:schemeClr>
                </a:solidFill>
                <a:latin typeface="+mn-lt"/>
              </a:rPr>
              <a:t>Performance</a:t>
            </a: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Tree>
    <p:extLst>
      <p:ext uri="{BB962C8B-B14F-4D97-AF65-F5344CB8AC3E}">
        <p14:creationId xmlns:p14="http://schemas.microsoft.com/office/powerpoint/2010/main" val="23217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childTnLst>
                          </p:cTn>
                        </p:par>
                        <p:par>
                          <p:cTn id="21" fill="hold">
                            <p:stCondLst>
                              <p:cond delay="0"/>
                            </p:stCondLst>
                            <p:childTnLst>
                              <p:par>
                                <p:cTn id="22" presetID="42"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7"/>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4"/>
                                        </p:tgtEl>
                                        <p:attrNameLst>
                                          <p:attrName>style.visibility</p:attrName>
                                        </p:attrNameLst>
                                      </p:cBhvr>
                                      <p:to>
                                        <p:strVal val="hidden"/>
                                      </p:to>
                                    </p:set>
                                  </p:childTnLst>
                                </p:cTn>
                              </p:par>
                            </p:childTnLst>
                          </p:cTn>
                        </p:par>
                        <p:par>
                          <p:cTn id="38" fill="hold">
                            <p:stCondLst>
                              <p:cond delay="0"/>
                            </p:stCondLst>
                            <p:childTnLst>
                              <p:par>
                                <p:cTn id="39" presetID="42"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anim calcmode="lin" valueType="num">
                                      <p:cBhvr>
                                        <p:cTn id="47" dur="1000" fill="hold"/>
                                        <p:tgtEl>
                                          <p:spTgt spid="38"/>
                                        </p:tgtEl>
                                        <p:attrNameLst>
                                          <p:attrName>ppt_x</p:attrName>
                                        </p:attrNameLst>
                                      </p:cBhvr>
                                      <p:tavLst>
                                        <p:tav tm="0">
                                          <p:val>
                                            <p:strVal val="#ppt_x"/>
                                          </p:val>
                                        </p:tav>
                                        <p:tav tm="100000">
                                          <p:val>
                                            <p:strVal val="#ppt_x"/>
                                          </p:val>
                                        </p:tav>
                                      </p:tavLst>
                                    </p:anim>
                                    <p:anim calcmode="lin" valueType="num">
                                      <p:cBhvr>
                                        <p:cTn id="4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childTnLst>
                          </p:cTn>
                        </p:par>
                        <p:par>
                          <p:cTn id="55" fill="hold">
                            <p:stCondLst>
                              <p:cond delay="0"/>
                            </p:stCondLst>
                            <p:childTnLst>
                              <p:par>
                                <p:cTn id="56" presetID="42" presetClass="entr" presetSubtype="0"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anim calcmode="lin" valueType="num">
                                      <p:cBhvr>
                                        <p:cTn id="59" dur="1000" fill="hold"/>
                                        <p:tgtEl>
                                          <p:spTgt spid="53"/>
                                        </p:tgtEl>
                                        <p:attrNameLst>
                                          <p:attrName>ppt_x</p:attrName>
                                        </p:attrNameLst>
                                      </p:cBhvr>
                                      <p:tavLst>
                                        <p:tav tm="0">
                                          <p:val>
                                            <p:strVal val="#ppt_x"/>
                                          </p:val>
                                        </p:tav>
                                        <p:tav tm="100000">
                                          <p:val>
                                            <p:strVal val="#ppt_x"/>
                                          </p:val>
                                        </p:tav>
                                      </p:tavLst>
                                    </p:anim>
                                    <p:anim calcmode="lin" valueType="num">
                                      <p:cBhvr>
                                        <p:cTn id="60" dur="1000" fill="hold"/>
                                        <p:tgtEl>
                                          <p:spTgt spid="5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1000"/>
                                        <p:tgtEl>
                                          <p:spTgt spid="42"/>
                                        </p:tgtEl>
                                      </p:cBhvr>
                                    </p:animEffect>
                                    <p:anim calcmode="lin" valueType="num">
                                      <p:cBhvr>
                                        <p:cTn id="64" dur="1000" fill="hold"/>
                                        <p:tgtEl>
                                          <p:spTgt spid="42"/>
                                        </p:tgtEl>
                                        <p:attrNameLst>
                                          <p:attrName>ppt_x</p:attrName>
                                        </p:attrNameLst>
                                      </p:cBhvr>
                                      <p:tavLst>
                                        <p:tav tm="0">
                                          <p:val>
                                            <p:strVal val="#ppt_x"/>
                                          </p:val>
                                        </p:tav>
                                        <p:tav tm="100000">
                                          <p:val>
                                            <p:strVal val="#ppt_x"/>
                                          </p:val>
                                        </p:tav>
                                      </p:tavLst>
                                    </p:anim>
                                    <p:anim calcmode="lin" valueType="num">
                                      <p:cBhvr>
                                        <p:cTn id="6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3"/>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7" grpId="0"/>
      <p:bldP spid="37" grpId="1"/>
      <p:bldP spid="39" grpId="0"/>
      <p:bldP spid="39" grpId="1"/>
      <p:bldP spid="53" grpId="0"/>
      <p:bldP spid="5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design</a:t>
            </a: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Solve </a:t>
            </a:r>
            <a:r>
              <a:rPr lang="en-US" b="1" kern="0" dirty="0">
                <a:solidFill>
                  <a:schemeClr val="accent2">
                    <a:lumMod val="75000"/>
                  </a:schemeClr>
                </a:solidFill>
                <a:latin typeface="+mn-lt"/>
              </a:rPr>
              <a:t>business requirement. </a:t>
            </a: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Try following </a:t>
            </a:r>
            <a:r>
              <a:rPr lang="en-US" b="1" kern="0" dirty="0">
                <a:solidFill>
                  <a:schemeClr val="accent2">
                    <a:lumMod val="75000"/>
                  </a:schemeClr>
                </a:solidFill>
                <a:latin typeface="+mn-lt"/>
              </a:rPr>
              <a:t>3 Normal </a:t>
            </a:r>
            <a:r>
              <a:rPr lang="en-US" b="1" kern="0" dirty="0" smtClean="0">
                <a:solidFill>
                  <a:schemeClr val="accent2">
                    <a:lumMod val="75000"/>
                  </a:schemeClr>
                </a:solidFill>
                <a:latin typeface="+mn-lt"/>
              </a:rPr>
              <a:t>Form.</a:t>
            </a:r>
            <a:endParaRPr lang="en-US" b="1"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a:t>
            </a:r>
            <a:r>
              <a:rPr lang="en-US" b="1" kern="0" dirty="0" smtClean="0">
                <a:solidFill>
                  <a:schemeClr val="accent2">
                    <a:lumMod val="75000"/>
                  </a:schemeClr>
                </a:solidFill>
                <a:latin typeface="+mn-lt"/>
              </a:rPr>
              <a:t>data</a:t>
            </a: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a:t>
            </a:r>
            <a:r>
              <a:rPr lang="en-US" b="1" kern="0" dirty="0" smtClean="0">
                <a:solidFill>
                  <a:schemeClr val="accent2">
                    <a:lumMod val="75000"/>
                  </a:schemeClr>
                </a:solidFill>
                <a:latin typeface="+mn-lt"/>
              </a:rPr>
              <a:t>merge </a:t>
            </a:r>
            <a:r>
              <a:rPr lang="en-US" b="1" kern="0" dirty="0">
                <a:solidFill>
                  <a:schemeClr val="accent2">
                    <a:lumMod val="75000"/>
                  </a:schemeClr>
                </a:solidFill>
                <a:latin typeface="+mn-lt"/>
              </a:rPr>
              <a:t>in Visio then create DB </a:t>
            </a: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Result:</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24</a:t>
            </a:fld>
            <a:endParaRPr lang="en-US" dirty="0"/>
          </a:p>
        </p:txBody>
      </p:sp>
    </p:spTree>
    <p:extLst>
      <p:ext uri="{BB962C8B-B14F-4D97-AF65-F5344CB8AC3E}">
        <p14:creationId xmlns:p14="http://schemas.microsoft.com/office/powerpoint/2010/main" val="2441800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25</a:t>
            </a:fld>
            <a:endParaRPr lang="en-US" dirty="0"/>
          </a:p>
        </p:txBody>
      </p:sp>
    </p:spTree>
    <p:extLst>
      <p:ext uri="{BB962C8B-B14F-4D97-AF65-F5344CB8AC3E}">
        <p14:creationId xmlns:p14="http://schemas.microsoft.com/office/powerpoint/2010/main" val="2224861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II. </a:t>
            </a:r>
            <a:r>
              <a:rPr lang="en-US" sz="2400" b="1" kern="0" dirty="0" smtClean="0">
                <a:solidFill>
                  <a:schemeClr val="accent2">
                    <a:lumMod val="75000"/>
                  </a:schemeClr>
                </a:solidFill>
                <a:latin typeface="+mn-lt"/>
              </a:rPr>
              <a:t>System </a:t>
            </a:r>
            <a:r>
              <a:rPr lang="en-US" sz="2400" b="1" kern="0" dirty="0" smtClean="0">
                <a:solidFill>
                  <a:schemeClr val="accent2">
                    <a:lumMod val="75000"/>
                  </a:schemeClr>
                </a:solidFill>
                <a:latin typeface="+mn-lt"/>
              </a:rPr>
              <a:t>Design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kumimoji="0" lang="en-US"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Base</a:t>
            </a:r>
            <a:r>
              <a:rPr kumimoji="0" lang="en-US"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on non-Function</a:t>
            </a:r>
            <a:r>
              <a:rPr lang="en-US" b="1" kern="0" dirty="0" smtClean="0">
                <a:solidFill>
                  <a:schemeClr val="accent2">
                    <a:lumMod val="75000"/>
                  </a:schemeClr>
                </a:solidFill>
                <a:latin typeface="Arial" pitchFamily="34" charset="0"/>
                <a:cs typeface="Arial" pitchFamily="34" charset="0"/>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Arial" pitchFamily="34" charset="0"/>
                <a:cs typeface="Arial" pitchFamily="34" charset="0"/>
              </a:rPr>
              <a:t>Need a lot of user using common DB</a:t>
            </a:r>
          </a:p>
          <a:p>
            <a:pPr marL="800100" lvl="1" indent="-342900">
              <a:spcBef>
                <a:spcPct val="20000"/>
              </a:spcBef>
              <a:buClr>
                <a:schemeClr val="hlink"/>
              </a:buClr>
              <a:buFontTx/>
              <a:buChar cha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pic>
        <p:nvPicPr>
          <p:cNvPr id="4" name="Picture 2" descr="C:\Users\ChinhPLQ\Desktop\image\clien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53195"/>
            <a:ext cx="5562600" cy="42238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26</a:t>
            </a:fld>
            <a:endParaRPr lang="en-US" dirty="0"/>
          </a:p>
        </p:txBody>
      </p:sp>
    </p:spTree>
    <p:extLst>
      <p:ext uri="{BB962C8B-B14F-4D97-AF65-F5344CB8AC3E}">
        <p14:creationId xmlns:p14="http://schemas.microsoft.com/office/powerpoint/2010/main" val="1432109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524000"/>
            <a:ext cx="6553200" cy="16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chemeClr val="hlink"/>
              </a:buClr>
              <a:defRPr/>
            </a:pPr>
            <a:r>
              <a:rPr lang="en-US" b="1" kern="0" dirty="0" smtClean="0">
                <a:solidFill>
                  <a:schemeClr val="accent2">
                    <a:lumMod val="75000"/>
                  </a:schemeClr>
                </a:solidFill>
                <a:latin typeface="+mn-lt"/>
              </a:rPr>
              <a:t>Framework </a:t>
            </a:r>
            <a:r>
              <a:rPr lang="en-US" b="1" kern="0" dirty="0">
                <a:solidFill>
                  <a:schemeClr val="accent2">
                    <a:lumMod val="75000"/>
                  </a:schemeClr>
                </a:solidFill>
                <a:latin typeface="+mn-lt"/>
              </a:rPr>
              <a:t>: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lvl="1">
              <a:spcBef>
                <a:spcPct val="20000"/>
              </a:spcBef>
              <a:buClr>
                <a:schemeClr val="hlink"/>
              </a:buCl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4" name="Picture 2" descr="C:\Users\ChinhPLQ\Desktop\image\MVC.NEt.jpg"/>
          <p:cNvPicPr>
            <a:picLocks noChangeAspect="1" noChangeArrowheads="1"/>
          </p:cNvPicPr>
          <p:nvPr/>
        </p:nvPicPr>
        <p:blipFill rotWithShape="1">
          <a:blip r:embed="rId2">
            <a:extLst>
              <a:ext uri="{28A0092B-C50C-407E-A947-70E740481C1C}">
                <a14:useLocalDpi xmlns:a14="http://schemas.microsoft.com/office/drawing/2010/main" val="0"/>
              </a:ext>
            </a:extLst>
          </a:blip>
          <a:srcRect l="21111" r="20464"/>
          <a:stretch/>
        </p:blipFill>
        <p:spPr bwMode="auto">
          <a:xfrm>
            <a:off x="3581400" y="2549135"/>
            <a:ext cx="4006755" cy="396517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27</a:t>
            </a:fld>
            <a:endParaRPr lang="en-US" dirty="0"/>
          </a:p>
        </p:txBody>
      </p:sp>
      <p:sp>
        <p:nvSpPr>
          <p:cNvPr id="29"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spTree>
    <p:extLst>
      <p:ext uri="{BB962C8B-B14F-4D97-AF65-F5344CB8AC3E}">
        <p14:creationId xmlns:p14="http://schemas.microsoft.com/office/powerpoint/2010/main" val="2613005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28</a:t>
            </a:fld>
            <a:endParaRPr lang="en-US" dirty="0"/>
          </a:p>
        </p:txBody>
      </p:sp>
    </p:spTree>
    <p:extLst>
      <p:ext uri="{BB962C8B-B14F-4D97-AF65-F5344CB8AC3E}">
        <p14:creationId xmlns:p14="http://schemas.microsoft.com/office/powerpoint/2010/main" val="1439297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3775393"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a:t>
            </a:r>
            <a:r>
              <a:rPr lang="en-US" sz="2400" b="1" kern="0" dirty="0" smtClean="0">
                <a:solidFill>
                  <a:schemeClr val="accent2">
                    <a:lumMod val="75000"/>
                  </a:schemeClr>
                </a:solidFill>
              </a:rPr>
              <a:t>Diagram:</a:t>
            </a:r>
            <a:endParaRPr lang="en-US" sz="2400" b="1" kern="0" dirty="0">
              <a:solidFill>
                <a:schemeClr val="accent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 name="Date Placeholder 4"/>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29</a:t>
            </a:fld>
            <a:endParaRPr lang="en-US" dirty="0"/>
          </a:p>
        </p:txBody>
      </p:sp>
    </p:spTree>
    <p:extLst>
      <p:ext uri="{BB962C8B-B14F-4D97-AF65-F5344CB8AC3E}">
        <p14:creationId xmlns:p14="http://schemas.microsoft.com/office/powerpoint/2010/main" val="775216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2000" b="1" dirty="0">
                <a:solidFill>
                  <a:srgbClr val="337DC0"/>
                </a:solidFill>
              </a:rPr>
              <a:t>Project name: Credit Ranking System</a:t>
            </a:r>
          </a:p>
          <a:p>
            <a:pPr marL="342900" indent="-342900">
              <a:spcBef>
                <a:spcPct val="20000"/>
              </a:spcBef>
              <a:buClr>
                <a:schemeClr val="hlink"/>
              </a:buClr>
              <a:buFontTx/>
              <a:buChar char="•"/>
            </a:pPr>
            <a:r>
              <a:rPr lang="en-US" sz="2000" b="1" dirty="0">
                <a:solidFill>
                  <a:srgbClr val="337DC0"/>
                </a:solidFill>
              </a:rPr>
              <a:t>Supervisor: Mr. </a:t>
            </a:r>
            <a:r>
              <a:rPr lang="en-US" sz="2000" b="1" dirty="0" err="1">
                <a:solidFill>
                  <a:srgbClr val="337DC0"/>
                </a:solidFill>
              </a:rPr>
              <a:t>Quang</a:t>
            </a:r>
            <a:r>
              <a:rPr lang="en-US" sz="2000" b="1" dirty="0">
                <a:solidFill>
                  <a:srgbClr val="337DC0"/>
                </a:solidFill>
              </a:rPr>
              <a:t> LT</a:t>
            </a:r>
          </a:p>
          <a:p>
            <a:pPr marL="342900" indent="-342900">
              <a:spcBef>
                <a:spcPct val="20000"/>
              </a:spcBef>
              <a:buClr>
                <a:schemeClr val="hlink"/>
              </a:buClr>
              <a:buFontTx/>
              <a:buChar char="•"/>
            </a:pPr>
            <a:r>
              <a:rPr lang="en-US" sz="2000" b="1" dirty="0">
                <a:solidFill>
                  <a:srgbClr val="337DC0"/>
                </a:solidFill>
              </a:rPr>
              <a:t>Students:</a:t>
            </a: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Đào</a:t>
            </a:r>
            <a:r>
              <a:rPr lang="en-US" sz="2000" b="1" dirty="0">
                <a:solidFill>
                  <a:srgbClr val="337DC0"/>
                </a:solidFill>
              </a:rPr>
              <a:t> Mai Ly</a:t>
            </a: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Trần</a:t>
            </a:r>
            <a:r>
              <a:rPr lang="en-US" sz="2000" b="1" dirty="0">
                <a:solidFill>
                  <a:srgbClr val="337DC0"/>
                </a:solidFill>
              </a:rPr>
              <a:t> </a:t>
            </a:r>
            <a:r>
              <a:rPr lang="en-US" sz="2000" b="1" dirty="0" err="1">
                <a:solidFill>
                  <a:srgbClr val="337DC0"/>
                </a:solidFill>
              </a:rPr>
              <a:t>Thị</a:t>
            </a:r>
            <a:r>
              <a:rPr lang="en-US" sz="2000" b="1" dirty="0">
                <a:solidFill>
                  <a:srgbClr val="337DC0"/>
                </a:solidFill>
              </a:rPr>
              <a:t> </a:t>
            </a:r>
            <a:r>
              <a:rPr lang="en-US" sz="2000" b="1" dirty="0" err="1">
                <a:solidFill>
                  <a:srgbClr val="337DC0"/>
                </a:solidFill>
              </a:rPr>
              <a:t>Hương</a:t>
            </a:r>
            <a:r>
              <a:rPr lang="en-US" sz="2000" b="1" dirty="0">
                <a:solidFill>
                  <a:srgbClr val="337DC0"/>
                </a:solidFill>
              </a:rPr>
              <a:t> </a:t>
            </a:r>
            <a:r>
              <a:rPr lang="en-US" sz="2000" b="1" dirty="0" err="1">
                <a:solidFill>
                  <a:srgbClr val="337DC0"/>
                </a:solidFill>
              </a:rPr>
              <a:t>Giang</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Phạm</a:t>
            </a:r>
            <a:r>
              <a:rPr lang="en-US" sz="2000" b="1" dirty="0">
                <a:solidFill>
                  <a:srgbClr val="337DC0"/>
                </a:solidFill>
              </a:rPr>
              <a:t> </a:t>
            </a:r>
            <a:r>
              <a:rPr lang="en-US" sz="2000" b="1" dirty="0" err="1">
                <a:solidFill>
                  <a:srgbClr val="337DC0"/>
                </a:solidFill>
              </a:rPr>
              <a:t>Thị</a:t>
            </a:r>
            <a:r>
              <a:rPr lang="en-US" sz="2000" b="1" dirty="0">
                <a:solidFill>
                  <a:srgbClr val="337DC0"/>
                </a:solidFill>
              </a:rPr>
              <a:t> </a:t>
            </a:r>
            <a:r>
              <a:rPr lang="en-US" sz="2000" b="1" dirty="0" err="1">
                <a:solidFill>
                  <a:srgbClr val="337DC0"/>
                </a:solidFill>
              </a:rPr>
              <a:t>Phương</a:t>
            </a:r>
            <a:r>
              <a:rPr lang="en-US" sz="2000" b="1" dirty="0">
                <a:solidFill>
                  <a:srgbClr val="337DC0"/>
                </a:solidFill>
              </a:rPr>
              <a:t> </a:t>
            </a:r>
            <a:r>
              <a:rPr lang="en-US" sz="2000" b="1" dirty="0" err="1">
                <a:solidFill>
                  <a:srgbClr val="337DC0"/>
                </a:solidFill>
              </a:rPr>
              <a:t>Thảo</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Phan</a:t>
            </a:r>
            <a:r>
              <a:rPr lang="en-US" sz="2000" b="1" dirty="0">
                <a:solidFill>
                  <a:srgbClr val="337DC0"/>
                </a:solidFill>
              </a:rPr>
              <a:t> </a:t>
            </a:r>
            <a:r>
              <a:rPr lang="en-US" sz="2000" b="1" dirty="0" err="1">
                <a:solidFill>
                  <a:srgbClr val="337DC0"/>
                </a:solidFill>
              </a:rPr>
              <a:t>Lê</a:t>
            </a:r>
            <a:r>
              <a:rPr lang="en-US" sz="2000" b="1" dirty="0">
                <a:solidFill>
                  <a:srgbClr val="337DC0"/>
                </a:solidFill>
              </a:rPr>
              <a:t> </a:t>
            </a:r>
            <a:r>
              <a:rPr lang="en-US" sz="2000" b="1" dirty="0" err="1">
                <a:solidFill>
                  <a:srgbClr val="337DC0"/>
                </a:solidFill>
              </a:rPr>
              <a:t>Quang</a:t>
            </a:r>
            <a:r>
              <a:rPr lang="en-US" sz="2000" b="1" dirty="0">
                <a:solidFill>
                  <a:srgbClr val="337DC0"/>
                </a:solidFill>
              </a:rPr>
              <a:t> </a:t>
            </a:r>
            <a:r>
              <a:rPr lang="en-US" sz="2000" b="1" dirty="0" err="1">
                <a:solidFill>
                  <a:srgbClr val="337DC0"/>
                </a:solidFill>
              </a:rPr>
              <a:t>Chính</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Nguyễn</a:t>
            </a:r>
            <a:r>
              <a:rPr lang="en-US" sz="2000" b="1" dirty="0">
                <a:solidFill>
                  <a:srgbClr val="337DC0"/>
                </a:solidFill>
              </a:rPr>
              <a:t> </a:t>
            </a:r>
            <a:r>
              <a:rPr lang="en-US" sz="2000" b="1" dirty="0" err="1">
                <a:solidFill>
                  <a:srgbClr val="337DC0"/>
                </a:solidFill>
              </a:rPr>
              <a:t>Thanh</a:t>
            </a:r>
            <a:r>
              <a:rPr lang="en-US" sz="20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8" name="Date Placeholder 7"/>
          <p:cNvSpPr>
            <a:spLocks noGrp="1"/>
          </p:cNvSpPr>
          <p:nvPr>
            <p:ph type="dt" sz="half" idx="10"/>
          </p:nvPr>
        </p:nvSpPr>
        <p:spPr/>
        <p:txBody>
          <a:bodyPr/>
          <a:lstStyle/>
          <a:p>
            <a:r>
              <a:rPr lang="en-US" smtClean="0"/>
              <a:t>Credit Ranking System</a:t>
            </a:r>
            <a:endParaRPr lang="en-US"/>
          </a:p>
        </p:txBody>
      </p:sp>
      <p:sp>
        <p:nvSpPr>
          <p:cNvPr id="9" name="Slide Number Placeholder 8"/>
          <p:cNvSpPr>
            <a:spLocks noGrp="1"/>
          </p:cNvSpPr>
          <p:nvPr>
            <p:ph type="sldNum" sz="quarter" idx="12"/>
          </p:nvPr>
        </p:nvSpPr>
        <p:spPr/>
        <p:txBody>
          <a:bodyPr/>
          <a:lstStyle/>
          <a:p>
            <a:fld id="{4AA65D23-FF0D-4347-939A-5B9B0E2928D3}"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lang="en-US" sz="2400" b="1" kern="0" dirty="0">
                <a:solidFill>
                  <a:schemeClr val="accent2">
                    <a:lumMod val="75000"/>
                  </a:schemeClr>
                </a:solidFill>
                <a:latin typeface="+mn-lt"/>
              </a:rPr>
              <a:t>d</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Goal:</a:t>
            </a:r>
          </a:p>
          <a:p>
            <a:pPr marL="800100" lvl="1" indent="-34290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Describe </a:t>
            </a:r>
            <a:r>
              <a:rPr lang="en-US" b="1" kern="0" dirty="0" smtClean="0">
                <a:solidFill>
                  <a:schemeClr val="accent2">
                    <a:lumMod val="75000"/>
                  </a:schemeClr>
                </a:solidFill>
                <a:latin typeface="+mn-lt"/>
              </a:rPr>
              <a:t>all class, function in this program</a:t>
            </a: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Approach</a:t>
            </a:r>
            <a:r>
              <a:rPr lang="en-US" b="1" kern="0" dirty="0" smtClean="0">
                <a:solidFill>
                  <a:schemeClr val="accent2">
                    <a:lumMod val="75000"/>
                  </a:schemeClr>
                </a:solidFill>
                <a:latin typeface="+mn-lt"/>
              </a:rPr>
              <a:t>: </a:t>
            </a:r>
            <a:endParaRPr lang="en-US" b="1" kern="0" dirty="0" smtClean="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Bottom </a:t>
            </a:r>
            <a:r>
              <a:rPr lang="en-US" b="1" kern="0" dirty="0" smtClean="0">
                <a:solidFill>
                  <a:schemeClr val="accent2">
                    <a:lumMod val="75000"/>
                  </a:schemeClr>
                </a:solidFill>
                <a:latin typeface="+mn-lt"/>
              </a:rPr>
              <a:t>up:</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a:t>
            </a:r>
            <a:r>
              <a:rPr lang="en-US" b="1" kern="0" dirty="0" smtClean="0">
                <a:solidFill>
                  <a:schemeClr val="accent2">
                    <a:lumMod val="75000"/>
                  </a:schemeClr>
                </a:solidFill>
                <a:latin typeface="+mn-lt"/>
              </a:rPr>
              <a:t>	each </a:t>
            </a:r>
            <a:r>
              <a:rPr lang="en-US" b="1" kern="0" dirty="0" smtClean="0">
                <a:solidFill>
                  <a:schemeClr val="accent2">
                    <a:lumMod val="75000"/>
                  </a:schemeClr>
                </a:solidFill>
                <a:latin typeface="+mn-lt"/>
              </a:rPr>
              <a:t>person design a function, </a:t>
            </a:r>
          </a:p>
          <a:p>
            <a:pPr marL="800100" lvl="1" indent="-34290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Using </a:t>
            </a:r>
            <a:r>
              <a:rPr lang="en-US" b="1" kern="0" dirty="0" smtClean="0">
                <a:solidFill>
                  <a:schemeClr val="accent2">
                    <a:lumMod val="75000"/>
                  </a:schemeClr>
                </a:solidFill>
                <a:latin typeface="+mn-lt"/>
              </a:rPr>
              <a:t>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b="1" kern="0" dirty="0" smtClean="0">
                <a:solidFill>
                  <a:schemeClr val="accent2">
                    <a:lumMod val="75000"/>
                  </a:schemeClr>
                </a:solidFill>
                <a:latin typeface="+mn-lt"/>
              </a:rPr>
              <a:t>Result</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30</a:t>
            </a:fld>
            <a:endParaRPr lang="en-US" dirty="0"/>
          </a:p>
        </p:txBody>
      </p:sp>
    </p:spTree>
    <p:extLst>
      <p:ext uri="{BB962C8B-B14F-4D97-AF65-F5344CB8AC3E}">
        <p14:creationId xmlns:p14="http://schemas.microsoft.com/office/powerpoint/2010/main" val="2678151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modules</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800" b="1" kern="0" baseline="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Goal:</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Build </a:t>
            </a:r>
            <a:r>
              <a:rPr lang="en-US" sz="2000" b="1" kern="0" dirty="0">
                <a:solidFill>
                  <a:schemeClr val="accent2">
                    <a:lumMod val="75000"/>
                  </a:schemeClr>
                </a:solidFill>
                <a:latin typeface="Arial" pitchFamily="34" charset="0"/>
                <a:cs typeface="Arial" pitchFamily="34" charset="0"/>
              </a:rPr>
              <a:t>a system fulfill requirement onetime</a:t>
            </a:r>
            <a:r>
              <a:rPr lang="en-US" sz="2000" b="1" kern="0" dirty="0" smtClean="0">
                <a:solidFill>
                  <a:schemeClr val="accent2">
                    <a:lumMod val="75000"/>
                  </a:schemeClr>
                </a:solidFill>
                <a:latin typeface="Arial" pitchFamily="34" charset="0"/>
                <a:cs typeface="Arial" pitchFamily="34" charset="0"/>
              </a:rPr>
              <a:t>.</a:t>
            </a:r>
          </a:p>
          <a:p>
            <a:pPr marL="800100" lvl="1" indent="-342900">
              <a:spcBef>
                <a:spcPct val="20000"/>
              </a:spcBef>
              <a:buClr>
                <a:schemeClr val="hlink"/>
              </a:buClr>
              <a:buFont typeface="Wingdings" pitchFamily="2" charset="2"/>
              <a:buChar char="ü"/>
              <a:defRPr/>
            </a:pPr>
            <a:endParaRPr lang="en-US" sz="2000" b="1"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Approach:</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Bottom-up</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Using Google code, </a:t>
            </a:r>
            <a:r>
              <a:rPr lang="en-US" sz="2000" b="1" kern="0" dirty="0" err="1" smtClean="0">
                <a:solidFill>
                  <a:schemeClr val="accent2">
                    <a:lumMod val="75000"/>
                  </a:schemeClr>
                </a:solidFill>
                <a:latin typeface="Arial" pitchFamily="34" charset="0"/>
                <a:cs typeface="Arial" pitchFamily="34" charset="0"/>
              </a:rPr>
              <a:t>svn</a:t>
            </a:r>
            <a:r>
              <a:rPr lang="en-US" sz="2000" b="1" kern="0" dirty="0" smtClean="0">
                <a:solidFill>
                  <a:schemeClr val="accent2">
                    <a:lumMod val="75000"/>
                  </a:schemeClr>
                </a:solidFill>
                <a:latin typeface="Arial" pitchFamily="34" charset="0"/>
                <a:cs typeface="Arial" pitchFamily="34" charset="0"/>
              </a:rPr>
              <a:t> </a:t>
            </a:r>
            <a:r>
              <a:rPr lang="en-US" sz="2000" b="1" kern="0" dirty="0">
                <a:solidFill>
                  <a:schemeClr val="accent2">
                    <a:lumMod val="75000"/>
                  </a:schemeClr>
                </a:solidFill>
                <a:latin typeface="Arial" pitchFamily="34" charset="0"/>
                <a:cs typeface="Arial" pitchFamily="34" charset="0"/>
              </a:rPr>
              <a:t>and </a:t>
            </a:r>
            <a:r>
              <a:rPr lang="en-US" sz="2000" b="1" kern="0" dirty="0" err="1" smtClean="0">
                <a:solidFill>
                  <a:schemeClr val="accent2">
                    <a:lumMod val="75000"/>
                  </a:schemeClr>
                </a:solidFill>
                <a:latin typeface="Arial" pitchFamily="34" charset="0"/>
                <a:cs typeface="Arial" pitchFamily="34" charset="0"/>
              </a:rPr>
              <a:t>ankhsvn</a:t>
            </a:r>
            <a:r>
              <a:rPr lang="en-US" sz="2000" b="1" kern="0" dirty="0" smtClean="0">
                <a:solidFill>
                  <a:schemeClr val="accent2">
                    <a:lumMod val="75000"/>
                  </a:schemeClr>
                </a:solidFill>
                <a:latin typeface="Arial" pitchFamily="34" charset="0"/>
                <a:cs typeface="Arial" pitchFamily="34" charset="0"/>
              </a:rPr>
              <a:t>( visual studio add-in) to manage source</a:t>
            </a:r>
            <a:endParaRPr lang="en-US" sz="2000" b="1" kern="0" dirty="0">
              <a:solidFill>
                <a:schemeClr val="accent2">
                  <a:lumMod val="75000"/>
                </a:schemeClr>
              </a:solidFill>
              <a:latin typeface="Arial" pitchFamily="34" charset="0"/>
              <a:cs typeface="Arial" pitchFamily="34" charset="0"/>
            </a:endParaRPr>
          </a:p>
          <a:p>
            <a:pPr marL="800100" lvl="1" indent="-342900">
              <a:spcBef>
                <a:spcPct val="20000"/>
              </a:spcBef>
              <a:buClr>
                <a:schemeClr val="hlink"/>
              </a:buClr>
              <a:buFont typeface="Wingdings" pitchFamily="2" charset="2"/>
              <a:buChar char="ü"/>
              <a:defRPr/>
            </a:pPr>
            <a:endParaRPr lang="en-US" sz="2000" b="1"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Result: Demo(late</a:t>
            </a:r>
            <a:r>
              <a:rPr lang="en-US" sz="2000" b="1" kern="0" dirty="0" smtClean="0">
                <a:solidFill>
                  <a:schemeClr val="accent2">
                    <a:lumMod val="75000"/>
                  </a:schemeClr>
                </a:solidFill>
                <a:latin typeface="Arial" pitchFamily="34" charset="0"/>
                <a:cs typeface="Arial" pitchFamily="34" charset="0"/>
              </a:rPr>
              <a:t>) </a:t>
            </a:r>
            <a:endParaRPr lang="en-US" sz="2000" b="1" kern="0" dirty="0">
              <a:solidFill>
                <a:schemeClr val="accent2">
                  <a:lumMod val="75000"/>
                </a:schemeClr>
              </a:solidFill>
              <a:latin typeface="Arial" pitchFamily="34" charset="0"/>
              <a:cs typeface="Arial" pitchFamily="34" charset="0"/>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65952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273300" y="1600200"/>
            <a:ext cx="6032500" cy="4724400"/>
          </a:xfrm>
          <a:prstGeom prst="rightArrow">
            <a:avLst>
              <a:gd name="adj1" fmla="val 79306"/>
              <a:gd name="adj2" fmla="val 32395"/>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sz="2800" b="1" dirty="0" smtClean="0">
                <a:solidFill>
                  <a:schemeClr val="bg1"/>
                </a:solidFill>
              </a:rPr>
              <a:t>Clustering</a:t>
            </a:r>
            <a:endParaRPr lang="en-US" sz="2800"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32</a:t>
            </a:fld>
            <a:endParaRPr lang="en-US" dirty="0"/>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800" b="1" kern="0" dirty="0" smtClean="0">
              <a:solidFill>
                <a:schemeClr val="accent2">
                  <a:lumMod val="75000"/>
                </a:schemeClr>
              </a:solidFill>
              <a:latin typeface="Arial" pitchFamily="34" charset="0"/>
              <a:cs typeface="Arial" pitchFamily="34" charset="0"/>
            </a:endParaRPr>
          </a:p>
          <a:p>
            <a:pPr marL="457200" marR="0" lvl="0" indent="-457200" algn="l" defTabSz="914400" rtl="0" eaLnBrk="1" fontAlgn="base" latinLnBrk="0" hangingPunct="1">
              <a:lnSpc>
                <a:spcPct val="100000"/>
              </a:lnSpc>
              <a:spcBef>
                <a:spcPct val="20000"/>
              </a:spcBef>
              <a:spcAft>
                <a:spcPct val="0"/>
              </a:spcAft>
              <a:buClr>
                <a:schemeClr val="hlink"/>
              </a:buClr>
              <a:buSzTx/>
              <a:buFont typeface="Wingdings" pitchFamily="2" charset="2"/>
              <a:buChar char="§"/>
              <a:tabLst/>
              <a:defRPr/>
            </a:pPr>
            <a:r>
              <a:rPr lang="en-US" sz="2800" b="1" kern="0" dirty="0" smtClean="0">
                <a:solidFill>
                  <a:schemeClr val="accent2">
                    <a:lumMod val="75000"/>
                  </a:schemeClr>
                </a:solidFill>
                <a:latin typeface="Arial" pitchFamily="34" charset="0"/>
                <a:cs typeface="Arial" pitchFamily="34" charset="0"/>
              </a:rPr>
              <a:t>K-</a:t>
            </a:r>
            <a:r>
              <a:rPr kumimoji="0" lang="en-US" sz="28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means algorithm</a:t>
            </a:r>
            <a:endPar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uLnTx/>
                <a:uFillTx/>
                <a:latin typeface="Arial" pitchFamily="34" charset="0"/>
                <a:cs typeface="Arial" pitchFamily="34" charset="0"/>
              </a:rPr>
              <a:t>1</a:t>
            </a:r>
            <a:r>
              <a:rPr kumimoji="0" lang="en-US" sz="2000" b="1" i="0" u="sng" strike="noStrike" kern="0" cap="none" spc="0" normalizeH="0" baseline="0" noProof="0" dirty="0" smtClean="0">
                <a:ln>
                  <a:noFill/>
                </a:ln>
                <a:solidFill>
                  <a:schemeClr val="accent2">
                    <a:lumMod val="75000"/>
                  </a:schemeClr>
                </a:solidFill>
                <a:uLnTx/>
                <a:uFillTx/>
                <a:latin typeface="Arial" pitchFamily="34" charset="0"/>
                <a:cs typeface="Arial" pitchFamily="34" charset="0"/>
              </a:rPr>
              <a:t>.Definite</a:t>
            </a:r>
            <a:r>
              <a:rPr kumimoji="0" lang="en-US" sz="2800" b="1" i="0" u="none" strike="noStrike" kern="0" cap="none" spc="0" normalizeH="0" baseline="0" noProof="0" dirty="0" smtClean="0">
                <a:ln>
                  <a:noFill/>
                </a:ln>
                <a:solidFill>
                  <a:schemeClr val="accent2">
                    <a:lumMod val="75000"/>
                  </a:schemeClr>
                </a:solidFill>
                <a:uLnTx/>
                <a:uFillTx/>
                <a:latin typeface="Arial" pitchFamily="34" charset="0"/>
                <a:cs typeface="Arial" pitchFamily="34" charset="0"/>
              </a:rPr>
              <a:t>:</a:t>
            </a:r>
            <a:endParaRPr lang="en-US" sz="2800" b="1" i="1" dirty="0" smtClean="0">
              <a:latin typeface="Arial" pitchFamily="34" charset="0"/>
              <a:cs typeface="Arial" pitchFamily="34" charset="0"/>
            </a:endParaRPr>
          </a:p>
          <a:p>
            <a:pPr marL="342900" lvl="0" indent="-342900">
              <a:spcBef>
                <a:spcPct val="20000"/>
              </a:spcBef>
              <a:buClr>
                <a:schemeClr val="hlink"/>
              </a:buClr>
              <a:defRPr/>
            </a:pPr>
            <a:r>
              <a:rPr lang="en-US" sz="2800" b="1" i="1" dirty="0" smtClean="0">
                <a:latin typeface="Arial" pitchFamily="34" charset="0"/>
                <a:cs typeface="Arial" pitchFamily="34" charset="0"/>
              </a:rPr>
              <a:t>k</a:t>
            </a:r>
            <a:r>
              <a:rPr lang="en-US" sz="2800" b="1" dirty="0" smtClean="0">
                <a:latin typeface="Arial" pitchFamily="34" charset="0"/>
                <a:cs typeface="Arial" pitchFamily="34" charset="0"/>
              </a:rPr>
              <a:t>-means </a:t>
            </a:r>
            <a:r>
              <a:rPr lang="en-US" sz="2800" b="1" dirty="0">
                <a:latin typeface="Arial" pitchFamily="34" charset="0"/>
                <a:cs typeface="Arial" pitchFamily="34" charset="0"/>
              </a:rPr>
              <a:t>clustering</a:t>
            </a:r>
            <a:r>
              <a:rPr lang="en-US" sz="2800" dirty="0">
                <a:latin typeface="Arial" pitchFamily="34" charset="0"/>
                <a:cs typeface="Arial" pitchFamily="34" charset="0"/>
              </a:rPr>
              <a:t> is a method of cluster analysis which aims to partition </a:t>
            </a:r>
            <a:r>
              <a:rPr lang="en-US" sz="2800" i="1" dirty="0">
                <a:latin typeface="Arial" pitchFamily="34" charset="0"/>
                <a:cs typeface="Arial" pitchFamily="34" charset="0"/>
              </a:rPr>
              <a:t>n</a:t>
            </a:r>
            <a:r>
              <a:rPr lang="en-US" sz="2800" dirty="0">
                <a:latin typeface="Arial" pitchFamily="34" charset="0"/>
                <a:cs typeface="Arial" pitchFamily="34" charset="0"/>
              </a:rPr>
              <a:t> observations into </a:t>
            </a:r>
            <a:r>
              <a:rPr lang="en-US" sz="2800" i="1" dirty="0">
                <a:latin typeface="Arial" pitchFamily="34" charset="0"/>
                <a:cs typeface="Arial" pitchFamily="34" charset="0"/>
              </a:rPr>
              <a:t>k</a:t>
            </a:r>
            <a:r>
              <a:rPr lang="en-US" sz="2800" dirty="0">
                <a:latin typeface="Arial" pitchFamily="34" charset="0"/>
                <a:cs typeface="Arial" pitchFamily="34" charset="0"/>
              </a:rPr>
              <a:t> clusters in which each observation belongs to the cluster with the nearest mean</a:t>
            </a:r>
            <a:r>
              <a:rPr lang="en-US" sz="2800" dirty="0"/>
              <a:t>.</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094823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000" b="1" u="sng" kern="0" dirty="0">
                <a:solidFill>
                  <a:schemeClr val="accent2">
                    <a:lumMod val="75000"/>
                  </a:schemeClr>
                </a:solidFill>
                <a:latin typeface="Arial" pitchFamily="34" charset="0"/>
                <a:cs typeface="Arial" pitchFamily="34" charset="0"/>
              </a:rPr>
              <a:t>2. </a:t>
            </a:r>
            <a:r>
              <a:rPr lang="en-US" sz="2000" b="1" u="sng" kern="0" dirty="0">
                <a:solidFill>
                  <a:schemeClr val="accent2">
                    <a:lumMod val="75000"/>
                  </a:schemeClr>
                </a:solidFill>
                <a:latin typeface="Arial" pitchFamily="34" charset="0"/>
                <a:cs typeface="Arial" pitchFamily="34" charset="0"/>
              </a:rPr>
              <a:t>K-means Algorithm flow char</a:t>
            </a:r>
          </a:p>
        </p:txBody>
      </p:sp>
      <p:sp>
        <p:nvSpPr>
          <p:cNvPr id="4" name="Date Placeholder 3"/>
          <p:cNvSpPr>
            <a:spLocks noGrp="1"/>
          </p:cNvSpPr>
          <p:nvPr>
            <p:ph type="dt" sz="half" idx="10"/>
          </p:nvPr>
        </p:nvSpPr>
        <p:spPr/>
        <p:txBody>
          <a:bodyPr/>
          <a:lstStyle/>
          <a:p>
            <a:r>
              <a:rPr lang="en-US" smtClean="0"/>
              <a:t>Credit Ranking System</a:t>
            </a:r>
            <a:endParaRPr lang="en-US"/>
          </a:p>
        </p:txBody>
      </p:sp>
      <p:pic>
        <p:nvPicPr>
          <p:cNvPr id="2051" name="Picture 3" descr="C:\Users\ChinhPLQ\Desktop\image\cl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981199"/>
            <a:ext cx="4054589"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hinhPLQ\Desktop\image\Pig 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2862645"/>
            <a:ext cx="257175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hinhPLQ\Desktop\image\cl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981198"/>
            <a:ext cx="4565066"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ChinhPLQ\Desktop\image\cl0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1" y="1981199"/>
            <a:ext cx="4457699"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ChinhPLQ\Desktop\image\cl0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1981198"/>
            <a:ext cx="4565066"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ChinhPLQ\Desktop\image\cl0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1" y="1981198"/>
            <a:ext cx="4936727"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hinhPLQ\Desktop\image\cl0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026" y="1981198"/>
            <a:ext cx="4936727" cy="402336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ChinhPLQ\Desktop\image\Pig 1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2864166"/>
            <a:ext cx="24765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ChinhPLQ\Desktop\image\Pig 1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8831" y="2862578"/>
            <a:ext cx="2478087" cy="225901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ChinhPLQ\Desktop\image\Pig 1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5012" y="2872896"/>
            <a:ext cx="2581275" cy="2238375"/>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ChinhPLQ\Desktop\image\Pig 1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14218" y="2778441"/>
            <a:ext cx="25527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ChinhPLQ\Desktop\image\cl0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7" y="1981199"/>
            <a:ext cx="4936727"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57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000" b="1" u="sng" kern="0" dirty="0" smtClean="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000" b="1" u="sng" kern="0" dirty="0" smtClean="0">
                <a:solidFill>
                  <a:schemeClr val="accent2">
                    <a:lumMod val="75000"/>
                  </a:schemeClr>
                </a:solidFill>
                <a:latin typeface="Arial" pitchFamily="34" charset="0"/>
                <a:cs typeface="Arial" pitchFamily="34" charset="0"/>
              </a:rPr>
              <a:t>3.Apply:</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sz="2000" b="1" u="sng" kern="0" dirty="0">
              <a:solidFill>
                <a:schemeClr val="accent2">
                  <a:lumMod val="75000"/>
                </a:schemeClr>
              </a:solidFill>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Each</a:t>
            </a:r>
            <a:r>
              <a:rPr kumimoji="0" lang="en-US" sz="2000"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customer is considered a vector.</a:t>
            </a:r>
          </a:p>
          <a:p>
            <a:pPr marL="800100" lvl="1" indent="-342900">
              <a:spcBef>
                <a:spcPct val="20000"/>
              </a:spcBef>
              <a:buClr>
                <a:schemeClr val="hlink"/>
              </a:buClr>
              <a:buFont typeface="Wingdings" pitchFamily="2" charset="2"/>
              <a:buChar char="ü"/>
              <a:defRPr/>
            </a:pPr>
            <a:r>
              <a:rPr lang="en-US" sz="2000" b="1" kern="0" dirty="0">
                <a:solidFill>
                  <a:schemeClr val="accent2">
                    <a:lumMod val="75000"/>
                  </a:schemeClr>
                </a:solidFill>
                <a:latin typeface="Arial" pitchFamily="34" charset="0"/>
                <a:cs typeface="Arial" pitchFamily="34" charset="0"/>
              </a:rPr>
              <a:t>Business customer</a:t>
            </a:r>
            <a:r>
              <a:rPr lang="en-US" sz="2000" b="1" kern="0" dirty="0" smtClean="0">
                <a:solidFill>
                  <a:schemeClr val="accent2">
                    <a:lumMod val="75000"/>
                  </a:schemeClr>
                </a:solidFill>
                <a:latin typeface="Arial" pitchFamily="34" charset="0"/>
                <a:ea typeface="+mn-ea"/>
                <a:cs typeface="Arial" pitchFamily="34" charset="0"/>
              </a:rPr>
              <a:t>: one dimension vector.</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Individual customer: two dimension vector</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Arial" pitchFamily="34" charset="0"/>
                <a:ea typeface="+mn-ea"/>
                <a:cs typeface="Arial" pitchFamily="34" charset="0"/>
              </a:rPr>
              <a:t>		(x: collateral index; y: basic index) </a:t>
            </a:r>
          </a:p>
          <a:p>
            <a:pPr marL="457200" marR="0" lvl="0" indent="-4572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lang="en-US" sz="2000" b="1" kern="0" dirty="0">
                <a:solidFill>
                  <a:schemeClr val="accent2">
                    <a:lumMod val="75000"/>
                  </a:schemeClr>
                </a:solidFill>
                <a:latin typeface="Arial" pitchFamily="34" charset="0"/>
                <a:cs typeface="Arial" pitchFamily="34" charset="0"/>
              </a:rPr>
              <a:t>Data sample is all </a:t>
            </a:r>
            <a:r>
              <a:rPr lang="en-US" sz="2000" b="1" kern="0" dirty="0" smtClean="0">
                <a:solidFill>
                  <a:schemeClr val="accent2">
                    <a:lumMod val="75000"/>
                  </a:schemeClr>
                </a:solidFill>
                <a:latin typeface="Arial" pitchFamily="34" charset="0"/>
                <a:cs typeface="Arial" pitchFamily="34" charset="0"/>
              </a:rPr>
              <a:t>customers in a period report</a:t>
            </a:r>
            <a:endParaRPr lang="en-US" sz="2000" b="1" kern="0" dirty="0">
              <a:solidFill>
                <a:schemeClr val="accent2">
                  <a:lumMod val="75000"/>
                </a:schemeClr>
              </a:solidFill>
              <a:latin typeface="Arial" pitchFamily="34" charset="0"/>
              <a:cs typeface="Arial" pitchFamily="34" charset="0"/>
            </a:endParaRPr>
          </a:p>
          <a:p>
            <a:pPr marL="457200" indent="-457200">
              <a:spcBef>
                <a:spcPct val="20000"/>
              </a:spcBef>
              <a:buClr>
                <a:schemeClr val="hlink"/>
              </a:buClr>
              <a:buFont typeface="Wingdings" pitchFamily="2" charset="2"/>
              <a:buChar char="v"/>
              <a:defRPr/>
            </a:pPr>
            <a:r>
              <a:rPr lang="en-US" sz="2000" b="1" kern="0" dirty="0">
                <a:solidFill>
                  <a:schemeClr val="accent2">
                    <a:lumMod val="75000"/>
                  </a:schemeClr>
                </a:solidFill>
                <a:latin typeface="Arial" pitchFamily="34" charset="0"/>
                <a:cs typeface="Arial" pitchFamily="34" charset="0"/>
              </a:rPr>
              <a:t>k determine from </a:t>
            </a:r>
            <a:r>
              <a:rPr lang="en-US" sz="2000" b="1" kern="0" dirty="0" err="1" smtClean="0">
                <a:solidFill>
                  <a:schemeClr val="accent2">
                    <a:lumMod val="75000"/>
                  </a:schemeClr>
                </a:solidFill>
                <a:latin typeface="Arial" pitchFamily="34" charset="0"/>
                <a:cs typeface="Arial" pitchFamily="34" charset="0"/>
              </a:rPr>
              <a:t>habubank</a:t>
            </a:r>
            <a:endParaRPr lang="en-US" sz="2000" b="1" kern="0" dirty="0">
              <a:solidFill>
                <a:schemeClr val="accent2">
                  <a:lumMod val="75000"/>
                </a:schemeClr>
              </a:solidFill>
              <a:latin typeface="Arial" pitchFamily="34" charset="0"/>
              <a:cs typeface="Arial" pitchFamily="34" charset="0"/>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 </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132542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extLst>
              <p:ext uri="{D42A27DB-BD31-4B8C-83A1-F6EECF244321}">
                <p14:modId xmlns:p14="http://schemas.microsoft.com/office/powerpoint/2010/main" val="3151045321"/>
              </p:ext>
            </p:extLst>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grpSp>
        <p:nvGrpSpPr>
          <p:cNvPr id="48" name="Group 34"/>
          <p:cNvGrpSpPr>
            <a:grpSpLocks/>
          </p:cNvGrpSpPr>
          <p:nvPr/>
        </p:nvGrpSpPr>
        <p:grpSpPr bwMode="auto">
          <a:xfrm>
            <a:off x="76200" y="838200"/>
            <a:ext cx="1828800" cy="5105400"/>
            <a:chOff x="76200" y="838200"/>
            <a:chExt cx="1828800" cy="5105400"/>
          </a:xfrm>
        </p:grpSpPr>
        <p:grpSp>
          <p:nvGrpSpPr>
            <p:cNvPr id="49" name="Group 21"/>
            <p:cNvGrpSpPr>
              <a:grpSpLocks/>
            </p:cNvGrpSpPr>
            <p:nvPr/>
          </p:nvGrpSpPr>
          <p:grpSpPr bwMode="auto">
            <a:xfrm>
              <a:off x="76200" y="838200"/>
              <a:ext cx="1828800" cy="5105400"/>
              <a:chOff x="76200" y="1600200"/>
              <a:chExt cx="1828800" cy="5105400"/>
            </a:xfrm>
          </p:grpSpPr>
          <p:sp>
            <p:nvSpPr>
              <p:cNvPr id="51" name="Rounded Rectangle 5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2" name="Rounded Rectangle 51"/>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53" name="Rounded Rectangle 5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54" name="Rounded Rectangle 53"/>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5" name="Rounded Rectangle 5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6" name="Rounded Rectangle 5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7" name="Rounded Rectangle 5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8" name="Rounded Rectangle 5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9" name="Rounded Rectangle 5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0" name="Rounded Rectangle 5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1" name="Rounded Rectangle 6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50" name="Rounded Rectangle 4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Result</a:t>
              </a:r>
            </a:p>
          </p:txBody>
        </p:sp>
        <p:grpSp>
          <p:nvGrpSpPr>
            <p:cNvPr id="45077" name="Group 35"/>
            <p:cNvGrpSpPr>
              <a:grpSpLocks/>
            </p:cNvGrpSpPr>
            <p:nvPr/>
          </p:nvGrpSpPr>
          <p:grpSpPr bwMode="auto">
            <a:xfrm>
              <a:off x="2438400" y="0"/>
              <a:ext cx="4115529" cy="762000"/>
              <a:chOff x="1295400" y="2667000"/>
              <a:chExt cx="4115529"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Project management</a:t>
                </a:r>
              </a:p>
            </p:txBody>
          </p:sp>
        </p:grpSp>
      </p:grpSp>
      <p:sp>
        <p:nvSpPr>
          <p:cNvPr id="44" name="Content Placeholder 2"/>
          <p:cNvSpPr txBox="1">
            <a:spLocks/>
          </p:cNvSpPr>
          <p:nvPr/>
        </p:nvSpPr>
        <p:spPr bwMode="auto">
          <a:xfrm>
            <a:off x="2209800" y="9144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4648200" y="3733800"/>
            <a:ext cx="1143000" cy="914400"/>
          </a:xfrm>
          <a:prstGeom prst="ellipse">
            <a:avLst/>
          </a:prstGeom>
          <a:solidFill>
            <a:srgbClr val="FFCC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7162800" y="3657600"/>
            <a:ext cx="1143000" cy="9906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5943600" y="25908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Credit</a:t>
            </a:r>
          </a:p>
          <a:p>
            <a:pPr algn="ctr"/>
            <a:r>
              <a:rPr lang="en-US" b="1"/>
              <a:t>Ranking</a:t>
            </a:r>
          </a:p>
        </p:txBody>
      </p:sp>
      <p:sp>
        <p:nvSpPr>
          <p:cNvPr id="45089" name="Rectangle 33"/>
          <p:cNvSpPr>
            <a:spLocks noChangeArrowheads="1"/>
          </p:cNvSpPr>
          <p:nvPr/>
        </p:nvSpPr>
        <p:spPr bwMode="auto">
          <a:xfrm>
            <a:off x="4267200" y="15240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a:t>Banking</a:t>
            </a:r>
          </a:p>
        </p:txBody>
      </p:sp>
      <p:sp>
        <p:nvSpPr>
          <p:cNvPr id="45090" name="Line 34"/>
          <p:cNvSpPr>
            <a:spLocks noChangeShapeType="1"/>
          </p:cNvSpPr>
          <p:nvPr/>
        </p:nvSpPr>
        <p:spPr bwMode="auto">
          <a:xfrm>
            <a:off x="5181600" y="20574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5638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6400800" y="35052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7" name="Line 41"/>
          <p:cNvSpPr>
            <a:spLocks noChangeShapeType="1"/>
          </p:cNvSpPr>
          <p:nvPr/>
        </p:nvSpPr>
        <p:spPr bwMode="auto">
          <a:xfrm flipH="1" flipV="1">
            <a:off x="3124200" y="16764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9" name="AutoShape 43"/>
          <p:cNvSpPr>
            <a:spLocks noChangeArrowheads="1"/>
          </p:cNvSpPr>
          <p:nvPr/>
        </p:nvSpPr>
        <p:spPr bwMode="auto">
          <a:xfrm rot="16200000">
            <a:off x="4305300" y="4457700"/>
            <a:ext cx="1752600" cy="2133600"/>
          </a:xfrm>
          <a:prstGeom prst="homePlate">
            <a:avLst>
              <a:gd name="adj" fmla="val 25000"/>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Financial Index</a:t>
            </a:r>
          </a:p>
          <a:p>
            <a:pPr>
              <a:buFontTx/>
              <a:buChar char="•"/>
            </a:pPr>
            <a:r>
              <a:rPr lang="en-US"/>
              <a:t>Non Financial Index</a:t>
            </a:r>
          </a:p>
          <a:p>
            <a:pPr>
              <a:buFontTx/>
              <a:buChar char="•"/>
            </a:pPr>
            <a:r>
              <a:rPr lang="en-US"/>
              <a:t>Business Scale</a:t>
            </a:r>
          </a:p>
          <a:p>
            <a:pPr>
              <a:buFontTx/>
              <a:buChar char="•"/>
            </a:pPr>
            <a:r>
              <a:rPr lang="en-US"/>
              <a:t>........</a:t>
            </a:r>
          </a:p>
        </p:txBody>
      </p:sp>
      <p:sp>
        <p:nvSpPr>
          <p:cNvPr id="45100" name="AutoShape 44"/>
          <p:cNvSpPr>
            <a:spLocks noChangeArrowheads="1"/>
          </p:cNvSpPr>
          <p:nvPr/>
        </p:nvSpPr>
        <p:spPr bwMode="auto">
          <a:xfrm rot="16200000">
            <a:off x="6896100" y="4457700"/>
            <a:ext cx="1752600" cy="2133600"/>
          </a:xfrm>
          <a:prstGeom prst="homePlate">
            <a:avLst>
              <a:gd name="adj" fmla="val 25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Basic Index</a:t>
            </a:r>
          </a:p>
          <a:p>
            <a:pPr>
              <a:buFontTx/>
              <a:buChar char="•"/>
            </a:pPr>
            <a:r>
              <a:rPr lang="en-US"/>
              <a:t>Collateral Index</a:t>
            </a:r>
          </a:p>
          <a:p>
            <a:pPr>
              <a:buFontTx/>
              <a:buChar char="•"/>
            </a:pPr>
            <a:r>
              <a:rPr lang="en-US"/>
              <a:t>........</a:t>
            </a:r>
          </a:p>
        </p:txBody>
      </p:sp>
      <p:sp>
        <p:nvSpPr>
          <p:cNvPr id="45101" name="Rectangle 45"/>
          <p:cNvSpPr>
            <a:spLocks noChangeArrowheads="1"/>
          </p:cNvSpPr>
          <p:nvPr/>
        </p:nvSpPr>
        <p:spPr bwMode="auto">
          <a:xfrm>
            <a:off x="2209800" y="14478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Finance</a:t>
            </a:r>
          </a:p>
        </p:txBody>
      </p:sp>
      <p:sp>
        <p:nvSpPr>
          <p:cNvPr id="45103" name="Rectangle 47"/>
          <p:cNvSpPr>
            <a:spLocks noChangeArrowheads="1"/>
          </p:cNvSpPr>
          <p:nvPr/>
        </p:nvSpPr>
        <p:spPr bwMode="auto">
          <a:xfrm>
            <a:off x="2209800" y="20574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Deposit</a:t>
            </a:r>
          </a:p>
        </p:txBody>
      </p:sp>
      <p:sp>
        <p:nvSpPr>
          <p:cNvPr id="45104" name="Rectangle 48"/>
          <p:cNvSpPr>
            <a:spLocks noChangeArrowheads="1"/>
          </p:cNvSpPr>
          <p:nvPr/>
        </p:nvSpPr>
        <p:spPr bwMode="auto">
          <a:xfrm>
            <a:off x="2209800" y="26670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Others</a:t>
            </a:r>
          </a:p>
        </p:txBody>
      </p:sp>
      <p:sp>
        <p:nvSpPr>
          <p:cNvPr id="45105" name="Line 49"/>
          <p:cNvSpPr>
            <a:spLocks noChangeShapeType="1"/>
          </p:cNvSpPr>
          <p:nvPr/>
        </p:nvSpPr>
        <p:spPr bwMode="auto">
          <a:xfrm flipH="1">
            <a:off x="3124200" y="18288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6" name="Line 50"/>
          <p:cNvSpPr>
            <a:spLocks noChangeShapeType="1"/>
          </p:cNvSpPr>
          <p:nvPr/>
        </p:nvSpPr>
        <p:spPr bwMode="auto">
          <a:xfrm flipH="1">
            <a:off x="3124200" y="18288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7" name="AutoShape 51"/>
          <p:cNvSpPr>
            <a:spLocks noChangeArrowheads="1"/>
          </p:cNvSpPr>
          <p:nvPr/>
        </p:nvSpPr>
        <p:spPr bwMode="auto">
          <a:xfrm>
            <a:off x="2895600" y="3429000"/>
            <a:ext cx="914400" cy="2971800"/>
          </a:xfrm>
          <a:prstGeom prst="rightArrowCallout">
            <a:avLst>
              <a:gd name="adj1" fmla="val 81250"/>
              <a:gd name="adj2" fmla="val 81250"/>
              <a:gd name="adj3" fmla="val 16667"/>
              <a:gd name="adj4" fmla="val 6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AAA</a:t>
            </a:r>
          </a:p>
          <a:p>
            <a:r>
              <a:rPr lang="en-US"/>
              <a:t>AA</a:t>
            </a:r>
          </a:p>
          <a:p>
            <a:r>
              <a:rPr lang="en-US"/>
              <a:t>A</a:t>
            </a:r>
          </a:p>
          <a:p>
            <a:r>
              <a:rPr lang="en-US"/>
              <a:t>BBB</a:t>
            </a:r>
          </a:p>
          <a:p>
            <a:r>
              <a:rPr lang="en-US"/>
              <a:t>BB</a:t>
            </a:r>
          </a:p>
          <a:p>
            <a:r>
              <a:rPr lang="en-US"/>
              <a:t>B</a:t>
            </a:r>
          </a:p>
          <a:p>
            <a:r>
              <a:rPr lang="en-US"/>
              <a:t>CCC</a:t>
            </a:r>
          </a:p>
          <a:p>
            <a:r>
              <a:rPr lang="en-US"/>
              <a:t>CC</a:t>
            </a:r>
          </a:p>
          <a:p>
            <a:r>
              <a:rPr lang="en-US"/>
              <a:t>C</a:t>
            </a:r>
          </a:p>
          <a:p>
            <a:r>
              <a:rPr lang="en-US"/>
              <a:t>D</a:t>
            </a:r>
          </a:p>
        </p:txBody>
      </p:sp>
      <p:sp>
        <p:nvSpPr>
          <p:cNvPr id="45108" name="Text Box 52"/>
          <p:cNvSpPr txBox="1">
            <a:spLocks noChangeArrowheads="1"/>
          </p:cNvSpPr>
          <p:nvPr/>
        </p:nvSpPr>
        <p:spPr bwMode="auto">
          <a:xfrm rot="16200000">
            <a:off x="1466056" y="4477545"/>
            <a:ext cx="2162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Evaluation Ranks</a:t>
            </a:r>
          </a:p>
        </p:txBody>
      </p:sp>
      <p:grpSp>
        <p:nvGrpSpPr>
          <p:cNvPr id="41" name="Group 25"/>
          <p:cNvGrpSpPr>
            <a:grpSpLocks/>
          </p:cNvGrpSpPr>
          <p:nvPr/>
        </p:nvGrpSpPr>
        <p:grpSpPr bwMode="auto">
          <a:xfrm>
            <a:off x="76200" y="838200"/>
            <a:ext cx="1828800" cy="5105400"/>
            <a:chOff x="76200" y="838200"/>
            <a:chExt cx="1828800" cy="5105400"/>
          </a:xfrm>
        </p:grpSpPr>
        <p:grpSp>
          <p:nvGrpSpPr>
            <p:cNvPr id="43" name="Group 21"/>
            <p:cNvGrpSpPr>
              <a:grpSpLocks/>
            </p:cNvGrpSpPr>
            <p:nvPr/>
          </p:nvGrpSpPr>
          <p:grpSpPr bwMode="auto">
            <a:xfrm>
              <a:off x="76200" y="838200"/>
              <a:ext cx="1828800" cy="5105400"/>
              <a:chOff x="76200" y="1600200"/>
              <a:chExt cx="1828800" cy="5105400"/>
            </a:xfrm>
          </p:grpSpPr>
          <p:sp>
            <p:nvSpPr>
              <p:cNvPr id="46" name="Rounded Rectangle 4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7" name="Rounded Rectangle 46"/>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8" name="Rounded Rectangle 4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9" name="Rounded Rectangle 4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0" name="Rounded Rectangle 4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1" name="Rounded Rectangle 5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2" name="Rounded Rectangle 5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3" name="Rounded Rectangle 5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4" name="Rounded Rectangle 53"/>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5" name="Rounded Rectangle 54"/>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6" name="Rounded Rectangle 55"/>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5" name="Rounded Rectangle 4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4</a:t>
            </a:fld>
            <a:endParaRPr lang="en-US" dirty="0"/>
          </a:p>
        </p:txBody>
      </p:sp>
    </p:spTree>
    <p:extLst>
      <p:ext uri="{BB962C8B-B14F-4D97-AF65-F5344CB8AC3E}">
        <p14:creationId xmlns:p14="http://schemas.microsoft.com/office/powerpoint/2010/main" val="4219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fade">
                                      <p:cBhvr>
                                        <p:cTn id="7" dur="1000"/>
                                        <p:tgtEl>
                                          <p:spTgt spid="45089"/>
                                        </p:tgtEl>
                                      </p:cBhvr>
                                    </p:animEffect>
                                    <p:anim calcmode="lin" valueType="num">
                                      <p:cBhvr>
                                        <p:cTn id="8" dur="1000" fill="hold"/>
                                        <p:tgtEl>
                                          <p:spTgt spid="45089"/>
                                        </p:tgtEl>
                                        <p:attrNameLst>
                                          <p:attrName>ppt_x</p:attrName>
                                        </p:attrNameLst>
                                      </p:cBhvr>
                                      <p:tavLst>
                                        <p:tav tm="0">
                                          <p:val>
                                            <p:strVal val="#ppt_x"/>
                                          </p:val>
                                        </p:tav>
                                        <p:tav tm="100000">
                                          <p:val>
                                            <p:strVal val="#ppt_x"/>
                                          </p:val>
                                        </p:tav>
                                      </p:tavLst>
                                    </p:anim>
                                    <p:anim calcmode="lin" valueType="num">
                                      <p:cBhvr>
                                        <p:cTn id="9" dur="1000" fill="hold"/>
                                        <p:tgtEl>
                                          <p:spTgt spid="450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097"/>
                                        </p:tgtEl>
                                        <p:attrNameLst>
                                          <p:attrName>style.visibility</p:attrName>
                                        </p:attrNameLst>
                                      </p:cBhvr>
                                      <p:to>
                                        <p:strVal val="visible"/>
                                      </p:to>
                                    </p:set>
                                    <p:animEffect transition="in" filter="fade">
                                      <p:cBhvr>
                                        <p:cTn id="12" dur="1000"/>
                                        <p:tgtEl>
                                          <p:spTgt spid="45097"/>
                                        </p:tgtEl>
                                      </p:cBhvr>
                                    </p:animEffect>
                                    <p:anim calcmode="lin" valueType="num">
                                      <p:cBhvr>
                                        <p:cTn id="13" dur="1000" fill="hold"/>
                                        <p:tgtEl>
                                          <p:spTgt spid="45097"/>
                                        </p:tgtEl>
                                        <p:attrNameLst>
                                          <p:attrName>ppt_x</p:attrName>
                                        </p:attrNameLst>
                                      </p:cBhvr>
                                      <p:tavLst>
                                        <p:tav tm="0">
                                          <p:val>
                                            <p:strVal val="#ppt_x"/>
                                          </p:val>
                                        </p:tav>
                                        <p:tav tm="100000">
                                          <p:val>
                                            <p:strVal val="#ppt_x"/>
                                          </p:val>
                                        </p:tav>
                                      </p:tavLst>
                                    </p:anim>
                                    <p:anim calcmode="lin" valueType="num">
                                      <p:cBhvr>
                                        <p:cTn id="14" dur="1000" fill="hold"/>
                                        <p:tgtEl>
                                          <p:spTgt spid="450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101"/>
                                        </p:tgtEl>
                                        <p:attrNameLst>
                                          <p:attrName>style.visibility</p:attrName>
                                        </p:attrNameLst>
                                      </p:cBhvr>
                                      <p:to>
                                        <p:strVal val="visible"/>
                                      </p:to>
                                    </p:set>
                                    <p:animEffect transition="in" filter="fade">
                                      <p:cBhvr>
                                        <p:cTn id="17" dur="1000"/>
                                        <p:tgtEl>
                                          <p:spTgt spid="45101"/>
                                        </p:tgtEl>
                                      </p:cBhvr>
                                    </p:animEffect>
                                    <p:anim calcmode="lin" valueType="num">
                                      <p:cBhvr>
                                        <p:cTn id="18" dur="1000" fill="hold"/>
                                        <p:tgtEl>
                                          <p:spTgt spid="45101"/>
                                        </p:tgtEl>
                                        <p:attrNameLst>
                                          <p:attrName>ppt_x</p:attrName>
                                        </p:attrNameLst>
                                      </p:cBhvr>
                                      <p:tavLst>
                                        <p:tav tm="0">
                                          <p:val>
                                            <p:strVal val="#ppt_x"/>
                                          </p:val>
                                        </p:tav>
                                        <p:tav tm="100000">
                                          <p:val>
                                            <p:strVal val="#ppt_x"/>
                                          </p:val>
                                        </p:tav>
                                      </p:tavLst>
                                    </p:anim>
                                    <p:anim calcmode="lin" valueType="num">
                                      <p:cBhvr>
                                        <p:cTn id="19" dur="1000" fill="hold"/>
                                        <p:tgtEl>
                                          <p:spTgt spid="45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103"/>
                                        </p:tgtEl>
                                        <p:attrNameLst>
                                          <p:attrName>style.visibility</p:attrName>
                                        </p:attrNameLst>
                                      </p:cBhvr>
                                      <p:to>
                                        <p:strVal val="visible"/>
                                      </p:to>
                                    </p:set>
                                    <p:animEffect transition="in" filter="fade">
                                      <p:cBhvr>
                                        <p:cTn id="22" dur="1000"/>
                                        <p:tgtEl>
                                          <p:spTgt spid="45103"/>
                                        </p:tgtEl>
                                      </p:cBhvr>
                                    </p:animEffect>
                                    <p:anim calcmode="lin" valueType="num">
                                      <p:cBhvr>
                                        <p:cTn id="23" dur="1000" fill="hold"/>
                                        <p:tgtEl>
                                          <p:spTgt spid="45103"/>
                                        </p:tgtEl>
                                        <p:attrNameLst>
                                          <p:attrName>ppt_x</p:attrName>
                                        </p:attrNameLst>
                                      </p:cBhvr>
                                      <p:tavLst>
                                        <p:tav tm="0">
                                          <p:val>
                                            <p:strVal val="#ppt_x"/>
                                          </p:val>
                                        </p:tav>
                                        <p:tav tm="100000">
                                          <p:val>
                                            <p:strVal val="#ppt_x"/>
                                          </p:val>
                                        </p:tav>
                                      </p:tavLst>
                                    </p:anim>
                                    <p:anim calcmode="lin" valueType="num">
                                      <p:cBhvr>
                                        <p:cTn id="24" dur="1000" fill="hold"/>
                                        <p:tgtEl>
                                          <p:spTgt spid="45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104"/>
                                        </p:tgtEl>
                                        <p:attrNameLst>
                                          <p:attrName>style.visibility</p:attrName>
                                        </p:attrNameLst>
                                      </p:cBhvr>
                                      <p:to>
                                        <p:strVal val="visible"/>
                                      </p:to>
                                    </p:set>
                                    <p:animEffect transition="in" filter="fade">
                                      <p:cBhvr>
                                        <p:cTn id="27" dur="1000"/>
                                        <p:tgtEl>
                                          <p:spTgt spid="45104"/>
                                        </p:tgtEl>
                                      </p:cBhvr>
                                    </p:animEffect>
                                    <p:anim calcmode="lin" valueType="num">
                                      <p:cBhvr>
                                        <p:cTn id="28" dur="1000" fill="hold"/>
                                        <p:tgtEl>
                                          <p:spTgt spid="45104"/>
                                        </p:tgtEl>
                                        <p:attrNameLst>
                                          <p:attrName>ppt_x</p:attrName>
                                        </p:attrNameLst>
                                      </p:cBhvr>
                                      <p:tavLst>
                                        <p:tav tm="0">
                                          <p:val>
                                            <p:strVal val="#ppt_x"/>
                                          </p:val>
                                        </p:tav>
                                        <p:tav tm="100000">
                                          <p:val>
                                            <p:strVal val="#ppt_x"/>
                                          </p:val>
                                        </p:tav>
                                      </p:tavLst>
                                    </p:anim>
                                    <p:anim calcmode="lin" valueType="num">
                                      <p:cBhvr>
                                        <p:cTn id="29" dur="1000" fill="hold"/>
                                        <p:tgtEl>
                                          <p:spTgt spid="451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105"/>
                                        </p:tgtEl>
                                        <p:attrNameLst>
                                          <p:attrName>style.visibility</p:attrName>
                                        </p:attrNameLst>
                                      </p:cBhvr>
                                      <p:to>
                                        <p:strVal val="visible"/>
                                      </p:to>
                                    </p:set>
                                    <p:animEffect transition="in" filter="fade">
                                      <p:cBhvr>
                                        <p:cTn id="32" dur="1000"/>
                                        <p:tgtEl>
                                          <p:spTgt spid="45105"/>
                                        </p:tgtEl>
                                      </p:cBhvr>
                                    </p:animEffect>
                                    <p:anim calcmode="lin" valueType="num">
                                      <p:cBhvr>
                                        <p:cTn id="33" dur="1000" fill="hold"/>
                                        <p:tgtEl>
                                          <p:spTgt spid="45105"/>
                                        </p:tgtEl>
                                        <p:attrNameLst>
                                          <p:attrName>ppt_x</p:attrName>
                                        </p:attrNameLst>
                                      </p:cBhvr>
                                      <p:tavLst>
                                        <p:tav tm="0">
                                          <p:val>
                                            <p:strVal val="#ppt_x"/>
                                          </p:val>
                                        </p:tav>
                                        <p:tav tm="100000">
                                          <p:val>
                                            <p:strVal val="#ppt_x"/>
                                          </p:val>
                                        </p:tav>
                                      </p:tavLst>
                                    </p:anim>
                                    <p:anim calcmode="lin" valueType="num">
                                      <p:cBhvr>
                                        <p:cTn id="34" dur="1000" fill="hold"/>
                                        <p:tgtEl>
                                          <p:spTgt spid="4510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106"/>
                                        </p:tgtEl>
                                        <p:attrNameLst>
                                          <p:attrName>style.visibility</p:attrName>
                                        </p:attrNameLst>
                                      </p:cBhvr>
                                      <p:to>
                                        <p:strVal val="visible"/>
                                      </p:to>
                                    </p:set>
                                    <p:animEffect transition="in" filter="fade">
                                      <p:cBhvr>
                                        <p:cTn id="37" dur="1000"/>
                                        <p:tgtEl>
                                          <p:spTgt spid="45106"/>
                                        </p:tgtEl>
                                      </p:cBhvr>
                                    </p:animEffect>
                                    <p:anim calcmode="lin" valueType="num">
                                      <p:cBhvr>
                                        <p:cTn id="38" dur="1000" fill="hold"/>
                                        <p:tgtEl>
                                          <p:spTgt spid="45106"/>
                                        </p:tgtEl>
                                        <p:attrNameLst>
                                          <p:attrName>ppt_x</p:attrName>
                                        </p:attrNameLst>
                                      </p:cBhvr>
                                      <p:tavLst>
                                        <p:tav tm="0">
                                          <p:val>
                                            <p:strVal val="#ppt_x"/>
                                          </p:val>
                                        </p:tav>
                                        <p:tav tm="100000">
                                          <p:val>
                                            <p:strVal val="#ppt_x"/>
                                          </p:val>
                                        </p:tav>
                                      </p:tavLst>
                                    </p:anim>
                                    <p:anim calcmode="lin" valueType="num">
                                      <p:cBhvr>
                                        <p:cTn id="39" dur="1000" fill="hold"/>
                                        <p:tgtEl>
                                          <p:spTgt spid="4510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5088"/>
                                        </p:tgtEl>
                                        <p:attrNameLst>
                                          <p:attrName>style.visibility</p:attrName>
                                        </p:attrNameLst>
                                      </p:cBhvr>
                                      <p:to>
                                        <p:strVal val="visible"/>
                                      </p:to>
                                    </p:set>
                                    <p:animEffect transition="in" filter="fade">
                                      <p:cBhvr>
                                        <p:cTn id="44" dur="1000"/>
                                        <p:tgtEl>
                                          <p:spTgt spid="45088"/>
                                        </p:tgtEl>
                                      </p:cBhvr>
                                    </p:animEffect>
                                    <p:anim calcmode="lin" valueType="num">
                                      <p:cBhvr>
                                        <p:cTn id="45" dur="1000" fill="hold"/>
                                        <p:tgtEl>
                                          <p:spTgt spid="45088"/>
                                        </p:tgtEl>
                                        <p:attrNameLst>
                                          <p:attrName>ppt_x</p:attrName>
                                        </p:attrNameLst>
                                      </p:cBhvr>
                                      <p:tavLst>
                                        <p:tav tm="0">
                                          <p:val>
                                            <p:strVal val="#ppt_x"/>
                                          </p:val>
                                        </p:tav>
                                        <p:tav tm="100000">
                                          <p:val>
                                            <p:strVal val="#ppt_x"/>
                                          </p:val>
                                        </p:tav>
                                      </p:tavLst>
                                    </p:anim>
                                    <p:anim calcmode="lin" valueType="num">
                                      <p:cBhvr>
                                        <p:cTn id="46" dur="1000" fill="hold"/>
                                        <p:tgtEl>
                                          <p:spTgt spid="4508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5090"/>
                                        </p:tgtEl>
                                        <p:attrNameLst>
                                          <p:attrName>style.visibility</p:attrName>
                                        </p:attrNameLst>
                                      </p:cBhvr>
                                      <p:to>
                                        <p:strVal val="visible"/>
                                      </p:to>
                                    </p:set>
                                    <p:animEffect transition="in" filter="fade">
                                      <p:cBhvr>
                                        <p:cTn id="49" dur="1000"/>
                                        <p:tgtEl>
                                          <p:spTgt spid="45090"/>
                                        </p:tgtEl>
                                      </p:cBhvr>
                                    </p:animEffect>
                                    <p:anim calcmode="lin" valueType="num">
                                      <p:cBhvr>
                                        <p:cTn id="50" dur="1000" fill="hold"/>
                                        <p:tgtEl>
                                          <p:spTgt spid="45090"/>
                                        </p:tgtEl>
                                        <p:attrNameLst>
                                          <p:attrName>ppt_x</p:attrName>
                                        </p:attrNameLst>
                                      </p:cBhvr>
                                      <p:tavLst>
                                        <p:tav tm="0">
                                          <p:val>
                                            <p:strVal val="#ppt_x"/>
                                          </p:val>
                                        </p:tav>
                                        <p:tav tm="100000">
                                          <p:val>
                                            <p:strVal val="#ppt_x"/>
                                          </p:val>
                                        </p:tav>
                                      </p:tavLst>
                                    </p:anim>
                                    <p:anim calcmode="lin" valueType="num">
                                      <p:cBhvr>
                                        <p:cTn id="51" dur="1000" fill="hold"/>
                                        <p:tgtEl>
                                          <p:spTgt spid="4509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5084"/>
                                        </p:tgtEl>
                                        <p:attrNameLst>
                                          <p:attrName>style.visibility</p:attrName>
                                        </p:attrNameLst>
                                      </p:cBhvr>
                                      <p:to>
                                        <p:strVal val="visible"/>
                                      </p:to>
                                    </p:set>
                                    <p:animEffect transition="in" filter="fade">
                                      <p:cBhvr>
                                        <p:cTn id="56" dur="1000"/>
                                        <p:tgtEl>
                                          <p:spTgt spid="45084"/>
                                        </p:tgtEl>
                                      </p:cBhvr>
                                    </p:animEffect>
                                    <p:anim calcmode="lin" valueType="num">
                                      <p:cBhvr>
                                        <p:cTn id="57" dur="1000" fill="hold"/>
                                        <p:tgtEl>
                                          <p:spTgt spid="45084"/>
                                        </p:tgtEl>
                                        <p:attrNameLst>
                                          <p:attrName>ppt_x</p:attrName>
                                        </p:attrNameLst>
                                      </p:cBhvr>
                                      <p:tavLst>
                                        <p:tav tm="0">
                                          <p:val>
                                            <p:strVal val="#ppt_x"/>
                                          </p:val>
                                        </p:tav>
                                        <p:tav tm="100000">
                                          <p:val>
                                            <p:strVal val="#ppt_x"/>
                                          </p:val>
                                        </p:tav>
                                      </p:tavLst>
                                    </p:anim>
                                    <p:anim calcmode="lin" valueType="num">
                                      <p:cBhvr>
                                        <p:cTn id="58" dur="1000" fill="hold"/>
                                        <p:tgtEl>
                                          <p:spTgt spid="4508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5086"/>
                                        </p:tgtEl>
                                        <p:attrNameLst>
                                          <p:attrName>style.visibility</p:attrName>
                                        </p:attrNameLst>
                                      </p:cBhvr>
                                      <p:to>
                                        <p:strVal val="visible"/>
                                      </p:to>
                                    </p:set>
                                    <p:animEffect transition="in" filter="fade">
                                      <p:cBhvr>
                                        <p:cTn id="61" dur="1000"/>
                                        <p:tgtEl>
                                          <p:spTgt spid="45086"/>
                                        </p:tgtEl>
                                      </p:cBhvr>
                                    </p:animEffect>
                                    <p:anim calcmode="lin" valueType="num">
                                      <p:cBhvr>
                                        <p:cTn id="62" dur="1000" fill="hold"/>
                                        <p:tgtEl>
                                          <p:spTgt spid="45086"/>
                                        </p:tgtEl>
                                        <p:attrNameLst>
                                          <p:attrName>ppt_x</p:attrName>
                                        </p:attrNameLst>
                                      </p:cBhvr>
                                      <p:tavLst>
                                        <p:tav tm="0">
                                          <p:val>
                                            <p:strVal val="#ppt_x"/>
                                          </p:val>
                                        </p:tav>
                                        <p:tav tm="100000">
                                          <p:val>
                                            <p:strVal val="#ppt_x"/>
                                          </p:val>
                                        </p:tav>
                                      </p:tavLst>
                                    </p:anim>
                                    <p:anim calcmode="lin" valueType="num">
                                      <p:cBhvr>
                                        <p:cTn id="63" dur="1000" fill="hold"/>
                                        <p:tgtEl>
                                          <p:spTgt spid="4508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091"/>
                                        </p:tgtEl>
                                        <p:attrNameLst>
                                          <p:attrName>style.visibility</p:attrName>
                                        </p:attrNameLst>
                                      </p:cBhvr>
                                      <p:to>
                                        <p:strVal val="visible"/>
                                      </p:to>
                                    </p:set>
                                    <p:animEffect transition="in" filter="fade">
                                      <p:cBhvr>
                                        <p:cTn id="66" dur="1000"/>
                                        <p:tgtEl>
                                          <p:spTgt spid="45091"/>
                                        </p:tgtEl>
                                      </p:cBhvr>
                                    </p:animEffect>
                                    <p:anim calcmode="lin" valueType="num">
                                      <p:cBhvr>
                                        <p:cTn id="67" dur="1000" fill="hold"/>
                                        <p:tgtEl>
                                          <p:spTgt spid="45091"/>
                                        </p:tgtEl>
                                        <p:attrNameLst>
                                          <p:attrName>ppt_x</p:attrName>
                                        </p:attrNameLst>
                                      </p:cBhvr>
                                      <p:tavLst>
                                        <p:tav tm="0">
                                          <p:val>
                                            <p:strVal val="#ppt_x"/>
                                          </p:val>
                                        </p:tav>
                                        <p:tav tm="100000">
                                          <p:val>
                                            <p:strVal val="#ppt_x"/>
                                          </p:val>
                                        </p:tav>
                                      </p:tavLst>
                                    </p:anim>
                                    <p:anim calcmode="lin" valueType="num">
                                      <p:cBhvr>
                                        <p:cTn id="68" dur="1000" fill="hold"/>
                                        <p:tgtEl>
                                          <p:spTgt spid="4509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5092"/>
                                        </p:tgtEl>
                                        <p:attrNameLst>
                                          <p:attrName>style.visibility</p:attrName>
                                        </p:attrNameLst>
                                      </p:cBhvr>
                                      <p:to>
                                        <p:strVal val="visible"/>
                                      </p:to>
                                    </p:set>
                                    <p:animEffect transition="in" filter="fade">
                                      <p:cBhvr>
                                        <p:cTn id="71" dur="1000"/>
                                        <p:tgtEl>
                                          <p:spTgt spid="45092"/>
                                        </p:tgtEl>
                                      </p:cBhvr>
                                    </p:animEffect>
                                    <p:anim calcmode="lin" valueType="num">
                                      <p:cBhvr>
                                        <p:cTn id="72" dur="1000" fill="hold"/>
                                        <p:tgtEl>
                                          <p:spTgt spid="45092"/>
                                        </p:tgtEl>
                                        <p:attrNameLst>
                                          <p:attrName>ppt_x</p:attrName>
                                        </p:attrNameLst>
                                      </p:cBhvr>
                                      <p:tavLst>
                                        <p:tav tm="0">
                                          <p:val>
                                            <p:strVal val="#ppt_x"/>
                                          </p:val>
                                        </p:tav>
                                        <p:tav tm="100000">
                                          <p:val>
                                            <p:strVal val="#ppt_x"/>
                                          </p:val>
                                        </p:tav>
                                      </p:tavLst>
                                    </p:anim>
                                    <p:anim calcmode="lin" valueType="num">
                                      <p:cBhvr>
                                        <p:cTn id="73" dur="1000" fill="hold"/>
                                        <p:tgtEl>
                                          <p:spTgt spid="4509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5099"/>
                                        </p:tgtEl>
                                        <p:attrNameLst>
                                          <p:attrName>style.visibility</p:attrName>
                                        </p:attrNameLst>
                                      </p:cBhvr>
                                      <p:to>
                                        <p:strVal val="visible"/>
                                      </p:to>
                                    </p:set>
                                    <p:animEffect transition="in" filter="fade">
                                      <p:cBhvr>
                                        <p:cTn id="78" dur="1000"/>
                                        <p:tgtEl>
                                          <p:spTgt spid="45099"/>
                                        </p:tgtEl>
                                      </p:cBhvr>
                                    </p:animEffect>
                                    <p:anim calcmode="lin" valueType="num">
                                      <p:cBhvr>
                                        <p:cTn id="79" dur="1000" fill="hold"/>
                                        <p:tgtEl>
                                          <p:spTgt spid="45099"/>
                                        </p:tgtEl>
                                        <p:attrNameLst>
                                          <p:attrName>ppt_x</p:attrName>
                                        </p:attrNameLst>
                                      </p:cBhvr>
                                      <p:tavLst>
                                        <p:tav tm="0">
                                          <p:val>
                                            <p:strVal val="#ppt_x"/>
                                          </p:val>
                                        </p:tav>
                                        <p:tav tm="100000">
                                          <p:val>
                                            <p:strVal val="#ppt_x"/>
                                          </p:val>
                                        </p:tav>
                                      </p:tavLst>
                                    </p:anim>
                                    <p:anim calcmode="lin" valueType="num">
                                      <p:cBhvr>
                                        <p:cTn id="80" dur="1000" fill="hold"/>
                                        <p:tgtEl>
                                          <p:spTgt spid="4509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5100"/>
                                        </p:tgtEl>
                                        <p:attrNameLst>
                                          <p:attrName>style.visibility</p:attrName>
                                        </p:attrNameLst>
                                      </p:cBhvr>
                                      <p:to>
                                        <p:strVal val="visible"/>
                                      </p:to>
                                    </p:set>
                                    <p:animEffect transition="in" filter="fade">
                                      <p:cBhvr>
                                        <p:cTn id="83" dur="1000"/>
                                        <p:tgtEl>
                                          <p:spTgt spid="45100"/>
                                        </p:tgtEl>
                                      </p:cBhvr>
                                    </p:animEffect>
                                    <p:anim calcmode="lin" valueType="num">
                                      <p:cBhvr>
                                        <p:cTn id="84" dur="1000" fill="hold"/>
                                        <p:tgtEl>
                                          <p:spTgt spid="45100"/>
                                        </p:tgtEl>
                                        <p:attrNameLst>
                                          <p:attrName>ppt_x</p:attrName>
                                        </p:attrNameLst>
                                      </p:cBhvr>
                                      <p:tavLst>
                                        <p:tav tm="0">
                                          <p:val>
                                            <p:strVal val="#ppt_x"/>
                                          </p:val>
                                        </p:tav>
                                        <p:tav tm="100000">
                                          <p:val>
                                            <p:strVal val="#ppt_x"/>
                                          </p:val>
                                        </p:tav>
                                      </p:tavLst>
                                    </p:anim>
                                    <p:anim calcmode="lin" valueType="num">
                                      <p:cBhvr>
                                        <p:cTn id="85" dur="1000" fill="hold"/>
                                        <p:tgtEl>
                                          <p:spTgt spid="45100"/>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5107"/>
                                        </p:tgtEl>
                                        <p:attrNameLst>
                                          <p:attrName>style.visibility</p:attrName>
                                        </p:attrNameLst>
                                      </p:cBhvr>
                                      <p:to>
                                        <p:strVal val="visible"/>
                                      </p:to>
                                    </p:set>
                                    <p:animEffect transition="in" filter="fade">
                                      <p:cBhvr>
                                        <p:cTn id="90" dur="1000"/>
                                        <p:tgtEl>
                                          <p:spTgt spid="45107"/>
                                        </p:tgtEl>
                                      </p:cBhvr>
                                    </p:animEffect>
                                    <p:anim calcmode="lin" valueType="num">
                                      <p:cBhvr>
                                        <p:cTn id="91" dur="1000" fill="hold"/>
                                        <p:tgtEl>
                                          <p:spTgt spid="45107"/>
                                        </p:tgtEl>
                                        <p:attrNameLst>
                                          <p:attrName>ppt_x</p:attrName>
                                        </p:attrNameLst>
                                      </p:cBhvr>
                                      <p:tavLst>
                                        <p:tav tm="0">
                                          <p:val>
                                            <p:strVal val="#ppt_x"/>
                                          </p:val>
                                        </p:tav>
                                        <p:tav tm="100000">
                                          <p:val>
                                            <p:strVal val="#ppt_x"/>
                                          </p:val>
                                        </p:tav>
                                      </p:tavLst>
                                    </p:anim>
                                    <p:anim calcmode="lin" valueType="num">
                                      <p:cBhvr>
                                        <p:cTn id="92" dur="1000" fill="hold"/>
                                        <p:tgtEl>
                                          <p:spTgt spid="4510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108"/>
                                        </p:tgtEl>
                                        <p:attrNameLst>
                                          <p:attrName>style.visibility</p:attrName>
                                        </p:attrNameLst>
                                      </p:cBhvr>
                                      <p:to>
                                        <p:strVal val="visible"/>
                                      </p:to>
                                    </p:set>
                                    <p:animEffect transition="in" filter="fade">
                                      <p:cBhvr>
                                        <p:cTn id="95" dur="1000"/>
                                        <p:tgtEl>
                                          <p:spTgt spid="45108"/>
                                        </p:tgtEl>
                                      </p:cBhvr>
                                    </p:animEffect>
                                    <p:anim calcmode="lin" valueType="num">
                                      <p:cBhvr>
                                        <p:cTn id="96" dur="1000" fill="hold"/>
                                        <p:tgtEl>
                                          <p:spTgt spid="45108"/>
                                        </p:tgtEl>
                                        <p:attrNameLst>
                                          <p:attrName>ppt_x</p:attrName>
                                        </p:attrNameLst>
                                      </p:cBhvr>
                                      <p:tavLst>
                                        <p:tav tm="0">
                                          <p:val>
                                            <p:strVal val="#ppt_x"/>
                                          </p:val>
                                        </p:tav>
                                        <p:tav tm="100000">
                                          <p:val>
                                            <p:strVal val="#ppt_x"/>
                                          </p:val>
                                        </p:tav>
                                      </p:tavLst>
                                    </p:anim>
                                    <p:anim calcmode="lin" valueType="num">
                                      <p:cBhvr>
                                        <p:cTn id="97" dur="1000" fill="hold"/>
                                        <p:tgtEl>
                                          <p:spTgt spid="45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7" grpId="0" animBg="1"/>
      <p:bldP spid="45099" grpId="0" animBg="1"/>
      <p:bldP spid="45100" grpId="0" animBg="1"/>
      <p:bldP spid="45101" grpId="0" animBg="1"/>
      <p:bldP spid="45103" grpId="0" animBg="1"/>
      <p:bldP spid="45104" grpId="0" animBg="1"/>
      <p:bldP spid="45105" grpId="0" animBg="1"/>
      <p:bldP spid="45106" grpId="0" animBg="1"/>
      <p:bldP spid="45107" grpId="0" animBg="1"/>
      <p:bldP spid="451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04950"/>
            <a:ext cx="6019800" cy="49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1838325"/>
            <a:ext cx="67532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2400" b="1" dirty="0">
                <a:solidFill>
                  <a:srgbClr val="337DC0"/>
                </a:solidFill>
              </a:rPr>
              <a:t>Follow process groups: </a:t>
            </a:r>
            <a:endParaRPr lang="en-US" sz="2400" b="1" dirty="0" smtClean="0">
              <a:solidFill>
                <a:srgbClr val="337DC0"/>
              </a:solidFill>
            </a:endParaRPr>
          </a:p>
          <a:p>
            <a:pPr>
              <a:spcBef>
                <a:spcPct val="20000"/>
              </a:spcBef>
              <a:buClr>
                <a:schemeClr val="hlink"/>
              </a:buClr>
            </a:pPr>
            <a:r>
              <a:rPr lang="en-US" sz="2400" b="1" dirty="0">
                <a:solidFill>
                  <a:srgbClr val="337DC0"/>
                </a:solidFill>
              </a:rPr>
              <a:t>	</a:t>
            </a:r>
            <a:r>
              <a:rPr lang="en-US" sz="2400" b="1" dirty="0" smtClean="0">
                <a:solidFill>
                  <a:srgbClr val="337DC0"/>
                </a:solidFill>
              </a:rPr>
              <a:t>Requirements </a:t>
            </a:r>
            <a:r>
              <a:rPr lang="en-US" sz="2400" b="1" dirty="0">
                <a:solidFill>
                  <a:srgbClr val="337DC0"/>
                </a:solidFill>
              </a:rPr>
              <a:t>=&gt; Integration Testing</a:t>
            </a:r>
          </a:p>
          <a:p>
            <a:pPr marL="342900" indent="-342900">
              <a:spcBef>
                <a:spcPct val="20000"/>
              </a:spcBef>
              <a:buClr>
                <a:schemeClr val="hlink"/>
              </a:buClr>
              <a:buFontTx/>
              <a:buChar char="•"/>
            </a:pPr>
            <a:r>
              <a:rPr lang="en-US" sz="2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2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114800" y="3276600"/>
            <a:ext cx="1524000" cy="838200"/>
          </a:xfrm>
          <a:prstGeom prst="rect">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362200" y="3200400"/>
            <a:ext cx="1143000" cy="1143000"/>
          </a:xfrm>
          <a:prstGeom prst="ellipse">
            <a:avLst/>
          </a:prstGeom>
          <a:solidFill>
            <a:srgbClr val="99CC00">
              <a:alpha val="3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172200" y="3048000"/>
            <a:ext cx="1219200" cy="1295400"/>
          </a:xfrm>
          <a:prstGeom prst="rightArrow">
            <a:avLst>
              <a:gd name="adj1" fmla="val 50000"/>
              <a:gd name="adj2" fmla="val 25000"/>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Input</a:t>
            </a:r>
          </a:p>
        </p:txBody>
      </p:sp>
      <p:sp>
        <p:nvSpPr>
          <p:cNvPr id="52265" name="Text Box 41"/>
          <p:cNvSpPr txBox="1">
            <a:spLocks noChangeArrowheads="1"/>
          </p:cNvSpPr>
          <p:nvPr/>
        </p:nvSpPr>
        <p:spPr bwMode="auto">
          <a:xfrm>
            <a:off x="4267200" y="28194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Process</a:t>
            </a:r>
          </a:p>
        </p:txBody>
      </p:sp>
      <p:sp>
        <p:nvSpPr>
          <p:cNvPr id="52266" name="Text Box 42"/>
          <p:cNvSpPr txBox="1">
            <a:spLocks noChangeArrowheads="1"/>
          </p:cNvSpPr>
          <p:nvPr/>
        </p:nvSpPr>
        <p:spPr bwMode="auto">
          <a:xfrm>
            <a:off x="6172200" y="2819400"/>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Output</a:t>
            </a:r>
          </a:p>
        </p:txBody>
      </p:sp>
      <p:sp>
        <p:nvSpPr>
          <p:cNvPr id="52267" name="Line 43"/>
          <p:cNvSpPr>
            <a:spLocks noChangeShapeType="1"/>
          </p:cNvSpPr>
          <p:nvPr/>
        </p:nvSpPr>
        <p:spPr bwMode="auto">
          <a:xfrm>
            <a:off x="3505200" y="3657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56388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209800" y="1981200"/>
            <a:ext cx="342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sng"/>
              <a:t>Business Process conclusion</a:t>
            </a:r>
          </a:p>
        </p:txBody>
      </p:sp>
      <p:sp>
        <p:nvSpPr>
          <p:cNvPr id="52270" name="AutoShape 46"/>
          <p:cNvSpPr>
            <a:spLocks noChangeArrowheads="1"/>
          </p:cNvSpPr>
          <p:nvPr/>
        </p:nvSpPr>
        <p:spPr bwMode="auto">
          <a:xfrm>
            <a:off x="7086600" y="4800600"/>
            <a:ext cx="1671638" cy="1366838"/>
          </a:xfrm>
          <a:prstGeom prst="diamond">
            <a:avLst/>
          </a:prstGeom>
          <a:solidFill>
            <a:srgbClr val="CC99FF">
              <a:alpha val="3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t>Clustering</a:t>
            </a:r>
            <a:endParaRPr lang="en-US" b="1" dirty="0"/>
          </a:p>
        </p:txBody>
      </p:sp>
      <p:sp>
        <p:nvSpPr>
          <p:cNvPr id="52271" name="AutoShape 47"/>
          <p:cNvSpPr>
            <a:spLocks noChangeArrowheads="1"/>
          </p:cNvSpPr>
          <p:nvPr/>
        </p:nvSpPr>
        <p:spPr bwMode="auto">
          <a:xfrm>
            <a:off x="7162800" y="1066800"/>
            <a:ext cx="1524000" cy="1290638"/>
          </a:xfrm>
          <a:prstGeom prst="diamond">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Classifying</a:t>
            </a:r>
          </a:p>
        </p:txBody>
      </p:sp>
      <p:sp>
        <p:nvSpPr>
          <p:cNvPr id="52273" name="Line 49"/>
          <p:cNvSpPr>
            <a:spLocks noChangeShapeType="1"/>
          </p:cNvSpPr>
          <p:nvPr/>
        </p:nvSpPr>
        <p:spPr bwMode="auto">
          <a:xfrm flipV="1">
            <a:off x="7391400" y="2362200"/>
            <a:ext cx="533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4" name="Line 50"/>
          <p:cNvSpPr>
            <a:spLocks noChangeShapeType="1"/>
          </p:cNvSpPr>
          <p:nvPr/>
        </p:nvSpPr>
        <p:spPr bwMode="auto">
          <a:xfrm>
            <a:off x="7391400" y="3733800"/>
            <a:ext cx="533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WordArt 51"/>
          <p:cNvSpPr>
            <a:spLocks noChangeArrowheads="1" noChangeShapeType="1" noTextEdit="1"/>
          </p:cNvSpPr>
          <p:nvPr/>
        </p:nvSpPr>
        <p:spPr bwMode="auto">
          <a:xfrm>
            <a:off x="2133600" y="5334000"/>
            <a:ext cx="3648075" cy="419100"/>
          </a:xfrm>
          <a:prstGeom prst="rect">
            <a:avLst/>
          </a:prstGeom>
        </p:spPr>
        <p:txBody>
          <a:bodyPr wrap="none" fromWordArt="1">
            <a:prstTxWarp prst="textPlain">
              <a:avLst>
                <a:gd name="adj" fmla="val 50000"/>
              </a:avLst>
            </a:prstTxWarp>
          </a:bodyPr>
          <a:lstStyle/>
          <a:p>
            <a:pPr algn="ctr"/>
            <a:r>
              <a:rPr 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New Approach</a:t>
            </a:r>
          </a:p>
        </p:txBody>
      </p:sp>
      <p:sp>
        <p:nvSpPr>
          <p:cNvPr id="52276" name="AutoShape 52"/>
          <p:cNvSpPr>
            <a:spLocks noChangeArrowheads="1"/>
          </p:cNvSpPr>
          <p:nvPr/>
        </p:nvSpPr>
        <p:spPr bwMode="auto">
          <a:xfrm>
            <a:off x="6019800" y="5257800"/>
            <a:ext cx="976313" cy="485775"/>
          </a:xfrm>
          <a:prstGeom prst="rightArrow">
            <a:avLst>
              <a:gd name="adj1" fmla="val 50000"/>
              <a:gd name="adj2" fmla="val 50245"/>
            </a:avLst>
          </a:prstGeom>
          <a:solidFill>
            <a:srgbClr val="CC99FF">
              <a:alpha val="5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6</a:t>
            </a:fld>
            <a:endParaRPr lang="en-US" dirty="0"/>
          </a:p>
        </p:txBody>
      </p:sp>
    </p:spTree>
    <p:extLst>
      <p:ext uri="{BB962C8B-B14F-4D97-AF65-F5344CB8AC3E}">
        <p14:creationId xmlns:p14="http://schemas.microsoft.com/office/powerpoint/2010/main" val="318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261"/>
                                        </p:tgtEl>
                                        <p:attrNameLst>
                                          <p:attrName>style.visibility</p:attrName>
                                        </p:attrNameLst>
                                      </p:cBhvr>
                                      <p:to>
                                        <p:strVal val="visible"/>
                                      </p:to>
                                    </p:set>
                                    <p:animEffect transition="in" filter="circle(in)">
                                      <p:cBhvr>
                                        <p:cTn id="7" dur="2000"/>
                                        <p:tgtEl>
                                          <p:spTgt spid="5226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2262"/>
                                        </p:tgtEl>
                                        <p:attrNameLst>
                                          <p:attrName>style.visibility</p:attrName>
                                        </p:attrNameLst>
                                      </p:cBhvr>
                                      <p:to>
                                        <p:strVal val="visible"/>
                                      </p:to>
                                    </p:set>
                                    <p:animEffect transition="in" filter="circle(in)">
                                      <p:cBhvr>
                                        <p:cTn id="10" dur="2000"/>
                                        <p:tgtEl>
                                          <p:spTgt spid="522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2263"/>
                                        </p:tgtEl>
                                        <p:attrNameLst>
                                          <p:attrName>style.visibility</p:attrName>
                                        </p:attrNameLst>
                                      </p:cBhvr>
                                      <p:to>
                                        <p:strVal val="visible"/>
                                      </p:to>
                                    </p:set>
                                    <p:animEffect transition="in" filter="circle(in)">
                                      <p:cBhvr>
                                        <p:cTn id="13" dur="2000"/>
                                        <p:tgtEl>
                                          <p:spTgt spid="5226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2264"/>
                                        </p:tgtEl>
                                        <p:attrNameLst>
                                          <p:attrName>style.visibility</p:attrName>
                                        </p:attrNameLst>
                                      </p:cBhvr>
                                      <p:to>
                                        <p:strVal val="visible"/>
                                      </p:to>
                                    </p:set>
                                    <p:animEffect transition="in" filter="circle(in)">
                                      <p:cBhvr>
                                        <p:cTn id="16" dur="2000"/>
                                        <p:tgtEl>
                                          <p:spTgt spid="5226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2265"/>
                                        </p:tgtEl>
                                        <p:attrNameLst>
                                          <p:attrName>style.visibility</p:attrName>
                                        </p:attrNameLst>
                                      </p:cBhvr>
                                      <p:to>
                                        <p:strVal val="visible"/>
                                      </p:to>
                                    </p:set>
                                    <p:animEffect transition="in" filter="circle(in)">
                                      <p:cBhvr>
                                        <p:cTn id="19" dur="2000"/>
                                        <p:tgtEl>
                                          <p:spTgt spid="5226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2266"/>
                                        </p:tgtEl>
                                        <p:attrNameLst>
                                          <p:attrName>style.visibility</p:attrName>
                                        </p:attrNameLst>
                                      </p:cBhvr>
                                      <p:to>
                                        <p:strVal val="visible"/>
                                      </p:to>
                                    </p:set>
                                    <p:animEffect transition="in" filter="circle(in)">
                                      <p:cBhvr>
                                        <p:cTn id="22" dur="2000"/>
                                        <p:tgtEl>
                                          <p:spTgt spid="5226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2267"/>
                                        </p:tgtEl>
                                        <p:attrNameLst>
                                          <p:attrName>style.visibility</p:attrName>
                                        </p:attrNameLst>
                                      </p:cBhvr>
                                      <p:to>
                                        <p:strVal val="visible"/>
                                      </p:to>
                                    </p:set>
                                    <p:animEffect transition="in" filter="circle(in)">
                                      <p:cBhvr>
                                        <p:cTn id="25" dur="2000"/>
                                        <p:tgtEl>
                                          <p:spTgt spid="5226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2268"/>
                                        </p:tgtEl>
                                        <p:attrNameLst>
                                          <p:attrName>style.visibility</p:attrName>
                                        </p:attrNameLst>
                                      </p:cBhvr>
                                      <p:to>
                                        <p:strVal val="visible"/>
                                      </p:to>
                                    </p:set>
                                    <p:animEffect transition="in" filter="circle(in)">
                                      <p:cBhvr>
                                        <p:cTn id="28" dur="2000"/>
                                        <p:tgtEl>
                                          <p:spTgt spid="5226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2270"/>
                                        </p:tgtEl>
                                        <p:attrNameLst>
                                          <p:attrName>style.visibility</p:attrName>
                                        </p:attrNameLst>
                                      </p:cBhvr>
                                      <p:to>
                                        <p:strVal val="visible"/>
                                      </p:to>
                                    </p:set>
                                    <p:animEffect transition="in" filter="circle(in)">
                                      <p:cBhvr>
                                        <p:cTn id="33" dur="2000"/>
                                        <p:tgtEl>
                                          <p:spTgt spid="5227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2271"/>
                                        </p:tgtEl>
                                        <p:attrNameLst>
                                          <p:attrName>style.visibility</p:attrName>
                                        </p:attrNameLst>
                                      </p:cBhvr>
                                      <p:to>
                                        <p:strVal val="visible"/>
                                      </p:to>
                                    </p:set>
                                    <p:animEffect transition="in" filter="circle(in)">
                                      <p:cBhvr>
                                        <p:cTn id="36" dur="2000"/>
                                        <p:tgtEl>
                                          <p:spTgt spid="52271"/>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2273"/>
                                        </p:tgtEl>
                                        <p:attrNameLst>
                                          <p:attrName>style.visibility</p:attrName>
                                        </p:attrNameLst>
                                      </p:cBhvr>
                                      <p:to>
                                        <p:strVal val="visible"/>
                                      </p:to>
                                    </p:set>
                                    <p:animEffect transition="in" filter="circle(in)">
                                      <p:cBhvr>
                                        <p:cTn id="39" dur="2000"/>
                                        <p:tgtEl>
                                          <p:spTgt spid="5227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2274"/>
                                        </p:tgtEl>
                                        <p:attrNameLst>
                                          <p:attrName>style.visibility</p:attrName>
                                        </p:attrNameLst>
                                      </p:cBhvr>
                                      <p:to>
                                        <p:strVal val="visible"/>
                                      </p:to>
                                    </p:set>
                                    <p:animEffect transition="in" filter="circle(in)">
                                      <p:cBhvr>
                                        <p:cTn id="42" dur="2000"/>
                                        <p:tgtEl>
                                          <p:spTgt spid="5227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2275"/>
                                        </p:tgtEl>
                                        <p:attrNameLst>
                                          <p:attrName>style.visibility</p:attrName>
                                        </p:attrNameLst>
                                      </p:cBhvr>
                                      <p:to>
                                        <p:strVal val="visible"/>
                                      </p:to>
                                    </p:set>
                                    <p:animEffect transition="in" filter="circle(in)">
                                      <p:cBhvr>
                                        <p:cTn id="47" dur="2000"/>
                                        <p:tgtEl>
                                          <p:spTgt spid="5227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2276"/>
                                        </p:tgtEl>
                                        <p:attrNameLst>
                                          <p:attrName>style.visibility</p:attrName>
                                        </p:attrNameLst>
                                      </p:cBhvr>
                                      <p:to>
                                        <p:strVal val="visible"/>
                                      </p:to>
                                    </p:set>
                                    <p:animEffect transition="in" filter="circle(in)">
                                      <p:cBhvr>
                                        <p:cTn id="50" dur="2000"/>
                                        <p:tgtEl>
                                          <p:spTgt spid="5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nimBg="1"/>
      <p:bldP spid="52262" grpId="0" animBg="1"/>
      <p:bldP spid="52263" grpId="0" animBg="1"/>
      <p:bldP spid="52264" grpId="0"/>
      <p:bldP spid="52265" grpId="0"/>
      <p:bldP spid="52266" grpId="0"/>
      <p:bldP spid="52267" grpId="0" animBg="1"/>
      <p:bldP spid="52268" grpId="0" animBg="1"/>
      <p:bldP spid="52270" grpId="0" animBg="1"/>
      <p:bldP spid="52271" grpId="0" animBg="1"/>
      <p:bldP spid="52273" grpId="0" animBg="1"/>
      <p:bldP spid="52274" grpId="0" animBg="1"/>
      <p:bldP spid="52275" grpId="0"/>
      <p:bldP spid="522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682476" y="2409102"/>
            <a:ext cx="1060686" cy="934895"/>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1221649" y="5856815"/>
            <a:ext cx="121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rgbClr val="FF0000"/>
                </a:solidFill>
              </a:rPr>
              <a:t>Fixed!</a:t>
            </a:r>
            <a:endParaRPr lang="en-US" sz="2400" b="1" dirty="0">
              <a:solidFill>
                <a:srgbClr val="FF0000"/>
              </a:solidFill>
            </a:endParaRPr>
          </a:p>
        </p:txBody>
      </p:sp>
      <p:sp>
        <p:nvSpPr>
          <p:cNvPr id="49246" name="Text Box 94"/>
          <p:cNvSpPr txBox="1">
            <a:spLocks noChangeArrowheads="1"/>
          </p:cNvSpPr>
          <p:nvPr/>
        </p:nvSpPr>
        <p:spPr bwMode="auto">
          <a:xfrm>
            <a:off x="6019800" y="5879454"/>
            <a:ext cx="1329210" cy="461665"/>
          </a:xfrm>
          <a:prstGeom prst="rect">
            <a:avLst/>
          </a:prstGeom>
          <a:solidFill>
            <a:srgbClr val="FFC000"/>
          </a:solidFill>
          <a:ln>
            <a:noFill/>
          </a:ln>
          <a:effectLst/>
          <a:extLst/>
        </p:spPr>
        <p:txBody>
          <a:bodyPr wrap="none">
            <a:spAutoFit/>
          </a:bodyPr>
          <a:lstStyle/>
          <a:p>
            <a:r>
              <a:rPr lang="en-US" sz="2400" b="1" dirty="0" smtClean="0">
                <a:solidFill>
                  <a:schemeClr val="accent4">
                    <a:lumMod val="50000"/>
                    <a:lumOff val="50000"/>
                  </a:schemeClr>
                </a:solidFill>
              </a:rPr>
              <a:t>Flexible</a:t>
            </a:r>
            <a:endParaRPr lang="en-US" sz="2400" b="1" dirty="0">
              <a:solidFill>
                <a:schemeClr val="accent4">
                  <a:lumMod val="50000"/>
                  <a:lumOff val="50000"/>
                </a:schemeClr>
              </a:solidFill>
            </a:endParaRP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029200" y="2133600"/>
            <a:ext cx="354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Data mining 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 name="Date Placeholder 3"/>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7</a:t>
            </a:fld>
            <a:endParaRPr lang="en-US" dirty="0"/>
          </a:p>
        </p:txBody>
      </p:sp>
    </p:spTree>
    <p:extLst>
      <p:ext uri="{BB962C8B-B14F-4D97-AF65-F5344CB8AC3E}">
        <p14:creationId xmlns:p14="http://schemas.microsoft.com/office/powerpoint/2010/main" val="3567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204"/>
                                        </p:tgtEl>
                                        <p:attrNameLst>
                                          <p:attrName>style.visibility</p:attrName>
                                        </p:attrNameLst>
                                      </p:cBhvr>
                                      <p:to>
                                        <p:strVal val="visible"/>
                                      </p:to>
                                    </p:set>
                                    <p:animEffect transition="in" filter="fade">
                                      <p:cBhvr>
                                        <p:cTn id="7" dur="1000"/>
                                        <p:tgtEl>
                                          <p:spTgt spid="49204"/>
                                        </p:tgtEl>
                                      </p:cBhvr>
                                    </p:animEffect>
                                    <p:anim calcmode="lin" valueType="num">
                                      <p:cBhvr>
                                        <p:cTn id="8" dur="1000" fill="hold"/>
                                        <p:tgtEl>
                                          <p:spTgt spid="49204"/>
                                        </p:tgtEl>
                                        <p:attrNameLst>
                                          <p:attrName>ppt_x</p:attrName>
                                        </p:attrNameLst>
                                      </p:cBhvr>
                                      <p:tavLst>
                                        <p:tav tm="0">
                                          <p:val>
                                            <p:strVal val="#ppt_x"/>
                                          </p:val>
                                        </p:tav>
                                        <p:tav tm="100000">
                                          <p:val>
                                            <p:strVal val="#ppt_x"/>
                                          </p:val>
                                        </p:tav>
                                      </p:tavLst>
                                    </p:anim>
                                    <p:anim calcmode="lin" valueType="num">
                                      <p:cBhvr>
                                        <p:cTn id="9" dur="1000" fill="hold"/>
                                        <p:tgtEl>
                                          <p:spTgt spid="492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206"/>
                                        </p:tgtEl>
                                        <p:attrNameLst>
                                          <p:attrName>style.visibility</p:attrName>
                                        </p:attrNameLst>
                                      </p:cBhvr>
                                      <p:to>
                                        <p:strVal val="visible"/>
                                      </p:to>
                                    </p:set>
                                    <p:animEffect transition="in" filter="fade">
                                      <p:cBhvr>
                                        <p:cTn id="12" dur="1000"/>
                                        <p:tgtEl>
                                          <p:spTgt spid="49206"/>
                                        </p:tgtEl>
                                      </p:cBhvr>
                                    </p:animEffect>
                                    <p:anim calcmode="lin" valueType="num">
                                      <p:cBhvr>
                                        <p:cTn id="13" dur="1000" fill="hold"/>
                                        <p:tgtEl>
                                          <p:spTgt spid="49206"/>
                                        </p:tgtEl>
                                        <p:attrNameLst>
                                          <p:attrName>ppt_x</p:attrName>
                                        </p:attrNameLst>
                                      </p:cBhvr>
                                      <p:tavLst>
                                        <p:tav tm="0">
                                          <p:val>
                                            <p:strVal val="#ppt_x"/>
                                          </p:val>
                                        </p:tav>
                                        <p:tav tm="100000">
                                          <p:val>
                                            <p:strVal val="#ppt_x"/>
                                          </p:val>
                                        </p:tav>
                                      </p:tavLst>
                                    </p:anim>
                                    <p:anim calcmode="lin" valueType="num">
                                      <p:cBhvr>
                                        <p:cTn id="14" dur="1000" fill="hold"/>
                                        <p:tgtEl>
                                          <p:spTgt spid="4920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207"/>
                                        </p:tgtEl>
                                        <p:attrNameLst>
                                          <p:attrName>style.visibility</p:attrName>
                                        </p:attrNameLst>
                                      </p:cBhvr>
                                      <p:to>
                                        <p:strVal val="visible"/>
                                      </p:to>
                                    </p:set>
                                    <p:animEffect transition="in" filter="fade">
                                      <p:cBhvr>
                                        <p:cTn id="17" dur="1000"/>
                                        <p:tgtEl>
                                          <p:spTgt spid="49207"/>
                                        </p:tgtEl>
                                      </p:cBhvr>
                                    </p:animEffect>
                                    <p:anim calcmode="lin" valueType="num">
                                      <p:cBhvr>
                                        <p:cTn id="18" dur="1000" fill="hold"/>
                                        <p:tgtEl>
                                          <p:spTgt spid="49207"/>
                                        </p:tgtEl>
                                        <p:attrNameLst>
                                          <p:attrName>ppt_x</p:attrName>
                                        </p:attrNameLst>
                                      </p:cBhvr>
                                      <p:tavLst>
                                        <p:tav tm="0">
                                          <p:val>
                                            <p:strVal val="#ppt_x"/>
                                          </p:val>
                                        </p:tav>
                                        <p:tav tm="100000">
                                          <p:val>
                                            <p:strVal val="#ppt_x"/>
                                          </p:val>
                                        </p:tav>
                                      </p:tavLst>
                                    </p:anim>
                                    <p:anim calcmode="lin" valueType="num">
                                      <p:cBhvr>
                                        <p:cTn id="19" dur="1000" fill="hold"/>
                                        <p:tgtEl>
                                          <p:spTgt spid="492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9208"/>
                                        </p:tgtEl>
                                        <p:attrNameLst>
                                          <p:attrName>style.visibility</p:attrName>
                                        </p:attrNameLst>
                                      </p:cBhvr>
                                      <p:to>
                                        <p:strVal val="visible"/>
                                      </p:to>
                                    </p:set>
                                    <p:animEffect transition="in" filter="fade">
                                      <p:cBhvr>
                                        <p:cTn id="22" dur="1000"/>
                                        <p:tgtEl>
                                          <p:spTgt spid="49208"/>
                                        </p:tgtEl>
                                      </p:cBhvr>
                                    </p:animEffect>
                                    <p:anim calcmode="lin" valueType="num">
                                      <p:cBhvr>
                                        <p:cTn id="23" dur="1000" fill="hold"/>
                                        <p:tgtEl>
                                          <p:spTgt spid="49208"/>
                                        </p:tgtEl>
                                        <p:attrNameLst>
                                          <p:attrName>ppt_x</p:attrName>
                                        </p:attrNameLst>
                                      </p:cBhvr>
                                      <p:tavLst>
                                        <p:tav tm="0">
                                          <p:val>
                                            <p:strVal val="#ppt_x"/>
                                          </p:val>
                                        </p:tav>
                                        <p:tav tm="100000">
                                          <p:val>
                                            <p:strVal val="#ppt_x"/>
                                          </p:val>
                                        </p:tav>
                                      </p:tavLst>
                                    </p:anim>
                                    <p:anim calcmode="lin" valueType="num">
                                      <p:cBhvr>
                                        <p:cTn id="24" dur="1000" fill="hold"/>
                                        <p:tgtEl>
                                          <p:spTgt spid="492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9210"/>
                                        </p:tgtEl>
                                        <p:attrNameLst>
                                          <p:attrName>style.visibility</p:attrName>
                                        </p:attrNameLst>
                                      </p:cBhvr>
                                      <p:to>
                                        <p:strVal val="visible"/>
                                      </p:to>
                                    </p:set>
                                    <p:animEffect transition="in" filter="fade">
                                      <p:cBhvr>
                                        <p:cTn id="27" dur="1000"/>
                                        <p:tgtEl>
                                          <p:spTgt spid="49210"/>
                                        </p:tgtEl>
                                      </p:cBhvr>
                                    </p:animEffect>
                                    <p:anim calcmode="lin" valueType="num">
                                      <p:cBhvr>
                                        <p:cTn id="28" dur="1000" fill="hold"/>
                                        <p:tgtEl>
                                          <p:spTgt spid="49210"/>
                                        </p:tgtEl>
                                        <p:attrNameLst>
                                          <p:attrName>ppt_x</p:attrName>
                                        </p:attrNameLst>
                                      </p:cBhvr>
                                      <p:tavLst>
                                        <p:tav tm="0">
                                          <p:val>
                                            <p:strVal val="#ppt_x"/>
                                          </p:val>
                                        </p:tav>
                                        <p:tav tm="100000">
                                          <p:val>
                                            <p:strVal val="#ppt_x"/>
                                          </p:val>
                                        </p:tav>
                                      </p:tavLst>
                                    </p:anim>
                                    <p:anim calcmode="lin" valueType="num">
                                      <p:cBhvr>
                                        <p:cTn id="29" dur="1000" fill="hold"/>
                                        <p:tgtEl>
                                          <p:spTgt spid="492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fade">
                                      <p:cBhvr>
                                        <p:cTn id="32" dur="1000"/>
                                        <p:tgtEl>
                                          <p:spTgt spid="49211"/>
                                        </p:tgtEl>
                                      </p:cBhvr>
                                    </p:animEffect>
                                    <p:anim calcmode="lin" valueType="num">
                                      <p:cBhvr>
                                        <p:cTn id="33" dur="1000" fill="hold"/>
                                        <p:tgtEl>
                                          <p:spTgt spid="49211"/>
                                        </p:tgtEl>
                                        <p:attrNameLst>
                                          <p:attrName>ppt_x</p:attrName>
                                        </p:attrNameLst>
                                      </p:cBhvr>
                                      <p:tavLst>
                                        <p:tav tm="0">
                                          <p:val>
                                            <p:strVal val="#ppt_x"/>
                                          </p:val>
                                        </p:tav>
                                        <p:tav tm="100000">
                                          <p:val>
                                            <p:strVal val="#ppt_x"/>
                                          </p:val>
                                        </p:tav>
                                      </p:tavLst>
                                    </p:anim>
                                    <p:anim calcmode="lin" valueType="num">
                                      <p:cBhvr>
                                        <p:cTn id="34" dur="1000" fill="hold"/>
                                        <p:tgtEl>
                                          <p:spTgt spid="492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213"/>
                                        </p:tgtEl>
                                        <p:attrNameLst>
                                          <p:attrName>style.visibility</p:attrName>
                                        </p:attrNameLst>
                                      </p:cBhvr>
                                      <p:to>
                                        <p:strVal val="visible"/>
                                      </p:to>
                                    </p:set>
                                    <p:animEffect transition="in" filter="fade">
                                      <p:cBhvr>
                                        <p:cTn id="37" dur="1000"/>
                                        <p:tgtEl>
                                          <p:spTgt spid="49213"/>
                                        </p:tgtEl>
                                      </p:cBhvr>
                                    </p:animEffect>
                                    <p:anim calcmode="lin" valueType="num">
                                      <p:cBhvr>
                                        <p:cTn id="38" dur="1000" fill="hold"/>
                                        <p:tgtEl>
                                          <p:spTgt spid="49213"/>
                                        </p:tgtEl>
                                        <p:attrNameLst>
                                          <p:attrName>ppt_x</p:attrName>
                                        </p:attrNameLst>
                                      </p:cBhvr>
                                      <p:tavLst>
                                        <p:tav tm="0">
                                          <p:val>
                                            <p:strVal val="#ppt_x"/>
                                          </p:val>
                                        </p:tav>
                                        <p:tav tm="100000">
                                          <p:val>
                                            <p:strVal val="#ppt_x"/>
                                          </p:val>
                                        </p:tav>
                                      </p:tavLst>
                                    </p:anim>
                                    <p:anim calcmode="lin" valueType="num">
                                      <p:cBhvr>
                                        <p:cTn id="39" dur="1000" fill="hold"/>
                                        <p:tgtEl>
                                          <p:spTgt spid="492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214"/>
                                        </p:tgtEl>
                                        <p:attrNameLst>
                                          <p:attrName>style.visibility</p:attrName>
                                        </p:attrNameLst>
                                      </p:cBhvr>
                                      <p:to>
                                        <p:strVal val="visible"/>
                                      </p:to>
                                    </p:set>
                                    <p:animEffect transition="in" filter="fade">
                                      <p:cBhvr>
                                        <p:cTn id="42" dur="1000"/>
                                        <p:tgtEl>
                                          <p:spTgt spid="49214"/>
                                        </p:tgtEl>
                                      </p:cBhvr>
                                    </p:animEffect>
                                    <p:anim calcmode="lin" valueType="num">
                                      <p:cBhvr>
                                        <p:cTn id="43" dur="1000" fill="hold"/>
                                        <p:tgtEl>
                                          <p:spTgt spid="49214"/>
                                        </p:tgtEl>
                                        <p:attrNameLst>
                                          <p:attrName>ppt_x</p:attrName>
                                        </p:attrNameLst>
                                      </p:cBhvr>
                                      <p:tavLst>
                                        <p:tav tm="0">
                                          <p:val>
                                            <p:strVal val="#ppt_x"/>
                                          </p:val>
                                        </p:tav>
                                        <p:tav tm="100000">
                                          <p:val>
                                            <p:strVal val="#ppt_x"/>
                                          </p:val>
                                        </p:tav>
                                      </p:tavLst>
                                    </p:anim>
                                    <p:anim calcmode="lin" valueType="num">
                                      <p:cBhvr>
                                        <p:cTn id="44" dur="1000" fill="hold"/>
                                        <p:tgtEl>
                                          <p:spTgt spid="492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9275"/>
                                        </p:tgtEl>
                                        <p:attrNameLst>
                                          <p:attrName>style.visibility</p:attrName>
                                        </p:attrNameLst>
                                      </p:cBhvr>
                                      <p:to>
                                        <p:strVal val="visible"/>
                                      </p:to>
                                    </p:set>
                                    <p:animEffect transition="in" filter="fade">
                                      <p:cBhvr>
                                        <p:cTn id="47" dur="1000"/>
                                        <p:tgtEl>
                                          <p:spTgt spid="49275"/>
                                        </p:tgtEl>
                                      </p:cBhvr>
                                    </p:animEffect>
                                    <p:anim calcmode="lin" valueType="num">
                                      <p:cBhvr>
                                        <p:cTn id="48" dur="1000" fill="hold"/>
                                        <p:tgtEl>
                                          <p:spTgt spid="49275"/>
                                        </p:tgtEl>
                                        <p:attrNameLst>
                                          <p:attrName>ppt_x</p:attrName>
                                        </p:attrNameLst>
                                      </p:cBhvr>
                                      <p:tavLst>
                                        <p:tav tm="0">
                                          <p:val>
                                            <p:strVal val="#ppt_x"/>
                                          </p:val>
                                        </p:tav>
                                        <p:tav tm="100000">
                                          <p:val>
                                            <p:strVal val="#ppt_x"/>
                                          </p:val>
                                        </p:tav>
                                      </p:tavLst>
                                    </p:anim>
                                    <p:anim calcmode="lin" valueType="num">
                                      <p:cBhvr>
                                        <p:cTn id="49" dur="1000" fill="hold"/>
                                        <p:tgtEl>
                                          <p:spTgt spid="492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276"/>
                                        </p:tgtEl>
                                        <p:attrNameLst>
                                          <p:attrName>style.visibility</p:attrName>
                                        </p:attrNameLst>
                                      </p:cBhvr>
                                      <p:to>
                                        <p:strVal val="visible"/>
                                      </p:to>
                                    </p:set>
                                    <p:animEffect transition="in" filter="fade">
                                      <p:cBhvr>
                                        <p:cTn id="52" dur="1000"/>
                                        <p:tgtEl>
                                          <p:spTgt spid="49276"/>
                                        </p:tgtEl>
                                      </p:cBhvr>
                                    </p:animEffect>
                                    <p:anim calcmode="lin" valueType="num">
                                      <p:cBhvr>
                                        <p:cTn id="53" dur="1000" fill="hold"/>
                                        <p:tgtEl>
                                          <p:spTgt spid="49276"/>
                                        </p:tgtEl>
                                        <p:attrNameLst>
                                          <p:attrName>ppt_x</p:attrName>
                                        </p:attrNameLst>
                                      </p:cBhvr>
                                      <p:tavLst>
                                        <p:tav tm="0">
                                          <p:val>
                                            <p:strVal val="#ppt_x"/>
                                          </p:val>
                                        </p:tav>
                                        <p:tav tm="100000">
                                          <p:val>
                                            <p:strVal val="#ppt_x"/>
                                          </p:val>
                                        </p:tav>
                                      </p:tavLst>
                                    </p:anim>
                                    <p:anim calcmode="lin" valueType="num">
                                      <p:cBhvr>
                                        <p:cTn id="54" dur="1000" fill="hold"/>
                                        <p:tgtEl>
                                          <p:spTgt spid="492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9215"/>
                                        </p:tgtEl>
                                        <p:attrNameLst>
                                          <p:attrName>style.visibility</p:attrName>
                                        </p:attrNameLst>
                                      </p:cBhvr>
                                      <p:to>
                                        <p:strVal val="visible"/>
                                      </p:to>
                                    </p:set>
                                    <p:animEffect transition="in" filter="fade">
                                      <p:cBhvr>
                                        <p:cTn id="59" dur="1000"/>
                                        <p:tgtEl>
                                          <p:spTgt spid="49215"/>
                                        </p:tgtEl>
                                      </p:cBhvr>
                                    </p:animEffect>
                                    <p:anim calcmode="lin" valueType="num">
                                      <p:cBhvr>
                                        <p:cTn id="60" dur="1000" fill="hold"/>
                                        <p:tgtEl>
                                          <p:spTgt spid="49215"/>
                                        </p:tgtEl>
                                        <p:attrNameLst>
                                          <p:attrName>ppt_x</p:attrName>
                                        </p:attrNameLst>
                                      </p:cBhvr>
                                      <p:tavLst>
                                        <p:tav tm="0">
                                          <p:val>
                                            <p:strVal val="#ppt_x"/>
                                          </p:val>
                                        </p:tav>
                                        <p:tav tm="100000">
                                          <p:val>
                                            <p:strVal val="#ppt_x"/>
                                          </p:val>
                                        </p:tav>
                                      </p:tavLst>
                                    </p:anim>
                                    <p:anim calcmode="lin" valueType="num">
                                      <p:cBhvr>
                                        <p:cTn id="61" dur="1000" fill="hold"/>
                                        <p:tgtEl>
                                          <p:spTgt spid="492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9216"/>
                                        </p:tgtEl>
                                        <p:attrNameLst>
                                          <p:attrName>style.visibility</p:attrName>
                                        </p:attrNameLst>
                                      </p:cBhvr>
                                      <p:to>
                                        <p:strVal val="visible"/>
                                      </p:to>
                                    </p:set>
                                    <p:animEffect transition="in" filter="fade">
                                      <p:cBhvr>
                                        <p:cTn id="64" dur="1000"/>
                                        <p:tgtEl>
                                          <p:spTgt spid="49216"/>
                                        </p:tgtEl>
                                      </p:cBhvr>
                                    </p:animEffect>
                                    <p:anim calcmode="lin" valueType="num">
                                      <p:cBhvr>
                                        <p:cTn id="65" dur="1000" fill="hold"/>
                                        <p:tgtEl>
                                          <p:spTgt spid="49216"/>
                                        </p:tgtEl>
                                        <p:attrNameLst>
                                          <p:attrName>ppt_x</p:attrName>
                                        </p:attrNameLst>
                                      </p:cBhvr>
                                      <p:tavLst>
                                        <p:tav tm="0">
                                          <p:val>
                                            <p:strVal val="#ppt_x"/>
                                          </p:val>
                                        </p:tav>
                                        <p:tav tm="100000">
                                          <p:val>
                                            <p:strVal val="#ppt_x"/>
                                          </p:val>
                                        </p:tav>
                                      </p:tavLst>
                                    </p:anim>
                                    <p:anim calcmode="lin" valueType="num">
                                      <p:cBhvr>
                                        <p:cTn id="66" dur="1000" fill="hold"/>
                                        <p:tgtEl>
                                          <p:spTgt spid="492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9217"/>
                                        </p:tgtEl>
                                        <p:attrNameLst>
                                          <p:attrName>style.visibility</p:attrName>
                                        </p:attrNameLst>
                                      </p:cBhvr>
                                      <p:to>
                                        <p:strVal val="visible"/>
                                      </p:to>
                                    </p:set>
                                    <p:animEffect transition="in" filter="fade">
                                      <p:cBhvr>
                                        <p:cTn id="69" dur="1000"/>
                                        <p:tgtEl>
                                          <p:spTgt spid="49217"/>
                                        </p:tgtEl>
                                      </p:cBhvr>
                                    </p:animEffect>
                                    <p:anim calcmode="lin" valueType="num">
                                      <p:cBhvr>
                                        <p:cTn id="70" dur="1000" fill="hold"/>
                                        <p:tgtEl>
                                          <p:spTgt spid="49217"/>
                                        </p:tgtEl>
                                        <p:attrNameLst>
                                          <p:attrName>ppt_x</p:attrName>
                                        </p:attrNameLst>
                                      </p:cBhvr>
                                      <p:tavLst>
                                        <p:tav tm="0">
                                          <p:val>
                                            <p:strVal val="#ppt_x"/>
                                          </p:val>
                                        </p:tav>
                                        <p:tav tm="100000">
                                          <p:val>
                                            <p:strVal val="#ppt_x"/>
                                          </p:val>
                                        </p:tav>
                                      </p:tavLst>
                                    </p:anim>
                                    <p:anim calcmode="lin" valueType="num">
                                      <p:cBhvr>
                                        <p:cTn id="71" dur="1000" fill="hold"/>
                                        <p:tgtEl>
                                          <p:spTgt spid="492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218"/>
                                        </p:tgtEl>
                                        <p:attrNameLst>
                                          <p:attrName>style.visibility</p:attrName>
                                        </p:attrNameLst>
                                      </p:cBhvr>
                                      <p:to>
                                        <p:strVal val="visible"/>
                                      </p:to>
                                    </p:set>
                                    <p:animEffect transition="in" filter="fade">
                                      <p:cBhvr>
                                        <p:cTn id="74" dur="1000"/>
                                        <p:tgtEl>
                                          <p:spTgt spid="49218"/>
                                        </p:tgtEl>
                                      </p:cBhvr>
                                    </p:animEffect>
                                    <p:anim calcmode="lin" valueType="num">
                                      <p:cBhvr>
                                        <p:cTn id="75" dur="1000" fill="hold"/>
                                        <p:tgtEl>
                                          <p:spTgt spid="49218"/>
                                        </p:tgtEl>
                                        <p:attrNameLst>
                                          <p:attrName>ppt_x</p:attrName>
                                        </p:attrNameLst>
                                      </p:cBhvr>
                                      <p:tavLst>
                                        <p:tav tm="0">
                                          <p:val>
                                            <p:strVal val="#ppt_x"/>
                                          </p:val>
                                        </p:tav>
                                        <p:tav tm="100000">
                                          <p:val>
                                            <p:strVal val="#ppt_x"/>
                                          </p:val>
                                        </p:tav>
                                      </p:tavLst>
                                    </p:anim>
                                    <p:anim calcmode="lin" valueType="num">
                                      <p:cBhvr>
                                        <p:cTn id="76" dur="1000" fill="hold"/>
                                        <p:tgtEl>
                                          <p:spTgt spid="492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219"/>
                                        </p:tgtEl>
                                        <p:attrNameLst>
                                          <p:attrName>style.visibility</p:attrName>
                                        </p:attrNameLst>
                                      </p:cBhvr>
                                      <p:to>
                                        <p:strVal val="visible"/>
                                      </p:to>
                                    </p:set>
                                    <p:animEffect transition="in" filter="fade">
                                      <p:cBhvr>
                                        <p:cTn id="79" dur="1000"/>
                                        <p:tgtEl>
                                          <p:spTgt spid="49219"/>
                                        </p:tgtEl>
                                      </p:cBhvr>
                                    </p:animEffect>
                                    <p:anim calcmode="lin" valueType="num">
                                      <p:cBhvr>
                                        <p:cTn id="80" dur="1000" fill="hold"/>
                                        <p:tgtEl>
                                          <p:spTgt spid="49219"/>
                                        </p:tgtEl>
                                        <p:attrNameLst>
                                          <p:attrName>ppt_x</p:attrName>
                                        </p:attrNameLst>
                                      </p:cBhvr>
                                      <p:tavLst>
                                        <p:tav tm="0">
                                          <p:val>
                                            <p:strVal val="#ppt_x"/>
                                          </p:val>
                                        </p:tav>
                                        <p:tav tm="100000">
                                          <p:val>
                                            <p:strVal val="#ppt_x"/>
                                          </p:val>
                                        </p:tav>
                                      </p:tavLst>
                                    </p:anim>
                                    <p:anim calcmode="lin" valueType="num">
                                      <p:cBhvr>
                                        <p:cTn id="81" dur="1000" fill="hold"/>
                                        <p:tgtEl>
                                          <p:spTgt spid="492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9220"/>
                                        </p:tgtEl>
                                        <p:attrNameLst>
                                          <p:attrName>style.visibility</p:attrName>
                                        </p:attrNameLst>
                                      </p:cBhvr>
                                      <p:to>
                                        <p:strVal val="visible"/>
                                      </p:to>
                                    </p:set>
                                    <p:animEffect transition="in" filter="fade">
                                      <p:cBhvr>
                                        <p:cTn id="84" dur="1000"/>
                                        <p:tgtEl>
                                          <p:spTgt spid="49220"/>
                                        </p:tgtEl>
                                      </p:cBhvr>
                                    </p:animEffect>
                                    <p:anim calcmode="lin" valueType="num">
                                      <p:cBhvr>
                                        <p:cTn id="85" dur="1000" fill="hold"/>
                                        <p:tgtEl>
                                          <p:spTgt spid="49220"/>
                                        </p:tgtEl>
                                        <p:attrNameLst>
                                          <p:attrName>ppt_x</p:attrName>
                                        </p:attrNameLst>
                                      </p:cBhvr>
                                      <p:tavLst>
                                        <p:tav tm="0">
                                          <p:val>
                                            <p:strVal val="#ppt_x"/>
                                          </p:val>
                                        </p:tav>
                                        <p:tav tm="100000">
                                          <p:val>
                                            <p:strVal val="#ppt_x"/>
                                          </p:val>
                                        </p:tav>
                                      </p:tavLst>
                                    </p:anim>
                                    <p:anim calcmode="lin" valueType="num">
                                      <p:cBhvr>
                                        <p:cTn id="86" dur="1000" fill="hold"/>
                                        <p:tgtEl>
                                          <p:spTgt spid="492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9221"/>
                                        </p:tgtEl>
                                        <p:attrNameLst>
                                          <p:attrName>style.visibility</p:attrName>
                                        </p:attrNameLst>
                                      </p:cBhvr>
                                      <p:to>
                                        <p:strVal val="visible"/>
                                      </p:to>
                                    </p:set>
                                    <p:animEffect transition="in" filter="fade">
                                      <p:cBhvr>
                                        <p:cTn id="89" dur="1000"/>
                                        <p:tgtEl>
                                          <p:spTgt spid="49221"/>
                                        </p:tgtEl>
                                      </p:cBhvr>
                                    </p:animEffect>
                                    <p:anim calcmode="lin" valueType="num">
                                      <p:cBhvr>
                                        <p:cTn id="90" dur="1000" fill="hold"/>
                                        <p:tgtEl>
                                          <p:spTgt spid="49221"/>
                                        </p:tgtEl>
                                        <p:attrNameLst>
                                          <p:attrName>ppt_x</p:attrName>
                                        </p:attrNameLst>
                                      </p:cBhvr>
                                      <p:tavLst>
                                        <p:tav tm="0">
                                          <p:val>
                                            <p:strVal val="#ppt_x"/>
                                          </p:val>
                                        </p:tav>
                                        <p:tav tm="100000">
                                          <p:val>
                                            <p:strVal val="#ppt_x"/>
                                          </p:val>
                                        </p:tav>
                                      </p:tavLst>
                                    </p:anim>
                                    <p:anim calcmode="lin" valueType="num">
                                      <p:cBhvr>
                                        <p:cTn id="91" dur="1000" fill="hold"/>
                                        <p:tgtEl>
                                          <p:spTgt spid="492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222"/>
                                        </p:tgtEl>
                                        <p:attrNameLst>
                                          <p:attrName>style.visibility</p:attrName>
                                        </p:attrNameLst>
                                      </p:cBhvr>
                                      <p:to>
                                        <p:strVal val="visible"/>
                                      </p:to>
                                    </p:set>
                                    <p:animEffect transition="in" filter="fade">
                                      <p:cBhvr>
                                        <p:cTn id="94" dur="1000"/>
                                        <p:tgtEl>
                                          <p:spTgt spid="49222"/>
                                        </p:tgtEl>
                                      </p:cBhvr>
                                    </p:animEffect>
                                    <p:anim calcmode="lin" valueType="num">
                                      <p:cBhvr>
                                        <p:cTn id="95" dur="1000" fill="hold"/>
                                        <p:tgtEl>
                                          <p:spTgt spid="49222"/>
                                        </p:tgtEl>
                                        <p:attrNameLst>
                                          <p:attrName>ppt_x</p:attrName>
                                        </p:attrNameLst>
                                      </p:cBhvr>
                                      <p:tavLst>
                                        <p:tav tm="0">
                                          <p:val>
                                            <p:strVal val="#ppt_x"/>
                                          </p:val>
                                        </p:tav>
                                        <p:tav tm="100000">
                                          <p:val>
                                            <p:strVal val="#ppt_x"/>
                                          </p:val>
                                        </p:tav>
                                      </p:tavLst>
                                    </p:anim>
                                    <p:anim calcmode="lin" valueType="num">
                                      <p:cBhvr>
                                        <p:cTn id="96" dur="1000" fill="hold"/>
                                        <p:tgtEl>
                                          <p:spTgt spid="492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9223"/>
                                        </p:tgtEl>
                                        <p:attrNameLst>
                                          <p:attrName>style.visibility</p:attrName>
                                        </p:attrNameLst>
                                      </p:cBhvr>
                                      <p:to>
                                        <p:strVal val="visible"/>
                                      </p:to>
                                    </p:set>
                                    <p:animEffect transition="in" filter="fade">
                                      <p:cBhvr>
                                        <p:cTn id="99" dur="1000"/>
                                        <p:tgtEl>
                                          <p:spTgt spid="49223"/>
                                        </p:tgtEl>
                                      </p:cBhvr>
                                    </p:animEffect>
                                    <p:anim calcmode="lin" valueType="num">
                                      <p:cBhvr>
                                        <p:cTn id="100" dur="1000" fill="hold"/>
                                        <p:tgtEl>
                                          <p:spTgt spid="49223"/>
                                        </p:tgtEl>
                                        <p:attrNameLst>
                                          <p:attrName>ppt_x</p:attrName>
                                        </p:attrNameLst>
                                      </p:cBhvr>
                                      <p:tavLst>
                                        <p:tav tm="0">
                                          <p:val>
                                            <p:strVal val="#ppt_x"/>
                                          </p:val>
                                        </p:tav>
                                        <p:tav tm="100000">
                                          <p:val>
                                            <p:strVal val="#ppt_x"/>
                                          </p:val>
                                        </p:tav>
                                      </p:tavLst>
                                    </p:anim>
                                    <p:anim calcmode="lin" valueType="num">
                                      <p:cBhvr>
                                        <p:cTn id="101" dur="1000" fill="hold"/>
                                        <p:tgtEl>
                                          <p:spTgt spid="492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9224"/>
                                        </p:tgtEl>
                                        <p:attrNameLst>
                                          <p:attrName>style.visibility</p:attrName>
                                        </p:attrNameLst>
                                      </p:cBhvr>
                                      <p:to>
                                        <p:strVal val="visible"/>
                                      </p:to>
                                    </p:set>
                                    <p:animEffect transition="in" filter="fade">
                                      <p:cBhvr>
                                        <p:cTn id="104" dur="1000"/>
                                        <p:tgtEl>
                                          <p:spTgt spid="49224"/>
                                        </p:tgtEl>
                                      </p:cBhvr>
                                    </p:animEffect>
                                    <p:anim calcmode="lin" valueType="num">
                                      <p:cBhvr>
                                        <p:cTn id="105" dur="1000" fill="hold"/>
                                        <p:tgtEl>
                                          <p:spTgt spid="49224"/>
                                        </p:tgtEl>
                                        <p:attrNameLst>
                                          <p:attrName>ppt_x</p:attrName>
                                        </p:attrNameLst>
                                      </p:cBhvr>
                                      <p:tavLst>
                                        <p:tav tm="0">
                                          <p:val>
                                            <p:strVal val="#ppt_x"/>
                                          </p:val>
                                        </p:tav>
                                        <p:tav tm="100000">
                                          <p:val>
                                            <p:strVal val="#ppt_x"/>
                                          </p:val>
                                        </p:tav>
                                      </p:tavLst>
                                    </p:anim>
                                    <p:anim calcmode="lin" valueType="num">
                                      <p:cBhvr>
                                        <p:cTn id="106" dur="1000" fill="hold"/>
                                        <p:tgtEl>
                                          <p:spTgt spid="492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9225"/>
                                        </p:tgtEl>
                                        <p:attrNameLst>
                                          <p:attrName>style.visibility</p:attrName>
                                        </p:attrNameLst>
                                      </p:cBhvr>
                                      <p:to>
                                        <p:strVal val="visible"/>
                                      </p:to>
                                    </p:set>
                                    <p:animEffect transition="in" filter="fade">
                                      <p:cBhvr>
                                        <p:cTn id="109" dur="1000"/>
                                        <p:tgtEl>
                                          <p:spTgt spid="49225"/>
                                        </p:tgtEl>
                                      </p:cBhvr>
                                    </p:animEffect>
                                    <p:anim calcmode="lin" valueType="num">
                                      <p:cBhvr>
                                        <p:cTn id="110" dur="1000" fill="hold"/>
                                        <p:tgtEl>
                                          <p:spTgt spid="49225"/>
                                        </p:tgtEl>
                                        <p:attrNameLst>
                                          <p:attrName>ppt_x</p:attrName>
                                        </p:attrNameLst>
                                      </p:cBhvr>
                                      <p:tavLst>
                                        <p:tav tm="0">
                                          <p:val>
                                            <p:strVal val="#ppt_x"/>
                                          </p:val>
                                        </p:tav>
                                        <p:tav tm="100000">
                                          <p:val>
                                            <p:strVal val="#ppt_x"/>
                                          </p:val>
                                        </p:tav>
                                      </p:tavLst>
                                    </p:anim>
                                    <p:anim calcmode="lin" valueType="num">
                                      <p:cBhvr>
                                        <p:cTn id="111" dur="1000" fill="hold"/>
                                        <p:tgtEl>
                                          <p:spTgt spid="492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9226"/>
                                        </p:tgtEl>
                                        <p:attrNameLst>
                                          <p:attrName>style.visibility</p:attrName>
                                        </p:attrNameLst>
                                      </p:cBhvr>
                                      <p:to>
                                        <p:strVal val="visible"/>
                                      </p:to>
                                    </p:set>
                                    <p:animEffect transition="in" filter="fade">
                                      <p:cBhvr>
                                        <p:cTn id="114" dur="1000"/>
                                        <p:tgtEl>
                                          <p:spTgt spid="49226"/>
                                        </p:tgtEl>
                                      </p:cBhvr>
                                    </p:animEffect>
                                    <p:anim calcmode="lin" valueType="num">
                                      <p:cBhvr>
                                        <p:cTn id="115" dur="1000" fill="hold"/>
                                        <p:tgtEl>
                                          <p:spTgt spid="49226"/>
                                        </p:tgtEl>
                                        <p:attrNameLst>
                                          <p:attrName>ppt_x</p:attrName>
                                        </p:attrNameLst>
                                      </p:cBhvr>
                                      <p:tavLst>
                                        <p:tav tm="0">
                                          <p:val>
                                            <p:strVal val="#ppt_x"/>
                                          </p:val>
                                        </p:tav>
                                        <p:tav tm="100000">
                                          <p:val>
                                            <p:strVal val="#ppt_x"/>
                                          </p:val>
                                        </p:tav>
                                      </p:tavLst>
                                    </p:anim>
                                    <p:anim calcmode="lin" valueType="num">
                                      <p:cBhvr>
                                        <p:cTn id="116" dur="1000" fill="hold"/>
                                        <p:tgtEl>
                                          <p:spTgt spid="492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9227"/>
                                        </p:tgtEl>
                                        <p:attrNameLst>
                                          <p:attrName>style.visibility</p:attrName>
                                        </p:attrNameLst>
                                      </p:cBhvr>
                                      <p:to>
                                        <p:strVal val="visible"/>
                                      </p:to>
                                    </p:set>
                                    <p:animEffect transition="in" filter="fade">
                                      <p:cBhvr>
                                        <p:cTn id="119" dur="1000"/>
                                        <p:tgtEl>
                                          <p:spTgt spid="49227"/>
                                        </p:tgtEl>
                                      </p:cBhvr>
                                    </p:animEffect>
                                    <p:anim calcmode="lin" valueType="num">
                                      <p:cBhvr>
                                        <p:cTn id="120" dur="1000" fill="hold"/>
                                        <p:tgtEl>
                                          <p:spTgt spid="49227"/>
                                        </p:tgtEl>
                                        <p:attrNameLst>
                                          <p:attrName>ppt_x</p:attrName>
                                        </p:attrNameLst>
                                      </p:cBhvr>
                                      <p:tavLst>
                                        <p:tav tm="0">
                                          <p:val>
                                            <p:strVal val="#ppt_x"/>
                                          </p:val>
                                        </p:tav>
                                        <p:tav tm="100000">
                                          <p:val>
                                            <p:strVal val="#ppt_x"/>
                                          </p:val>
                                        </p:tav>
                                      </p:tavLst>
                                    </p:anim>
                                    <p:anim calcmode="lin" valueType="num">
                                      <p:cBhvr>
                                        <p:cTn id="121" dur="1000" fill="hold"/>
                                        <p:tgtEl>
                                          <p:spTgt spid="4922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9228"/>
                                        </p:tgtEl>
                                        <p:attrNameLst>
                                          <p:attrName>style.visibility</p:attrName>
                                        </p:attrNameLst>
                                      </p:cBhvr>
                                      <p:to>
                                        <p:strVal val="visible"/>
                                      </p:to>
                                    </p:set>
                                    <p:animEffect transition="in" filter="fade">
                                      <p:cBhvr>
                                        <p:cTn id="124" dur="1000"/>
                                        <p:tgtEl>
                                          <p:spTgt spid="49228"/>
                                        </p:tgtEl>
                                      </p:cBhvr>
                                    </p:animEffect>
                                    <p:anim calcmode="lin" valueType="num">
                                      <p:cBhvr>
                                        <p:cTn id="125" dur="1000" fill="hold"/>
                                        <p:tgtEl>
                                          <p:spTgt spid="49228"/>
                                        </p:tgtEl>
                                        <p:attrNameLst>
                                          <p:attrName>ppt_x</p:attrName>
                                        </p:attrNameLst>
                                      </p:cBhvr>
                                      <p:tavLst>
                                        <p:tav tm="0">
                                          <p:val>
                                            <p:strVal val="#ppt_x"/>
                                          </p:val>
                                        </p:tav>
                                        <p:tav tm="100000">
                                          <p:val>
                                            <p:strVal val="#ppt_x"/>
                                          </p:val>
                                        </p:tav>
                                      </p:tavLst>
                                    </p:anim>
                                    <p:anim calcmode="lin" valueType="num">
                                      <p:cBhvr>
                                        <p:cTn id="126" dur="1000" fill="hold"/>
                                        <p:tgtEl>
                                          <p:spTgt spid="4922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229"/>
                                        </p:tgtEl>
                                        <p:attrNameLst>
                                          <p:attrName>style.visibility</p:attrName>
                                        </p:attrNameLst>
                                      </p:cBhvr>
                                      <p:to>
                                        <p:strVal val="visible"/>
                                      </p:to>
                                    </p:set>
                                    <p:animEffect transition="in" filter="fade">
                                      <p:cBhvr>
                                        <p:cTn id="129" dur="1000"/>
                                        <p:tgtEl>
                                          <p:spTgt spid="49229"/>
                                        </p:tgtEl>
                                      </p:cBhvr>
                                    </p:animEffect>
                                    <p:anim calcmode="lin" valueType="num">
                                      <p:cBhvr>
                                        <p:cTn id="130" dur="1000" fill="hold"/>
                                        <p:tgtEl>
                                          <p:spTgt spid="49229"/>
                                        </p:tgtEl>
                                        <p:attrNameLst>
                                          <p:attrName>ppt_x</p:attrName>
                                        </p:attrNameLst>
                                      </p:cBhvr>
                                      <p:tavLst>
                                        <p:tav tm="0">
                                          <p:val>
                                            <p:strVal val="#ppt_x"/>
                                          </p:val>
                                        </p:tav>
                                        <p:tav tm="100000">
                                          <p:val>
                                            <p:strVal val="#ppt_x"/>
                                          </p:val>
                                        </p:tav>
                                      </p:tavLst>
                                    </p:anim>
                                    <p:anim calcmode="lin" valueType="num">
                                      <p:cBhvr>
                                        <p:cTn id="131" dur="1000" fill="hold"/>
                                        <p:tgtEl>
                                          <p:spTgt spid="4922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9230"/>
                                        </p:tgtEl>
                                        <p:attrNameLst>
                                          <p:attrName>style.visibility</p:attrName>
                                        </p:attrNameLst>
                                      </p:cBhvr>
                                      <p:to>
                                        <p:strVal val="visible"/>
                                      </p:to>
                                    </p:set>
                                    <p:animEffect transition="in" filter="fade">
                                      <p:cBhvr>
                                        <p:cTn id="134" dur="1000"/>
                                        <p:tgtEl>
                                          <p:spTgt spid="49230"/>
                                        </p:tgtEl>
                                      </p:cBhvr>
                                    </p:animEffect>
                                    <p:anim calcmode="lin" valueType="num">
                                      <p:cBhvr>
                                        <p:cTn id="135" dur="1000" fill="hold"/>
                                        <p:tgtEl>
                                          <p:spTgt spid="49230"/>
                                        </p:tgtEl>
                                        <p:attrNameLst>
                                          <p:attrName>ppt_x</p:attrName>
                                        </p:attrNameLst>
                                      </p:cBhvr>
                                      <p:tavLst>
                                        <p:tav tm="0">
                                          <p:val>
                                            <p:strVal val="#ppt_x"/>
                                          </p:val>
                                        </p:tav>
                                        <p:tav tm="100000">
                                          <p:val>
                                            <p:strVal val="#ppt_x"/>
                                          </p:val>
                                        </p:tav>
                                      </p:tavLst>
                                    </p:anim>
                                    <p:anim calcmode="lin" valueType="num">
                                      <p:cBhvr>
                                        <p:cTn id="136" dur="1000" fill="hold"/>
                                        <p:tgtEl>
                                          <p:spTgt spid="4923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9231"/>
                                        </p:tgtEl>
                                        <p:attrNameLst>
                                          <p:attrName>style.visibility</p:attrName>
                                        </p:attrNameLst>
                                      </p:cBhvr>
                                      <p:to>
                                        <p:strVal val="visible"/>
                                      </p:to>
                                    </p:set>
                                    <p:animEffect transition="in" filter="fade">
                                      <p:cBhvr>
                                        <p:cTn id="139" dur="1000"/>
                                        <p:tgtEl>
                                          <p:spTgt spid="49231"/>
                                        </p:tgtEl>
                                      </p:cBhvr>
                                    </p:animEffect>
                                    <p:anim calcmode="lin" valueType="num">
                                      <p:cBhvr>
                                        <p:cTn id="140" dur="1000" fill="hold"/>
                                        <p:tgtEl>
                                          <p:spTgt spid="49231"/>
                                        </p:tgtEl>
                                        <p:attrNameLst>
                                          <p:attrName>ppt_x</p:attrName>
                                        </p:attrNameLst>
                                      </p:cBhvr>
                                      <p:tavLst>
                                        <p:tav tm="0">
                                          <p:val>
                                            <p:strVal val="#ppt_x"/>
                                          </p:val>
                                        </p:tav>
                                        <p:tav tm="100000">
                                          <p:val>
                                            <p:strVal val="#ppt_x"/>
                                          </p:val>
                                        </p:tav>
                                      </p:tavLst>
                                    </p:anim>
                                    <p:anim calcmode="lin" valueType="num">
                                      <p:cBhvr>
                                        <p:cTn id="141" dur="1000" fill="hold"/>
                                        <p:tgtEl>
                                          <p:spTgt spid="49231"/>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9232"/>
                                        </p:tgtEl>
                                        <p:attrNameLst>
                                          <p:attrName>style.visibility</p:attrName>
                                        </p:attrNameLst>
                                      </p:cBhvr>
                                      <p:to>
                                        <p:strVal val="visible"/>
                                      </p:to>
                                    </p:set>
                                    <p:animEffect transition="in" filter="fade">
                                      <p:cBhvr>
                                        <p:cTn id="144" dur="1000"/>
                                        <p:tgtEl>
                                          <p:spTgt spid="49232"/>
                                        </p:tgtEl>
                                      </p:cBhvr>
                                    </p:animEffect>
                                    <p:anim calcmode="lin" valueType="num">
                                      <p:cBhvr>
                                        <p:cTn id="145" dur="1000" fill="hold"/>
                                        <p:tgtEl>
                                          <p:spTgt spid="49232"/>
                                        </p:tgtEl>
                                        <p:attrNameLst>
                                          <p:attrName>ppt_x</p:attrName>
                                        </p:attrNameLst>
                                      </p:cBhvr>
                                      <p:tavLst>
                                        <p:tav tm="0">
                                          <p:val>
                                            <p:strVal val="#ppt_x"/>
                                          </p:val>
                                        </p:tav>
                                        <p:tav tm="100000">
                                          <p:val>
                                            <p:strVal val="#ppt_x"/>
                                          </p:val>
                                        </p:tav>
                                      </p:tavLst>
                                    </p:anim>
                                    <p:anim calcmode="lin" valueType="num">
                                      <p:cBhvr>
                                        <p:cTn id="146" dur="1000" fill="hold"/>
                                        <p:tgtEl>
                                          <p:spTgt spid="49232"/>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9233"/>
                                        </p:tgtEl>
                                        <p:attrNameLst>
                                          <p:attrName>style.visibility</p:attrName>
                                        </p:attrNameLst>
                                      </p:cBhvr>
                                      <p:to>
                                        <p:strVal val="visible"/>
                                      </p:to>
                                    </p:set>
                                    <p:animEffect transition="in" filter="fade">
                                      <p:cBhvr>
                                        <p:cTn id="149" dur="1000"/>
                                        <p:tgtEl>
                                          <p:spTgt spid="49233"/>
                                        </p:tgtEl>
                                      </p:cBhvr>
                                    </p:animEffect>
                                    <p:anim calcmode="lin" valueType="num">
                                      <p:cBhvr>
                                        <p:cTn id="150" dur="1000" fill="hold"/>
                                        <p:tgtEl>
                                          <p:spTgt spid="49233"/>
                                        </p:tgtEl>
                                        <p:attrNameLst>
                                          <p:attrName>ppt_x</p:attrName>
                                        </p:attrNameLst>
                                      </p:cBhvr>
                                      <p:tavLst>
                                        <p:tav tm="0">
                                          <p:val>
                                            <p:strVal val="#ppt_x"/>
                                          </p:val>
                                        </p:tav>
                                        <p:tav tm="100000">
                                          <p:val>
                                            <p:strVal val="#ppt_x"/>
                                          </p:val>
                                        </p:tav>
                                      </p:tavLst>
                                    </p:anim>
                                    <p:anim calcmode="lin" valueType="num">
                                      <p:cBhvr>
                                        <p:cTn id="151" dur="1000" fill="hold"/>
                                        <p:tgtEl>
                                          <p:spTgt spid="49233"/>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9234"/>
                                        </p:tgtEl>
                                        <p:attrNameLst>
                                          <p:attrName>style.visibility</p:attrName>
                                        </p:attrNameLst>
                                      </p:cBhvr>
                                      <p:to>
                                        <p:strVal val="visible"/>
                                      </p:to>
                                    </p:set>
                                    <p:animEffect transition="in" filter="fade">
                                      <p:cBhvr>
                                        <p:cTn id="154" dur="1000"/>
                                        <p:tgtEl>
                                          <p:spTgt spid="49234"/>
                                        </p:tgtEl>
                                      </p:cBhvr>
                                    </p:animEffect>
                                    <p:anim calcmode="lin" valueType="num">
                                      <p:cBhvr>
                                        <p:cTn id="155" dur="1000" fill="hold"/>
                                        <p:tgtEl>
                                          <p:spTgt spid="49234"/>
                                        </p:tgtEl>
                                        <p:attrNameLst>
                                          <p:attrName>ppt_x</p:attrName>
                                        </p:attrNameLst>
                                      </p:cBhvr>
                                      <p:tavLst>
                                        <p:tav tm="0">
                                          <p:val>
                                            <p:strVal val="#ppt_x"/>
                                          </p:val>
                                        </p:tav>
                                        <p:tav tm="100000">
                                          <p:val>
                                            <p:strVal val="#ppt_x"/>
                                          </p:val>
                                        </p:tav>
                                      </p:tavLst>
                                    </p:anim>
                                    <p:anim calcmode="lin" valueType="num">
                                      <p:cBhvr>
                                        <p:cTn id="156" dur="1000" fill="hold"/>
                                        <p:tgtEl>
                                          <p:spTgt spid="49234"/>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9235"/>
                                        </p:tgtEl>
                                        <p:attrNameLst>
                                          <p:attrName>style.visibility</p:attrName>
                                        </p:attrNameLst>
                                      </p:cBhvr>
                                      <p:to>
                                        <p:strVal val="visible"/>
                                      </p:to>
                                    </p:set>
                                    <p:animEffect transition="in" filter="fade">
                                      <p:cBhvr>
                                        <p:cTn id="159" dur="1000"/>
                                        <p:tgtEl>
                                          <p:spTgt spid="49235"/>
                                        </p:tgtEl>
                                      </p:cBhvr>
                                    </p:animEffect>
                                    <p:anim calcmode="lin" valueType="num">
                                      <p:cBhvr>
                                        <p:cTn id="160" dur="1000" fill="hold"/>
                                        <p:tgtEl>
                                          <p:spTgt spid="49235"/>
                                        </p:tgtEl>
                                        <p:attrNameLst>
                                          <p:attrName>ppt_x</p:attrName>
                                        </p:attrNameLst>
                                      </p:cBhvr>
                                      <p:tavLst>
                                        <p:tav tm="0">
                                          <p:val>
                                            <p:strVal val="#ppt_x"/>
                                          </p:val>
                                        </p:tav>
                                        <p:tav tm="100000">
                                          <p:val>
                                            <p:strVal val="#ppt_x"/>
                                          </p:val>
                                        </p:tav>
                                      </p:tavLst>
                                    </p:anim>
                                    <p:anim calcmode="lin" valueType="num">
                                      <p:cBhvr>
                                        <p:cTn id="161" dur="1000" fill="hold"/>
                                        <p:tgtEl>
                                          <p:spTgt spid="49235"/>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9236"/>
                                        </p:tgtEl>
                                        <p:attrNameLst>
                                          <p:attrName>style.visibility</p:attrName>
                                        </p:attrNameLst>
                                      </p:cBhvr>
                                      <p:to>
                                        <p:strVal val="visible"/>
                                      </p:to>
                                    </p:set>
                                    <p:animEffect transition="in" filter="fade">
                                      <p:cBhvr>
                                        <p:cTn id="164" dur="1000"/>
                                        <p:tgtEl>
                                          <p:spTgt spid="49236"/>
                                        </p:tgtEl>
                                      </p:cBhvr>
                                    </p:animEffect>
                                    <p:anim calcmode="lin" valueType="num">
                                      <p:cBhvr>
                                        <p:cTn id="165" dur="1000" fill="hold"/>
                                        <p:tgtEl>
                                          <p:spTgt spid="49236"/>
                                        </p:tgtEl>
                                        <p:attrNameLst>
                                          <p:attrName>ppt_x</p:attrName>
                                        </p:attrNameLst>
                                      </p:cBhvr>
                                      <p:tavLst>
                                        <p:tav tm="0">
                                          <p:val>
                                            <p:strVal val="#ppt_x"/>
                                          </p:val>
                                        </p:tav>
                                        <p:tav tm="100000">
                                          <p:val>
                                            <p:strVal val="#ppt_x"/>
                                          </p:val>
                                        </p:tav>
                                      </p:tavLst>
                                    </p:anim>
                                    <p:anim calcmode="lin" valueType="num">
                                      <p:cBhvr>
                                        <p:cTn id="166" dur="1000" fill="hold"/>
                                        <p:tgtEl>
                                          <p:spTgt spid="49236"/>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49237"/>
                                        </p:tgtEl>
                                        <p:attrNameLst>
                                          <p:attrName>style.visibility</p:attrName>
                                        </p:attrNameLst>
                                      </p:cBhvr>
                                      <p:to>
                                        <p:strVal val="visible"/>
                                      </p:to>
                                    </p:set>
                                    <p:animEffect transition="in" filter="fade">
                                      <p:cBhvr>
                                        <p:cTn id="169" dur="1000"/>
                                        <p:tgtEl>
                                          <p:spTgt spid="49237"/>
                                        </p:tgtEl>
                                      </p:cBhvr>
                                    </p:animEffect>
                                    <p:anim calcmode="lin" valueType="num">
                                      <p:cBhvr>
                                        <p:cTn id="170" dur="1000" fill="hold"/>
                                        <p:tgtEl>
                                          <p:spTgt spid="49237"/>
                                        </p:tgtEl>
                                        <p:attrNameLst>
                                          <p:attrName>ppt_x</p:attrName>
                                        </p:attrNameLst>
                                      </p:cBhvr>
                                      <p:tavLst>
                                        <p:tav tm="0">
                                          <p:val>
                                            <p:strVal val="#ppt_x"/>
                                          </p:val>
                                        </p:tav>
                                        <p:tav tm="100000">
                                          <p:val>
                                            <p:strVal val="#ppt_x"/>
                                          </p:val>
                                        </p:tav>
                                      </p:tavLst>
                                    </p:anim>
                                    <p:anim calcmode="lin" valueType="num">
                                      <p:cBhvr>
                                        <p:cTn id="171" dur="1000" fill="hold"/>
                                        <p:tgtEl>
                                          <p:spTgt spid="49237"/>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9238"/>
                                        </p:tgtEl>
                                        <p:attrNameLst>
                                          <p:attrName>style.visibility</p:attrName>
                                        </p:attrNameLst>
                                      </p:cBhvr>
                                      <p:to>
                                        <p:strVal val="visible"/>
                                      </p:to>
                                    </p:set>
                                    <p:animEffect transition="in" filter="fade">
                                      <p:cBhvr>
                                        <p:cTn id="174" dur="1000"/>
                                        <p:tgtEl>
                                          <p:spTgt spid="49238"/>
                                        </p:tgtEl>
                                      </p:cBhvr>
                                    </p:animEffect>
                                    <p:anim calcmode="lin" valueType="num">
                                      <p:cBhvr>
                                        <p:cTn id="175" dur="1000" fill="hold"/>
                                        <p:tgtEl>
                                          <p:spTgt spid="49238"/>
                                        </p:tgtEl>
                                        <p:attrNameLst>
                                          <p:attrName>ppt_x</p:attrName>
                                        </p:attrNameLst>
                                      </p:cBhvr>
                                      <p:tavLst>
                                        <p:tav tm="0">
                                          <p:val>
                                            <p:strVal val="#ppt_x"/>
                                          </p:val>
                                        </p:tav>
                                        <p:tav tm="100000">
                                          <p:val>
                                            <p:strVal val="#ppt_x"/>
                                          </p:val>
                                        </p:tav>
                                      </p:tavLst>
                                    </p:anim>
                                    <p:anim calcmode="lin" valueType="num">
                                      <p:cBhvr>
                                        <p:cTn id="176" dur="1000" fill="hold"/>
                                        <p:tgtEl>
                                          <p:spTgt spid="49238"/>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49239"/>
                                        </p:tgtEl>
                                        <p:attrNameLst>
                                          <p:attrName>style.visibility</p:attrName>
                                        </p:attrNameLst>
                                      </p:cBhvr>
                                      <p:to>
                                        <p:strVal val="visible"/>
                                      </p:to>
                                    </p:set>
                                    <p:animEffect transition="in" filter="fade">
                                      <p:cBhvr>
                                        <p:cTn id="179" dur="1000"/>
                                        <p:tgtEl>
                                          <p:spTgt spid="49239"/>
                                        </p:tgtEl>
                                      </p:cBhvr>
                                    </p:animEffect>
                                    <p:anim calcmode="lin" valueType="num">
                                      <p:cBhvr>
                                        <p:cTn id="180" dur="1000" fill="hold"/>
                                        <p:tgtEl>
                                          <p:spTgt spid="49239"/>
                                        </p:tgtEl>
                                        <p:attrNameLst>
                                          <p:attrName>ppt_x</p:attrName>
                                        </p:attrNameLst>
                                      </p:cBhvr>
                                      <p:tavLst>
                                        <p:tav tm="0">
                                          <p:val>
                                            <p:strVal val="#ppt_x"/>
                                          </p:val>
                                        </p:tav>
                                        <p:tav tm="100000">
                                          <p:val>
                                            <p:strVal val="#ppt_x"/>
                                          </p:val>
                                        </p:tav>
                                      </p:tavLst>
                                    </p:anim>
                                    <p:anim calcmode="lin" valueType="num">
                                      <p:cBhvr>
                                        <p:cTn id="181" dur="1000" fill="hold"/>
                                        <p:tgtEl>
                                          <p:spTgt spid="49239"/>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49240"/>
                                        </p:tgtEl>
                                        <p:attrNameLst>
                                          <p:attrName>style.visibility</p:attrName>
                                        </p:attrNameLst>
                                      </p:cBhvr>
                                      <p:to>
                                        <p:strVal val="visible"/>
                                      </p:to>
                                    </p:set>
                                    <p:animEffect transition="in" filter="fade">
                                      <p:cBhvr>
                                        <p:cTn id="184" dur="1000"/>
                                        <p:tgtEl>
                                          <p:spTgt spid="49240"/>
                                        </p:tgtEl>
                                      </p:cBhvr>
                                    </p:animEffect>
                                    <p:anim calcmode="lin" valueType="num">
                                      <p:cBhvr>
                                        <p:cTn id="185" dur="1000" fill="hold"/>
                                        <p:tgtEl>
                                          <p:spTgt spid="49240"/>
                                        </p:tgtEl>
                                        <p:attrNameLst>
                                          <p:attrName>ppt_x</p:attrName>
                                        </p:attrNameLst>
                                      </p:cBhvr>
                                      <p:tavLst>
                                        <p:tav tm="0">
                                          <p:val>
                                            <p:strVal val="#ppt_x"/>
                                          </p:val>
                                        </p:tav>
                                        <p:tav tm="100000">
                                          <p:val>
                                            <p:strVal val="#ppt_x"/>
                                          </p:val>
                                        </p:tav>
                                      </p:tavLst>
                                    </p:anim>
                                    <p:anim calcmode="lin" valueType="num">
                                      <p:cBhvr>
                                        <p:cTn id="186" dur="1000" fill="hold"/>
                                        <p:tgtEl>
                                          <p:spTgt spid="49240"/>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9241"/>
                                        </p:tgtEl>
                                        <p:attrNameLst>
                                          <p:attrName>style.visibility</p:attrName>
                                        </p:attrNameLst>
                                      </p:cBhvr>
                                      <p:to>
                                        <p:strVal val="visible"/>
                                      </p:to>
                                    </p:set>
                                    <p:animEffect transition="in" filter="fade">
                                      <p:cBhvr>
                                        <p:cTn id="189" dur="1000"/>
                                        <p:tgtEl>
                                          <p:spTgt spid="49241"/>
                                        </p:tgtEl>
                                      </p:cBhvr>
                                    </p:animEffect>
                                    <p:anim calcmode="lin" valueType="num">
                                      <p:cBhvr>
                                        <p:cTn id="190" dur="1000" fill="hold"/>
                                        <p:tgtEl>
                                          <p:spTgt spid="49241"/>
                                        </p:tgtEl>
                                        <p:attrNameLst>
                                          <p:attrName>ppt_x</p:attrName>
                                        </p:attrNameLst>
                                      </p:cBhvr>
                                      <p:tavLst>
                                        <p:tav tm="0">
                                          <p:val>
                                            <p:strVal val="#ppt_x"/>
                                          </p:val>
                                        </p:tav>
                                        <p:tav tm="100000">
                                          <p:val>
                                            <p:strVal val="#ppt_x"/>
                                          </p:val>
                                        </p:tav>
                                      </p:tavLst>
                                    </p:anim>
                                    <p:anim calcmode="lin" valueType="num">
                                      <p:cBhvr>
                                        <p:cTn id="191" dur="1000" fill="hold"/>
                                        <p:tgtEl>
                                          <p:spTgt spid="49241"/>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49242"/>
                                        </p:tgtEl>
                                        <p:attrNameLst>
                                          <p:attrName>style.visibility</p:attrName>
                                        </p:attrNameLst>
                                      </p:cBhvr>
                                      <p:to>
                                        <p:strVal val="visible"/>
                                      </p:to>
                                    </p:set>
                                    <p:animEffect transition="in" filter="fade">
                                      <p:cBhvr>
                                        <p:cTn id="194" dur="1000"/>
                                        <p:tgtEl>
                                          <p:spTgt spid="49242"/>
                                        </p:tgtEl>
                                      </p:cBhvr>
                                    </p:animEffect>
                                    <p:anim calcmode="lin" valueType="num">
                                      <p:cBhvr>
                                        <p:cTn id="195" dur="1000" fill="hold"/>
                                        <p:tgtEl>
                                          <p:spTgt spid="49242"/>
                                        </p:tgtEl>
                                        <p:attrNameLst>
                                          <p:attrName>ppt_x</p:attrName>
                                        </p:attrNameLst>
                                      </p:cBhvr>
                                      <p:tavLst>
                                        <p:tav tm="0">
                                          <p:val>
                                            <p:strVal val="#ppt_x"/>
                                          </p:val>
                                        </p:tav>
                                        <p:tav tm="100000">
                                          <p:val>
                                            <p:strVal val="#ppt_x"/>
                                          </p:val>
                                        </p:tav>
                                      </p:tavLst>
                                    </p:anim>
                                    <p:anim calcmode="lin" valueType="num">
                                      <p:cBhvr>
                                        <p:cTn id="196" dur="1000" fill="hold"/>
                                        <p:tgtEl>
                                          <p:spTgt spid="49242"/>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49243"/>
                                        </p:tgtEl>
                                        <p:attrNameLst>
                                          <p:attrName>style.visibility</p:attrName>
                                        </p:attrNameLst>
                                      </p:cBhvr>
                                      <p:to>
                                        <p:strVal val="visible"/>
                                      </p:to>
                                    </p:set>
                                    <p:animEffect transition="in" filter="fade">
                                      <p:cBhvr>
                                        <p:cTn id="199" dur="1000"/>
                                        <p:tgtEl>
                                          <p:spTgt spid="49243"/>
                                        </p:tgtEl>
                                      </p:cBhvr>
                                    </p:animEffect>
                                    <p:anim calcmode="lin" valueType="num">
                                      <p:cBhvr>
                                        <p:cTn id="200" dur="1000" fill="hold"/>
                                        <p:tgtEl>
                                          <p:spTgt spid="49243"/>
                                        </p:tgtEl>
                                        <p:attrNameLst>
                                          <p:attrName>ppt_x</p:attrName>
                                        </p:attrNameLst>
                                      </p:cBhvr>
                                      <p:tavLst>
                                        <p:tav tm="0">
                                          <p:val>
                                            <p:strVal val="#ppt_x"/>
                                          </p:val>
                                        </p:tav>
                                        <p:tav tm="100000">
                                          <p:val>
                                            <p:strVal val="#ppt_x"/>
                                          </p:val>
                                        </p:tav>
                                      </p:tavLst>
                                    </p:anim>
                                    <p:anim calcmode="lin" valueType="num">
                                      <p:cBhvr>
                                        <p:cTn id="201" dur="1000" fill="hold"/>
                                        <p:tgtEl>
                                          <p:spTgt spid="49243"/>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9244"/>
                                        </p:tgtEl>
                                        <p:attrNameLst>
                                          <p:attrName>style.visibility</p:attrName>
                                        </p:attrNameLst>
                                      </p:cBhvr>
                                      <p:to>
                                        <p:strVal val="visible"/>
                                      </p:to>
                                    </p:set>
                                    <p:animEffect transition="in" filter="fade">
                                      <p:cBhvr>
                                        <p:cTn id="204" dur="1000"/>
                                        <p:tgtEl>
                                          <p:spTgt spid="49244"/>
                                        </p:tgtEl>
                                      </p:cBhvr>
                                    </p:animEffect>
                                    <p:anim calcmode="lin" valueType="num">
                                      <p:cBhvr>
                                        <p:cTn id="205" dur="1000" fill="hold"/>
                                        <p:tgtEl>
                                          <p:spTgt spid="49244"/>
                                        </p:tgtEl>
                                        <p:attrNameLst>
                                          <p:attrName>ppt_x</p:attrName>
                                        </p:attrNameLst>
                                      </p:cBhvr>
                                      <p:tavLst>
                                        <p:tav tm="0">
                                          <p:val>
                                            <p:strVal val="#ppt_x"/>
                                          </p:val>
                                        </p:tav>
                                        <p:tav tm="100000">
                                          <p:val>
                                            <p:strVal val="#ppt_x"/>
                                          </p:val>
                                        </p:tav>
                                      </p:tavLst>
                                    </p:anim>
                                    <p:anim calcmode="lin" valueType="num">
                                      <p:cBhvr>
                                        <p:cTn id="206" dur="1000" fill="hold"/>
                                        <p:tgtEl>
                                          <p:spTgt spid="4924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246"/>
                                        </p:tgtEl>
                                        <p:attrNameLst>
                                          <p:attrName>style.visibility</p:attrName>
                                        </p:attrNameLst>
                                      </p:cBhvr>
                                      <p:to>
                                        <p:strVal val="visible"/>
                                      </p:to>
                                    </p:set>
                                    <p:animEffect transition="in" filter="fade">
                                      <p:cBhvr>
                                        <p:cTn id="209" dur="1000"/>
                                        <p:tgtEl>
                                          <p:spTgt spid="49246"/>
                                        </p:tgtEl>
                                      </p:cBhvr>
                                    </p:animEffect>
                                    <p:anim calcmode="lin" valueType="num">
                                      <p:cBhvr>
                                        <p:cTn id="210" dur="1000" fill="hold"/>
                                        <p:tgtEl>
                                          <p:spTgt spid="49246"/>
                                        </p:tgtEl>
                                        <p:attrNameLst>
                                          <p:attrName>ppt_x</p:attrName>
                                        </p:attrNameLst>
                                      </p:cBhvr>
                                      <p:tavLst>
                                        <p:tav tm="0">
                                          <p:val>
                                            <p:strVal val="#ppt_x"/>
                                          </p:val>
                                        </p:tav>
                                        <p:tav tm="100000">
                                          <p:val>
                                            <p:strVal val="#ppt_x"/>
                                          </p:val>
                                        </p:tav>
                                      </p:tavLst>
                                    </p:anim>
                                    <p:anim calcmode="lin" valueType="num">
                                      <p:cBhvr>
                                        <p:cTn id="211" dur="1000" fill="hold"/>
                                        <p:tgtEl>
                                          <p:spTgt spid="49246"/>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9248"/>
                                        </p:tgtEl>
                                        <p:attrNameLst>
                                          <p:attrName>style.visibility</p:attrName>
                                        </p:attrNameLst>
                                      </p:cBhvr>
                                      <p:to>
                                        <p:strVal val="visible"/>
                                      </p:to>
                                    </p:set>
                                    <p:animEffect transition="in" filter="fade">
                                      <p:cBhvr>
                                        <p:cTn id="214" dur="1000"/>
                                        <p:tgtEl>
                                          <p:spTgt spid="49248"/>
                                        </p:tgtEl>
                                      </p:cBhvr>
                                    </p:animEffect>
                                    <p:anim calcmode="lin" valueType="num">
                                      <p:cBhvr>
                                        <p:cTn id="215" dur="1000" fill="hold"/>
                                        <p:tgtEl>
                                          <p:spTgt spid="49248"/>
                                        </p:tgtEl>
                                        <p:attrNameLst>
                                          <p:attrName>ppt_x</p:attrName>
                                        </p:attrNameLst>
                                      </p:cBhvr>
                                      <p:tavLst>
                                        <p:tav tm="0">
                                          <p:val>
                                            <p:strVal val="#ppt_x"/>
                                          </p:val>
                                        </p:tav>
                                        <p:tav tm="100000">
                                          <p:val>
                                            <p:strVal val="#ppt_x"/>
                                          </p:val>
                                        </p:tav>
                                      </p:tavLst>
                                    </p:anim>
                                    <p:anim calcmode="lin" valueType="num">
                                      <p:cBhvr>
                                        <p:cTn id="216" dur="1000" fill="hold"/>
                                        <p:tgtEl>
                                          <p:spTgt spid="49248"/>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9249"/>
                                        </p:tgtEl>
                                        <p:attrNameLst>
                                          <p:attrName>style.visibility</p:attrName>
                                        </p:attrNameLst>
                                      </p:cBhvr>
                                      <p:to>
                                        <p:strVal val="visible"/>
                                      </p:to>
                                    </p:set>
                                    <p:animEffect transition="in" filter="fade">
                                      <p:cBhvr>
                                        <p:cTn id="219" dur="1000"/>
                                        <p:tgtEl>
                                          <p:spTgt spid="49249"/>
                                        </p:tgtEl>
                                      </p:cBhvr>
                                    </p:animEffect>
                                    <p:anim calcmode="lin" valueType="num">
                                      <p:cBhvr>
                                        <p:cTn id="220" dur="1000" fill="hold"/>
                                        <p:tgtEl>
                                          <p:spTgt spid="49249"/>
                                        </p:tgtEl>
                                        <p:attrNameLst>
                                          <p:attrName>ppt_x</p:attrName>
                                        </p:attrNameLst>
                                      </p:cBhvr>
                                      <p:tavLst>
                                        <p:tav tm="0">
                                          <p:val>
                                            <p:strVal val="#ppt_x"/>
                                          </p:val>
                                        </p:tav>
                                        <p:tav tm="100000">
                                          <p:val>
                                            <p:strVal val="#ppt_x"/>
                                          </p:val>
                                        </p:tav>
                                      </p:tavLst>
                                    </p:anim>
                                    <p:anim calcmode="lin" valueType="num">
                                      <p:cBhvr>
                                        <p:cTn id="221" dur="1000" fill="hold"/>
                                        <p:tgtEl>
                                          <p:spTgt spid="49249"/>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49250"/>
                                        </p:tgtEl>
                                        <p:attrNameLst>
                                          <p:attrName>style.visibility</p:attrName>
                                        </p:attrNameLst>
                                      </p:cBhvr>
                                      <p:to>
                                        <p:strVal val="visible"/>
                                      </p:to>
                                    </p:set>
                                    <p:animEffect transition="in" filter="fade">
                                      <p:cBhvr>
                                        <p:cTn id="224" dur="1000"/>
                                        <p:tgtEl>
                                          <p:spTgt spid="49250"/>
                                        </p:tgtEl>
                                      </p:cBhvr>
                                    </p:animEffect>
                                    <p:anim calcmode="lin" valueType="num">
                                      <p:cBhvr>
                                        <p:cTn id="225" dur="1000" fill="hold"/>
                                        <p:tgtEl>
                                          <p:spTgt spid="49250"/>
                                        </p:tgtEl>
                                        <p:attrNameLst>
                                          <p:attrName>ppt_x</p:attrName>
                                        </p:attrNameLst>
                                      </p:cBhvr>
                                      <p:tavLst>
                                        <p:tav tm="0">
                                          <p:val>
                                            <p:strVal val="#ppt_x"/>
                                          </p:val>
                                        </p:tav>
                                        <p:tav tm="100000">
                                          <p:val>
                                            <p:strVal val="#ppt_x"/>
                                          </p:val>
                                        </p:tav>
                                      </p:tavLst>
                                    </p:anim>
                                    <p:anim calcmode="lin" valueType="num">
                                      <p:cBhvr>
                                        <p:cTn id="226" dur="1000" fill="hold"/>
                                        <p:tgtEl>
                                          <p:spTgt spid="49250"/>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49251"/>
                                        </p:tgtEl>
                                        <p:attrNameLst>
                                          <p:attrName>style.visibility</p:attrName>
                                        </p:attrNameLst>
                                      </p:cBhvr>
                                      <p:to>
                                        <p:strVal val="visible"/>
                                      </p:to>
                                    </p:set>
                                    <p:animEffect transition="in" filter="fade">
                                      <p:cBhvr>
                                        <p:cTn id="229" dur="1000"/>
                                        <p:tgtEl>
                                          <p:spTgt spid="49251"/>
                                        </p:tgtEl>
                                      </p:cBhvr>
                                    </p:animEffect>
                                    <p:anim calcmode="lin" valueType="num">
                                      <p:cBhvr>
                                        <p:cTn id="230" dur="1000" fill="hold"/>
                                        <p:tgtEl>
                                          <p:spTgt spid="49251"/>
                                        </p:tgtEl>
                                        <p:attrNameLst>
                                          <p:attrName>ppt_x</p:attrName>
                                        </p:attrNameLst>
                                      </p:cBhvr>
                                      <p:tavLst>
                                        <p:tav tm="0">
                                          <p:val>
                                            <p:strVal val="#ppt_x"/>
                                          </p:val>
                                        </p:tav>
                                        <p:tav tm="100000">
                                          <p:val>
                                            <p:strVal val="#ppt_x"/>
                                          </p:val>
                                        </p:tav>
                                      </p:tavLst>
                                    </p:anim>
                                    <p:anim calcmode="lin" valueType="num">
                                      <p:cBhvr>
                                        <p:cTn id="231" dur="1000" fill="hold"/>
                                        <p:tgtEl>
                                          <p:spTgt spid="49251"/>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49252"/>
                                        </p:tgtEl>
                                        <p:attrNameLst>
                                          <p:attrName>style.visibility</p:attrName>
                                        </p:attrNameLst>
                                      </p:cBhvr>
                                      <p:to>
                                        <p:strVal val="visible"/>
                                      </p:to>
                                    </p:set>
                                    <p:animEffect transition="in" filter="fade">
                                      <p:cBhvr>
                                        <p:cTn id="234" dur="1000"/>
                                        <p:tgtEl>
                                          <p:spTgt spid="49252"/>
                                        </p:tgtEl>
                                      </p:cBhvr>
                                    </p:animEffect>
                                    <p:anim calcmode="lin" valueType="num">
                                      <p:cBhvr>
                                        <p:cTn id="235" dur="1000" fill="hold"/>
                                        <p:tgtEl>
                                          <p:spTgt spid="49252"/>
                                        </p:tgtEl>
                                        <p:attrNameLst>
                                          <p:attrName>ppt_x</p:attrName>
                                        </p:attrNameLst>
                                      </p:cBhvr>
                                      <p:tavLst>
                                        <p:tav tm="0">
                                          <p:val>
                                            <p:strVal val="#ppt_x"/>
                                          </p:val>
                                        </p:tav>
                                        <p:tav tm="100000">
                                          <p:val>
                                            <p:strVal val="#ppt_x"/>
                                          </p:val>
                                        </p:tav>
                                      </p:tavLst>
                                    </p:anim>
                                    <p:anim calcmode="lin" valueType="num">
                                      <p:cBhvr>
                                        <p:cTn id="236" dur="1000" fill="hold"/>
                                        <p:tgtEl>
                                          <p:spTgt spid="49252"/>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49253"/>
                                        </p:tgtEl>
                                        <p:attrNameLst>
                                          <p:attrName>style.visibility</p:attrName>
                                        </p:attrNameLst>
                                      </p:cBhvr>
                                      <p:to>
                                        <p:strVal val="visible"/>
                                      </p:to>
                                    </p:set>
                                    <p:animEffect transition="in" filter="fade">
                                      <p:cBhvr>
                                        <p:cTn id="239" dur="1000"/>
                                        <p:tgtEl>
                                          <p:spTgt spid="49253"/>
                                        </p:tgtEl>
                                      </p:cBhvr>
                                    </p:animEffect>
                                    <p:anim calcmode="lin" valueType="num">
                                      <p:cBhvr>
                                        <p:cTn id="240" dur="1000" fill="hold"/>
                                        <p:tgtEl>
                                          <p:spTgt spid="49253"/>
                                        </p:tgtEl>
                                        <p:attrNameLst>
                                          <p:attrName>ppt_x</p:attrName>
                                        </p:attrNameLst>
                                      </p:cBhvr>
                                      <p:tavLst>
                                        <p:tav tm="0">
                                          <p:val>
                                            <p:strVal val="#ppt_x"/>
                                          </p:val>
                                        </p:tav>
                                        <p:tav tm="100000">
                                          <p:val>
                                            <p:strVal val="#ppt_x"/>
                                          </p:val>
                                        </p:tav>
                                      </p:tavLst>
                                    </p:anim>
                                    <p:anim calcmode="lin" valueType="num">
                                      <p:cBhvr>
                                        <p:cTn id="241" dur="1000" fill="hold"/>
                                        <p:tgtEl>
                                          <p:spTgt spid="49253"/>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49255"/>
                                        </p:tgtEl>
                                        <p:attrNameLst>
                                          <p:attrName>style.visibility</p:attrName>
                                        </p:attrNameLst>
                                      </p:cBhvr>
                                      <p:to>
                                        <p:strVal val="visible"/>
                                      </p:to>
                                    </p:set>
                                    <p:animEffect transition="in" filter="fade">
                                      <p:cBhvr>
                                        <p:cTn id="244" dur="1000"/>
                                        <p:tgtEl>
                                          <p:spTgt spid="49255"/>
                                        </p:tgtEl>
                                      </p:cBhvr>
                                    </p:animEffect>
                                    <p:anim calcmode="lin" valueType="num">
                                      <p:cBhvr>
                                        <p:cTn id="245" dur="1000" fill="hold"/>
                                        <p:tgtEl>
                                          <p:spTgt spid="49255"/>
                                        </p:tgtEl>
                                        <p:attrNameLst>
                                          <p:attrName>ppt_x</p:attrName>
                                        </p:attrNameLst>
                                      </p:cBhvr>
                                      <p:tavLst>
                                        <p:tav tm="0">
                                          <p:val>
                                            <p:strVal val="#ppt_x"/>
                                          </p:val>
                                        </p:tav>
                                        <p:tav tm="100000">
                                          <p:val>
                                            <p:strVal val="#ppt_x"/>
                                          </p:val>
                                        </p:tav>
                                      </p:tavLst>
                                    </p:anim>
                                    <p:anim calcmode="lin" valueType="num">
                                      <p:cBhvr>
                                        <p:cTn id="246" dur="1000" fill="hold"/>
                                        <p:tgtEl>
                                          <p:spTgt spid="49255"/>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9256"/>
                                        </p:tgtEl>
                                        <p:attrNameLst>
                                          <p:attrName>style.visibility</p:attrName>
                                        </p:attrNameLst>
                                      </p:cBhvr>
                                      <p:to>
                                        <p:strVal val="visible"/>
                                      </p:to>
                                    </p:set>
                                    <p:animEffect transition="in" filter="fade">
                                      <p:cBhvr>
                                        <p:cTn id="249" dur="1000"/>
                                        <p:tgtEl>
                                          <p:spTgt spid="49256"/>
                                        </p:tgtEl>
                                      </p:cBhvr>
                                    </p:animEffect>
                                    <p:anim calcmode="lin" valueType="num">
                                      <p:cBhvr>
                                        <p:cTn id="250" dur="1000" fill="hold"/>
                                        <p:tgtEl>
                                          <p:spTgt spid="49256"/>
                                        </p:tgtEl>
                                        <p:attrNameLst>
                                          <p:attrName>ppt_x</p:attrName>
                                        </p:attrNameLst>
                                      </p:cBhvr>
                                      <p:tavLst>
                                        <p:tav tm="0">
                                          <p:val>
                                            <p:strVal val="#ppt_x"/>
                                          </p:val>
                                        </p:tav>
                                        <p:tav tm="100000">
                                          <p:val>
                                            <p:strVal val="#ppt_x"/>
                                          </p:val>
                                        </p:tav>
                                      </p:tavLst>
                                    </p:anim>
                                    <p:anim calcmode="lin" valueType="num">
                                      <p:cBhvr>
                                        <p:cTn id="251" dur="1000" fill="hold"/>
                                        <p:tgtEl>
                                          <p:spTgt spid="49256"/>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9257"/>
                                        </p:tgtEl>
                                        <p:attrNameLst>
                                          <p:attrName>style.visibility</p:attrName>
                                        </p:attrNameLst>
                                      </p:cBhvr>
                                      <p:to>
                                        <p:strVal val="visible"/>
                                      </p:to>
                                    </p:set>
                                    <p:animEffect transition="in" filter="fade">
                                      <p:cBhvr>
                                        <p:cTn id="254" dur="1000"/>
                                        <p:tgtEl>
                                          <p:spTgt spid="49257"/>
                                        </p:tgtEl>
                                      </p:cBhvr>
                                    </p:animEffect>
                                    <p:anim calcmode="lin" valueType="num">
                                      <p:cBhvr>
                                        <p:cTn id="255" dur="1000" fill="hold"/>
                                        <p:tgtEl>
                                          <p:spTgt spid="49257"/>
                                        </p:tgtEl>
                                        <p:attrNameLst>
                                          <p:attrName>ppt_x</p:attrName>
                                        </p:attrNameLst>
                                      </p:cBhvr>
                                      <p:tavLst>
                                        <p:tav tm="0">
                                          <p:val>
                                            <p:strVal val="#ppt_x"/>
                                          </p:val>
                                        </p:tav>
                                        <p:tav tm="100000">
                                          <p:val>
                                            <p:strVal val="#ppt_x"/>
                                          </p:val>
                                        </p:tav>
                                      </p:tavLst>
                                    </p:anim>
                                    <p:anim calcmode="lin" valueType="num">
                                      <p:cBhvr>
                                        <p:cTn id="256" dur="1000" fill="hold"/>
                                        <p:tgtEl>
                                          <p:spTgt spid="49257"/>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9258"/>
                                        </p:tgtEl>
                                        <p:attrNameLst>
                                          <p:attrName>style.visibility</p:attrName>
                                        </p:attrNameLst>
                                      </p:cBhvr>
                                      <p:to>
                                        <p:strVal val="visible"/>
                                      </p:to>
                                    </p:set>
                                    <p:animEffect transition="in" filter="fade">
                                      <p:cBhvr>
                                        <p:cTn id="259" dur="1000"/>
                                        <p:tgtEl>
                                          <p:spTgt spid="49258"/>
                                        </p:tgtEl>
                                      </p:cBhvr>
                                    </p:animEffect>
                                    <p:anim calcmode="lin" valueType="num">
                                      <p:cBhvr>
                                        <p:cTn id="260" dur="1000" fill="hold"/>
                                        <p:tgtEl>
                                          <p:spTgt spid="49258"/>
                                        </p:tgtEl>
                                        <p:attrNameLst>
                                          <p:attrName>ppt_x</p:attrName>
                                        </p:attrNameLst>
                                      </p:cBhvr>
                                      <p:tavLst>
                                        <p:tav tm="0">
                                          <p:val>
                                            <p:strVal val="#ppt_x"/>
                                          </p:val>
                                        </p:tav>
                                        <p:tav tm="100000">
                                          <p:val>
                                            <p:strVal val="#ppt_x"/>
                                          </p:val>
                                        </p:tav>
                                      </p:tavLst>
                                    </p:anim>
                                    <p:anim calcmode="lin" valueType="num">
                                      <p:cBhvr>
                                        <p:cTn id="261" dur="1000" fill="hold"/>
                                        <p:tgtEl>
                                          <p:spTgt spid="49258"/>
                                        </p:tgtEl>
                                        <p:attrNameLst>
                                          <p:attrName>ppt_y</p:attrName>
                                        </p:attrNameLst>
                                      </p:cBhvr>
                                      <p:tavLst>
                                        <p:tav tm="0">
                                          <p:val>
                                            <p:strVal val="#ppt_y+.1"/>
                                          </p:val>
                                        </p:tav>
                                        <p:tav tm="100000">
                                          <p:val>
                                            <p:strVal val="#ppt_y"/>
                                          </p:val>
                                        </p:tav>
                                      </p:tavLst>
                                    </p:anim>
                                  </p:childTnLst>
                                </p:cTn>
                              </p:par>
                              <p:par>
                                <p:cTn id="262" presetID="42" presetClass="entr" presetSubtype="0" fill="hold" grpId="0" nodeType="withEffect">
                                  <p:stCondLst>
                                    <p:cond delay="0"/>
                                  </p:stCondLst>
                                  <p:childTnLst>
                                    <p:set>
                                      <p:cBhvr>
                                        <p:cTn id="263" dur="1" fill="hold">
                                          <p:stCondLst>
                                            <p:cond delay="0"/>
                                          </p:stCondLst>
                                        </p:cTn>
                                        <p:tgtEl>
                                          <p:spTgt spid="49259"/>
                                        </p:tgtEl>
                                        <p:attrNameLst>
                                          <p:attrName>style.visibility</p:attrName>
                                        </p:attrNameLst>
                                      </p:cBhvr>
                                      <p:to>
                                        <p:strVal val="visible"/>
                                      </p:to>
                                    </p:set>
                                    <p:animEffect transition="in" filter="fade">
                                      <p:cBhvr>
                                        <p:cTn id="264" dur="1000"/>
                                        <p:tgtEl>
                                          <p:spTgt spid="49259"/>
                                        </p:tgtEl>
                                      </p:cBhvr>
                                    </p:animEffect>
                                    <p:anim calcmode="lin" valueType="num">
                                      <p:cBhvr>
                                        <p:cTn id="265" dur="1000" fill="hold"/>
                                        <p:tgtEl>
                                          <p:spTgt spid="49259"/>
                                        </p:tgtEl>
                                        <p:attrNameLst>
                                          <p:attrName>ppt_x</p:attrName>
                                        </p:attrNameLst>
                                      </p:cBhvr>
                                      <p:tavLst>
                                        <p:tav tm="0">
                                          <p:val>
                                            <p:strVal val="#ppt_x"/>
                                          </p:val>
                                        </p:tav>
                                        <p:tav tm="100000">
                                          <p:val>
                                            <p:strVal val="#ppt_x"/>
                                          </p:val>
                                        </p:tav>
                                      </p:tavLst>
                                    </p:anim>
                                    <p:anim calcmode="lin" valueType="num">
                                      <p:cBhvr>
                                        <p:cTn id="266" dur="1000" fill="hold"/>
                                        <p:tgtEl>
                                          <p:spTgt spid="49259"/>
                                        </p:tgtEl>
                                        <p:attrNameLst>
                                          <p:attrName>ppt_y</p:attrName>
                                        </p:attrNameLst>
                                      </p:cBhvr>
                                      <p:tavLst>
                                        <p:tav tm="0">
                                          <p:val>
                                            <p:strVal val="#ppt_y+.1"/>
                                          </p:val>
                                        </p:tav>
                                        <p:tav tm="100000">
                                          <p:val>
                                            <p:strVal val="#ppt_y"/>
                                          </p:val>
                                        </p:tav>
                                      </p:tavLst>
                                    </p:anim>
                                  </p:childTnLst>
                                </p:cTn>
                              </p:par>
                              <p:par>
                                <p:cTn id="267" presetID="42" presetClass="entr" presetSubtype="0" fill="hold" grpId="0" nodeType="withEffect">
                                  <p:stCondLst>
                                    <p:cond delay="0"/>
                                  </p:stCondLst>
                                  <p:childTnLst>
                                    <p:set>
                                      <p:cBhvr>
                                        <p:cTn id="268" dur="1" fill="hold">
                                          <p:stCondLst>
                                            <p:cond delay="0"/>
                                          </p:stCondLst>
                                        </p:cTn>
                                        <p:tgtEl>
                                          <p:spTgt spid="49260"/>
                                        </p:tgtEl>
                                        <p:attrNameLst>
                                          <p:attrName>style.visibility</p:attrName>
                                        </p:attrNameLst>
                                      </p:cBhvr>
                                      <p:to>
                                        <p:strVal val="visible"/>
                                      </p:to>
                                    </p:set>
                                    <p:animEffect transition="in" filter="fade">
                                      <p:cBhvr>
                                        <p:cTn id="269" dur="1000"/>
                                        <p:tgtEl>
                                          <p:spTgt spid="49260"/>
                                        </p:tgtEl>
                                      </p:cBhvr>
                                    </p:animEffect>
                                    <p:anim calcmode="lin" valueType="num">
                                      <p:cBhvr>
                                        <p:cTn id="270" dur="1000" fill="hold"/>
                                        <p:tgtEl>
                                          <p:spTgt spid="49260"/>
                                        </p:tgtEl>
                                        <p:attrNameLst>
                                          <p:attrName>ppt_x</p:attrName>
                                        </p:attrNameLst>
                                      </p:cBhvr>
                                      <p:tavLst>
                                        <p:tav tm="0">
                                          <p:val>
                                            <p:strVal val="#ppt_x"/>
                                          </p:val>
                                        </p:tav>
                                        <p:tav tm="100000">
                                          <p:val>
                                            <p:strVal val="#ppt_x"/>
                                          </p:val>
                                        </p:tav>
                                      </p:tavLst>
                                    </p:anim>
                                    <p:anim calcmode="lin" valueType="num">
                                      <p:cBhvr>
                                        <p:cTn id="271" dur="1000" fill="hold"/>
                                        <p:tgtEl>
                                          <p:spTgt spid="49260"/>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9261"/>
                                        </p:tgtEl>
                                        <p:attrNameLst>
                                          <p:attrName>style.visibility</p:attrName>
                                        </p:attrNameLst>
                                      </p:cBhvr>
                                      <p:to>
                                        <p:strVal val="visible"/>
                                      </p:to>
                                    </p:set>
                                    <p:animEffect transition="in" filter="fade">
                                      <p:cBhvr>
                                        <p:cTn id="274" dur="1000"/>
                                        <p:tgtEl>
                                          <p:spTgt spid="49261"/>
                                        </p:tgtEl>
                                      </p:cBhvr>
                                    </p:animEffect>
                                    <p:anim calcmode="lin" valueType="num">
                                      <p:cBhvr>
                                        <p:cTn id="275" dur="1000" fill="hold"/>
                                        <p:tgtEl>
                                          <p:spTgt spid="49261"/>
                                        </p:tgtEl>
                                        <p:attrNameLst>
                                          <p:attrName>ppt_x</p:attrName>
                                        </p:attrNameLst>
                                      </p:cBhvr>
                                      <p:tavLst>
                                        <p:tav tm="0">
                                          <p:val>
                                            <p:strVal val="#ppt_x"/>
                                          </p:val>
                                        </p:tav>
                                        <p:tav tm="100000">
                                          <p:val>
                                            <p:strVal val="#ppt_x"/>
                                          </p:val>
                                        </p:tav>
                                      </p:tavLst>
                                    </p:anim>
                                    <p:anim calcmode="lin" valueType="num">
                                      <p:cBhvr>
                                        <p:cTn id="276" dur="1000" fill="hold"/>
                                        <p:tgtEl>
                                          <p:spTgt spid="49261"/>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9262"/>
                                        </p:tgtEl>
                                        <p:attrNameLst>
                                          <p:attrName>style.visibility</p:attrName>
                                        </p:attrNameLst>
                                      </p:cBhvr>
                                      <p:to>
                                        <p:strVal val="visible"/>
                                      </p:to>
                                    </p:set>
                                    <p:animEffect transition="in" filter="fade">
                                      <p:cBhvr>
                                        <p:cTn id="279" dur="1000"/>
                                        <p:tgtEl>
                                          <p:spTgt spid="49262"/>
                                        </p:tgtEl>
                                      </p:cBhvr>
                                    </p:animEffect>
                                    <p:anim calcmode="lin" valueType="num">
                                      <p:cBhvr>
                                        <p:cTn id="280" dur="1000" fill="hold"/>
                                        <p:tgtEl>
                                          <p:spTgt spid="49262"/>
                                        </p:tgtEl>
                                        <p:attrNameLst>
                                          <p:attrName>ppt_x</p:attrName>
                                        </p:attrNameLst>
                                      </p:cBhvr>
                                      <p:tavLst>
                                        <p:tav tm="0">
                                          <p:val>
                                            <p:strVal val="#ppt_x"/>
                                          </p:val>
                                        </p:tav>
                                        <p:tav tm="100000">
                                          <p:val>
                                            <p:strVal val="#ppt_x"/>
                                          </p:val>
                                        </p:tav>
                                      </p:tavLst>
                                    </p:anim>
                                    <p:anim calcmode="lin" valueType="num">
                                      <p:cBhvr>
                                        <p:cTn id="281" dur="1000" fill="hold"/>
                                        <p:tgtEl>
                                          <p:spTgt spid="49262"/>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9265"/>
                                        </p:tgtEl>
                                        <p:attrNameLst>
                                          <p:attrName>style.visibility</p:attrName>
                                        </p:attrNameLst>
                                      </p:cBhvr>
                                      <p:to>
                                        <p:strVal val="visible"/>
                                      </p:to>
                                    </p:set>
                                    <p:animEffect transition="in" filter="fade">
                                      <p:cBhvr>
                                        <p:cTn id="284" dur="1000"/>
                                        <p:tgtEl>
                                          <p:spTgt spid="49265"/>
                                        </p:tgtEl>
                                      </p:cBhvr>
                                    </p:animEffect>
                                    <p:anim calcmode="lin" valueType="num">
                                      <p:cBhvr>
                                        <p:cTn id="285" dur="1000" fill="hold"/>
                                        <p:tgtEl>
                                          <p:spTgt spid="49265"/>
                                        </p:tgtEl>
                                        <p:attrNameLst>
                                          <p:attrName>ppt_x</p:attrName>
                                        </p:attrNameLst>
                                      </p:cBhvr>
                                      <p:tavLst>
                                        <p:tav tm="0">
                                          <p:val>
                                            <p:strVal val="#ppt_x"/>
                                          </p:val>
                                        </p:tav>
                                        <p:tav tm="100000">
                                          <p:val>
                                            <p:strVal val="#ppt_x"/>
                                          </p:val>
                                        </p:tav>
                                      </p:tavLst>
                                    </p:anim>
                                    <p:anim calcmode="lin" valueType="num">
                                      <p:cBhvr>
                                        <p:cTn id="286" dur="1000" fill="hold"/>
                                        <p:tgtEl>
                                          <p:spTgt spid="49265"/>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9266"/>
                                        </p:tgtEl>
                                        <p:attrNameLst>
                                          <p:attrName>style.visibility</p:attrName>
                                        </p:attrNameLst>
                                      </p:cBhvr>
                                      <p:to>
                                        <p:strVal val="visible"/>
                                      </p:to>
                                    </p:set>
                                    <p:animEffect transition="in" filter="fade">
                                      <p:cBhvr>
                                        <p:cTn id="289" dur="1000"/>
                                        <p:tgtEl>
                                          <p:spTgt spid="49266"/>
                                        </p:tgtEl>
                                      </p:cBhvr>
                                    </p:animEffect>
                                    <p:anim calcmode="lin" valueType="num">
                                      <p:cBhvr>
                                        <p:cTn id="290" dur="1000" fill="hold"/>
                                        <p:tgtEl>
                                          <p:spTgt spid="49266"/>
                                        </p:tgtEl>
                                        <p:attrNameLst>
                                          <p:attrName>ppt_x</p:attrName>
                                        </p:attrNameLst>
                                      </p:cBhvr>
                                      <p:tavLst>
                                        <p:tav tm="0">
                                          <p:val>
                                            <p:strVal val="#ppt_x"/>
                                          </p:val>
                                        </p:tav>
                                        <p:tav tm="100000">
                                          <p:val>
                                            <p:strVal val="#ppt_x"/>
                                          </p:val>
                                        </p:tav>
                                      </p:tavLst>
                                    </p:anim>
                                    <p:anim calcmode="lin" valueType="num">
                                      <p:cBhvr>
                                        <p:cTn id="291" dur="1000" fill="hold"/>
                                        <p:tgtEl>
                                          <p:spTgt spid="49266"/>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267"/>
                                        </p:tgtEl>
                                        <p:attrNameLst>
                                          <p:attrName>style.visibility</p:attrName>
                                        </p:attrNameLst>
                                      </p:cBhvr>
                                      <p:to>
                                        <p:strVal val="visible"/>
                                      </p:to>
                                    </p:set>
                                    <p:animEffect transition="in" filter="fade">
                                      <p:cBhvr>
                                        <p:cTn id="294" dur="1000"/>
                                        <p:tgtEl>
                                          <p:spTgt spid="49267"/>
                                        </p:tgtEl>
                                      </p:cBhvr>
                                    </p:animEffect>
                                    <p:anim calcmode="lin" valueType="num">
                                      <p:cBhvr>
                                        <p:cTn id="295" dur="1000" fill="hold"/>
                                        <p:tgtEl>
                                          <p:spTgt spid="49267"/>
                                        </p:tgtEl>
                                        <p:attrNameLst>
                                          <p:attrName>ppt_x</p:attrName>
                                        </p:attrNameLst>
                                      </p:cBhvr>
                                      <p:tavLst>
                                        <p:tav tm="0">
                                          <p:val>
                                            <p:strVal val="#ppt_x"/>
                                          </p:val>
                                        </p:tav>
                                        <p:tav tm="100000">
                                          <p:val>
                                            <p:strVal val="#ppt_x"/>
                                          </p:val>
                                        </p:tav>
                                      </p:tavLst>
                                    </p:anim>
                                    <p:anim calcmode="lin" valueType="num">
                                      <p:cBhvr>
                                        <p:cTn id="296" dur="1000" fill="hold"/>
                                        <p:tgtEl>
                                          <p:spTgt spid="49267"/>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49268"/>
                                        </p:tgtEl>
                                        <p:attrNameLst>
                                          <p:attrName>style.visibility</p:attrName>
                                        </p:attrNameLst>
                                      </p:cBhvr>
                                      <p:to>
                                        <p:strVal val="visible"/>
                                      </p:to>
                                    </p:set>
                                    <p:animEffect transition="in" filter="fade">
                                      <p:cBhvr>
                                        <p:cTn id="299" dur="1000"/>
                                        <p:tgtEl>
                                          <p:spTgt spid="49268"/>
                                        </p:tgtEl>
                                      </p:cBhvr>
                                    </p:animEffect>
                                    <p:anim calcmode="lin" valueType="num">
                                      <p:cBhvr>
                                        <p:cTn id="300" dur="1000" fill="hold"/>
                                        <p:tgtEl>
                                          <p:spTgt spid="49268"/>
                                        </p:tgtEl>
                                        <p:attrNameLst>
                                          <p:attrName>ppt_x</p:attrName>
                                        </p:attrNameLst>
                                      </p:cBhvr>
                                      <p:tavLst>
                                        <p:tav tm="0">
                                          <p:val>
                                            <p:strVal val="#ppt_x"/>
                                          </p:val>
                                        </p:tav>
                                        <p:tav tm="100000">
                                          <p:val>
                                            <p:strVal val="#ppt_x"/>
                                          </p:val>
                                        </p:tav>
                                      </p:tavLst>
                                    </p:anim>
                                    <p:anim calcmode="lin" valueType="num">
                                      <p:cBhvr>
                                        <p:cTn id="301" dur="1000" fill="hold"/>
                                        <p:tgtEl>
                                          <p:spTgt spid="49268"/>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49269"/>
                                        </p:tgtEl>
                                        <p:attrNameLst>
                                          <p:attrName>style.visibility</p:attrName>
                                        </p:attrNameLst>
                                      </p:cBhvr>
                                      <p:to>
                                        <p:strVal val="visible"/>
                                      </p:to>
                                    </p:set>
                                    <p:animEffect transition="in" filter="fade">
                                      <p:cBhvr>
                                        <p:cTn id="304" dur="1000"/>
                                        <p:tgtEl>
                                          <p:spTgt spid="49269"/>
                                        </p:tgtEl>
                                      </p:cBhvr>
                                    </p:animEffect>
                                    <p:anim calcmode="lin" valueType="num">
                                      <p:cBhvr>
                                        <p:cTn id="305" dur="1000" fill="hold"/>
                                        <p:tgtEl>
                                          <p:spTgt spid="49269"/>
                                        </p:tgtEl>
                                        <p:attrNameLst>
                                          <p:attrName>ppt_x</p:attrName>
                                        </p:attrNameLst>
                                      </p:cBhvr>
                                      <p:tavLst>
                                        <p:tav tm="0">
                                          <p:val>
                                            <p:strVal val="#ppt_x"/>
                                          </p:val>
                                        </p:tav>
                                        <p:tav tm="100000">
                                          <p:val>
                                            <p:strVal val="#ppt_x"/>
                                          </p:val>
                                        </p:tav>
                                      </p:tavLst>
                                    </p:anim>
                                    <p:anim calcmode="lin" valueType="num">
                                      <p:cBhvr>
                                        <p:cTn id="306" dur="1000" fill="hold"/>
                                        <p:tgtEl>
                                          <p:spTgt spid="49269"/>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49270"/>
                                        </p:tgtEl>
                                        <p:attrNameLst>
                                          <p:attrName>style.visibility</p:attrName>
                                        </p:attrNameLst>
                                      </p:cBhvr>
                                      <p:to>
                                        <p:strVal val="visible"/>
                                      </p:to>
                                    </p:set>
                                    <p:animEffect transition="in" filter="fade">
                                      <p:cBhvr>
                                        <p:cTn id="309" dur="1000"/>
                                        <p:tgtEl>
                                          <p:spTgt spid="49270"/>
                                        </p:tgtEl>
                                      </p:cBhvr>
                                    </p:animEffect>
                                    <p:anim calcmode="lin" valueType="num">
                                      <p:cBhvr>
                                        <p:cTn id="310" dur="1000" fill="hold"/>
                                        <p:tgtEl>
                                          <p:spTgt spid="49270"/>
                                        </p:tgtEl>
                                        <p:attrNameLst>
                                          <p:attrName>ppt_x</p:attrName>
                                        </p:attrNameLst>
                                      </p:cBhvr>
                                      <p:tavLst>
                                        <p:tav tm="0">
                                          <p:val>
                                            <p:strVal val="#ppt_x"/>
                                          </p:val>
                                        </p:tav>
                                        <p:tav tm="100000">
                                          <p:val>
                                            <p:strVal val="#ppt_x"/>
                                          </p:val>
                                        </p:tav>
                                      </p:tavLst>
                                    </p:anim>
                                    <p:anim calcmode="lin" valueType="num">
                                      <p:cBhvr>
                                        <p:cTn id="311" dur="1000" fill="hold"/>
                                        <p:tgtEl>
                                          <p:spTgt spid="49270"/>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49271"/>
                                        </p:tgtEl>
                                        <p:attrNameLst>
                                          <p:attrName>style.visibility</p:attrName>
                                        </p:attrNameLst>
                                      </p:cBhvr>
                                      <p:to>
                                        <p:strVal val="visible"/>
                                      </p:to>
                                    </p:set>
                                    <p:animEffect transition="in" filter="fade">
                                      <p:cBhvr>
                                        <p:cTn id="314" dur="1000"/>
                                        <p:tgtEl>
                                          <p:spTgt spid="49271"/>
                                        </p:tgtEl>
                                      </p:cBhvr>
                                    </p:animEffect>
                                    <p:anim calcmode="lin" valueType="num">
                                      <p:cBhvr>
                                        <p:cTn id="315" dur="1000" fill="hold"/>
                                        <p:tgtEl>
                                          <p:spTgt spid="49271"/>
                                        </p:tgtEl>
                                        <p:attrNameLst>
                                          <p:attrName>ppt_x</p:attrName>
                                        </p:attrNameLst>
                                      </p:cBhvr>
                                      <p:tavLst>
                                        <p:tav tm="0">
                                          <p:val>
                                            <p:strVal val="#ppt_x"/>
                                          </p:val>
                                        </p:tav>
                                        <p:tav tm="100000">
                                          <p:val>
                                            <p:strVal val="#ppt_x"/>
                                          </p:val>
                                        </p:tav>
                                      </p:tavLst>
                                    </p:anim>
                                    <p:anim calcmode="lin" valueType="num">
                                      <p:cBhvr>
                                        <p:cTn id="316" dur="1000" fill="hold"/>
                                        <p:tgtEl>
                                          <p:spTgt spid="49271"/>
                                        </p:tgtEl>
                                        <p:attrNameLst>
                                          <p:attrName>ppt_y</p:attrName>
                                        </p:attrNameLst>
                                      </p:cBhvr>
                                      <p:tavLst>
                                        <p:tav tm="0">
                                          <p:val>
                                            <p:strVal val="#ppt_y+.1"/>
                                          </p:val>
                                        </p:tav>
                                        <p:tav tm="100000">
                                          <p:val>
                                            <p:strVal val="#ppt_y"/>
                                          </p:val>
                                        </p:tav>
                                      </p:tavLst>
                                    </p:anim>
                                  </p:childTnLst>
                                </p:cTn>
                              </p:par>
                              <p:par>
                                <p:cTn id="317" presetID="42" presetClass="entr" presetSubtype="0" fill="hold" grpId="0" nodeType="withEffect">
                                  <p:stCondLst>
                                    <p:cond delay="0"/>
                                  </p:stCondLst>
                                  <p:childTnLst>
                                    <p:set>
                                      <p:cBhvr>
                                        <p:cTn id="318" dur="1" fill="hold">
                                          <p:stCondLst>
                                            <p:cond delay="0"/>
                                          </p:stCondLst>
                                        </p:cTn>
                                        <p:tgtEl>
                                          <p:spTgt spid="49272"/>
                                        </p:tgtEl>
                                        <p:attrNameLst>
                                          <p:attrName>style.visibility</p:attrName>
                                        </p:attrNameLst>
                                      </p:cBhvr>
                                      <p:to>
                                        <p:strVal val="visible"/>
                                      </p:to>
                                    </p:set>
                                    <p:animEffect transition="in" filter="fade">
                                      <p:cBhvr>
                                        <p:cTn id="319" dur="1000"/>
                                        <p:tgtEl>
                                          <p:spTgt spid="49272"/>
                                        </p:tgtEl>
                                      </p:cBhvr>
                                    </p:animEffect>
                                    <p:anim calcmode="lin" valueType="num">
                                      <p:cBhvr>
                                        <p:cTn id="320" dur="1000" fill="hold"/>
                                        <p:tgtEl>
                                          <p:spTgt spid="49272"/>
                                        </p:tgtEl>
                                        <p:attrNameLst>
                                          <p:attrName>ppt_x</p:attrName>
                                        </p:attrNameLst>
                                      </p:cBhvr>
                                      <p:tavLst>
                                        <p:tav tm="0">
                                          <p:val>
                                            <p:strVal val="#ppt_x"/>
                                          </p:val>
                                        </p:tav>
                                        <p:tav tm="100000">
                                          <p:val>
                                            <p:strVal val="#ppt_x"/>
                                          </p:val>
                                        </p:tav>
                                      </p:tavLst>
                                    </p:anim>
                                    <p:anim calcmode="lin" valueType="num">
                                      <p:cBhvr>
                                        <p:cTn id="321" dur="1000" fill="hold"/>
                                        <p:tgtEl>
                                          <p:spTgt spid="49272"/>
                                        </p:tgtEl>
                                        <p:attrNameLst>
                                          <p:attrName>ppt_y</p:attrName>
                                        </p:attrNameLst>
                                      </p:cBhvr>
                                      <p:tavLst>
                                        <p:tav tm="0">
                                          <p:val>
                                            <p:strVal val="#ppt_y+.1"/>
                                          </p:val>
                                        </p:tav>
                                        <p:tav tm="100000">
                                          <p:val>
                                            <p:strVal val="#ppt_y"/>
                                          </p:val>
                                        </p:tav>
                                      </p:tavLst>
                                    </p:anim>
                                  </p:childTnLst>
                                </p:cTn>
                              </p:par>
                              <p:par>
                                <p:cTn id="322" presetID="42" presetClass="entr" presetSubtype="0" fill="hold" grpId="0" nodeType="withEffect">
                                  <p:stCondLst>
                                    <p:cond delay="0"/>
                                  </p:stCondLst>
                                  <p:childTnLst>
                                    <p:set>
                                      <p:cBhvr>
                                        <p:cTn id="323" dur="1" fill="hold">
                                          <p:stCondLst>
                                            <p:cond delay="0"/>
                                          </p:stCondLst>
                                        </p:cTn>
                                        <p:tgtEl>
                                          <p:spTgt spid="49273"/>
                                        </p:tgtEl>
                                        <p:attrNameLst>
                                          <p:attrName>style.visibility</p:attrName>
                                        </p:attrNameLst>
                                      </p:cBhvr>
                                      <p:to>
                                        <p:strVal val="visible"/>
                                      </p:to>
                                    </p:set>
                                    <p:animEffect transition="in" filter="fade">
                                      <p:cBhvr>
                                        <p:cTn id="324" dur="1000"/>
                                        <p:tgtEl>
                                          <p:spTgt spid="49273"/>
                                        </p:tgtEl>
                                      </p:cBhvr>
                                    </p:animEffect>
                                    <p:anim calcmode="lin" valueType="num">
                                      <p:cBhvr>
                                        <p:cTn id="325" dur="1000" fill="hold"/>
                                        <p:tgtEl>
                                          <p:spTgt spid="49273"/>
                                        </p:tgtEl>
                                        <p:attrNameLst>
                                          <p:attrName>ppt_x</p:attrName>
                                        </p:attrNameLst>
                                      </p:cBhvr>
                                      <p:tavLst>
                                        <p:tav tm="0">
                                          <p:val>
                                            <p:strVal val="#ppt_x"/>
                                          </p:val>
                                        </p:tav>
                                        <p:tav tm="100000">
                                          <p:val>
                                            <p:strVal val="#ppt_x"/>
                                          </p:val>
                                        </p:tav>
                                      </p:tavLst>
                                    </p:anim>
                                    <p:anim calcmode="lin" valueType="num">
                                      <p:cBhvr>
                                        <p:cTn id="326" dur="1000" fill="hold"/>
                                        <p:tgtEl>
                                          <p:spTgt spid="49273"/>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49274"/>
                                        </p:tgtEl>
                                        <p:attrNameLst>
                                          <p:attrName>style.visibility</p:attrName>
                                        </p:attrNameLst>
                                      </p:cBhvr>
                                      <p:to>
                                        <p:strVal val="visible"/>
                                      </p:to>
                                    </p:set>
                                    <p:animEffect transition="in" filter="fade">
                                      <p:cBhvr>
                                        <p:cTn id="329" dur="1000"/>
                                        <p:tgtEl>
                                          <p:spTgt spid="49274"/>
                                        </p:tgtEl>
                                      </p:cBhvr>
                                    </p:animEffect>
                                    <p:anim calcmode="lin" valueType="num">
                                      <p:cBhvr>
                                        <p:cTn id="330" dur="1000" fill="hold"/>
                                        <p:tgtEl>
                                          <p:spTgt spid="49274"/>
                                        </p:tgtEl>
                                        <p:attrNameLst>
                                          <p:attrName>ppt_x</p:attrName>
                                        </p:attrNameLst>
                                      </p:cBhvr>
                                      <p:tavLst>
                                        <p:tav tm="0">
                                          <p:val>
                                            <p:strVal val="#ppt_x"/>
                                          </p:val>
                                        </p:tav>
                                        <p:tav tm="100000">
                                          <p:val>
                                            <p:strVal val="#ppt_x"/>
                                          </p:val>
                                        </p:tav>
                                      </p:tavLst>
                                    </p:anim>
                                    <p:anim calcmode="lin" valueType="num">
                                      <p:cBhvr>
                                        <p:cTn id="331" dur="1000" fill="hold"/>
                                        <p:tgtEl>
                                          <p:spTgt spid="492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4" grpId="0" animBg="1"/>
      <p:bldP spid="49206" grpId="0" animBg="1"/>
      <p:bldP spid="49207" grpId="0" animBg="1"/>
      <p:bldP spid="49208" grpId="0" animBg="1"/>
      <p:bldP spid="49210" grpId="0" animBg="1"/>
      <p:bldP spid="49211" grpId="0" animBg="1"/>
      <p:bldP spid="49213" grpId="0"/>
      <p:bldP spid="49214" grpId="0"/>
      <p:bldP spid="49215" grpId="0"/>
      <p:bldP spid="49216" grpId="0" animBg="1"/>
      <p:bldP spid="49217" grpId="0" animBg="1"/>
      <p:bldP spid="49218" grpId="0" animBg="1"/>
      <p:bldP spid="49219" grpId="0" animBg="1"/>
      <p:bldP spid="49220" grpId="0" animBg="1"/>
      <p:bldP spid="49221" grpId="0" animBg="1"/>
      <p:bldP spid="49222" grpId="0" animBg="1"/>
      <p:bldP spid="49223" grpId="0" animBg="1"/>
      <p:bldP spid="49224" grpId="0" animBg="1"/>
      <p:bldP spid="49225" grpId="0" animBg="1"/>
      <p:bldP spid="49226" grpId="0" animBg="1"/>
      <p:bldP spid="49227" grpId="0" animBg="1"/>
      <p:bldP spid="49228" grpId="0" animBg="1"/>
      <p:bldP spid="49229" grpId="0" animBg="1"/>
      <p:bldP spid="49230" grpId="0" animBg="1"/>
      <p:bldP spid="49231" grpId="0" animBg="1"/>
      <p:bldP spid="49232" grpId="0" animBg="1"/>
      <p:bldP spid="49233" grpId="0" animBg="1"/>
      <p:bldP spid="49234" grpId="0" animBg="1"/>
      <p:bldP spid="49235" grpId="0" animBg="1"/>
      <p:bldP spid="49236" grpId="0" animBg="1"/>
      <p:bldP spid="49237" grpId="0" animBg="1"/>
      <p:bldP spid="49238" grpId="0" animBg="1"/>
      <p:bldP spid="49239" grpId="0" animBg="1"/>
      <p:bldP spid="49240" grpId="0" animBg="1"/>
      <p:bldP spid="49241" grpId="0" animBg="1"/>
      <p:bldP spid="49242" grpId="0" animBg="1"/>
      <p:bldP spid="49243" grpId="0" animBg="1"/>
      <p:bldP spid="49244" grpId="0"/>
      <p:bldP spid="49246" grpId="0" animBg="1"/>
      <p:bldP spid="49248" grpId="0" animBg="1"/>
      <p:bldP spid="49249" grpId="0" animBg="1"/>
      <p:bldP spid="49250" grpId="0" animBg="1"/>
      <p:bldP spid="49251" grpId="0" animBg="1"/>
      <p:bldP spid="49252" grpId="0" animBg="1"/>
      <p:bldP spid="49253" grpId="0" animBg="1"/>
      <p:bldP spid="49255" grpId="0" animBg="1"/>
      <p:bldP spid="49256" grpId="0" animBg="1"/>
      <p:bldP spid="49257" grpId="0" animBg="1"/>
      <p:bldP spid="49258" grpId="0" animBg="1"/>
      <p:bldP spid="49259" grpId="0" animBg="1"/>
      <p:bldP spid="49260" grpId="0" animBg="1"/>
      <p:bldP spid="49261" grpId="0" animBg="1"/>
      <p:bldP spid="49262" grpId="0" animBg="1"/>
      <p:bldP spid="49265" grpId="0" animBg="1"/>
      <p:bldP spid="49266" grpId="0" animBg="1"/>
      <p:bldP spid="49267" grpId="0" animBg="1"/>
      <p:bldP spid="49268" grpId="0" animBg="1"/>
      <p:bldP spid="49269" grpId="0" animBg="1"/>
      <p:bldP spid="49270" grpId="0" animBg="1"/>
      <p:bldP spid="49271" grpId="0" animBg="1"/>
      <p:bldP spid="49272" grpId="0" animBg="1"/>
      <p:bldP spid="49273" grpId="0" animBg="1"/>
      <p:bldP spid="49274" grpId="0"/>
      <p:bldP spid="49275" grpId="0"/>
      <p:bldP spid="492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a:srcRect/>
          <a:stretch>
            <a:fillRect/>
          </a:stretch>
        </p:blipFill>
        <p:spPr bwMode="auto">
          <a:xfrm>
            <a:off x="52754" y="1678149"/>
            <a:ext cx="8786446" cy="4494051"/>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1736</TotalTime>
  <Words>2017</Words>
  <Application>Microsoft Office PowerPoint</Application>
  <PresentationFormat>On-screen Show (4:3)</PresentationFormat>
  <Paragraphs>1005</Paragraphs>
  <Slides>44</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cdb2004c014l</vt:lpstr>
      <vt:lpstr>Image</vt:lpstr>
      <vt:lpstr>Credit Ranking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ChinhPLQ</cp:lastModifiedBy>
  <cp:revision>460</cp:revision>
  <dcterms:created xsi:type="dcterms:W3CDTF">2011-04-21T03:51:42Z</dcterms:created>
  <dcterms:modified xsi:type="dcterms:W3CDTF">2011-04-27T16:19:42Z</dcterms:modified>
</cp:coreProperties>
</file>