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6" r:id="rId4"/>
    <p:sldId id="308" r:id="rId5"/>
    <p:sldId id="313" r:id="rId6"/>
    <p:sldId id="316" r:id="rId7"/>
    <p:sldId id="317" r:id="rId8"/>
    <p:sldId id="318" r:id="rId9"/>
    <p:sldId id="319" r:id="rId10"/>
    <p:sldId id="321" r:id="rId11"/>
    <p:sldId id="320" r:id="rId12"/>
    <p:sldId id="322" r:id="rId13"/>
    <p:sldId id="323" r:id="rId14"/>
    <p:sldId id="324" r:id="rId15"/>
    <p:sldId id="312" r:id="rId16"/>
    <p:sldId id="309" r:id="rId17"/>
    <p:sldId id="325" r:id="rId18"/>
    <p:sldId id="310" r:id="rId19"/>
    <p:sldId id="311" r:id="rId20"/>
    <p:sldId id="314" r:id="rId21"/>
    <p:sldId id="315" r:id="rId22"/>
    <p:sldId id="259" r:id="rId23"/>
    <p:sldId id="260" r:id="rId24"/>
    <p:sldId id="286" r:id="rId25"/>
    <p:sldId id="262" r:id="rId26"/>
    <p:sldId id="263" r:id="rId27"/>
    <p:sldId id="264" r:id="rId28"/>
    <p:sldId id="265" r:id="rId29"/>
    <p:sldId id="280" r:id="rId30"/>
    <p:sldId id="282" r:id="rId31"/>
    <p:sldId id="281" r:id="rId32"/>
    <p:sldId id="283" r:id="rId33"/>
    <p:sldId id="270" r:id="rId34"/>
    <p:sldId id="279" r:id="rId35"/>
    <p:sldId id="272" r:id="rId36"/>
    <p:sldId id="273" r:id="rId37"/>
    <p:sldId id="284" r:id="rId38"/>
    <p:sldId id="287" r:id="rId39"/>
    <p:sldId id="276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9DA"/>
    <a:srgbClr val="FF9966"/>
    <a:srgbClr val="6CA5D8"/>
    <a:srgbClr val="003399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AutoShape 34"/>
          <p:cNvSpPr>
            <a:spLocks noChangeArrowheads="1"/>
          </p:cNvSpPr>
          <p:nvPr/>
        </p:nvSpPr>
        <p:spPr bwMode="gray">
          <a:xfrm flipH="1">
            <a:off x="684213" y="4494213"/>
            <a:ext cx="647700" cy="444500"/>
          </a:xfrm>
          <a:prstGeom prst="homePlate">
            <a:avLst>
              <a:gd name="adj" fmla="val 36429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gray">
          <a:xfrm flipH="1">
            <a:off x="914400" y="4495800"/>
            <a:ext cx="647700" cy="449263"/>
          </a:xfrm>
          <a:prstGeom prst="homePlate">
            <a:avLst>
              <a:gd name="adj" fmla="val 36042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0" name="Group 48"/>
          <p:cNvGrpSpPr>
            <a:grpSpLocks/>
          </p:cNvGrpSpPr>
          <p:nvPr/>
        </p:nvGrpSpPr>
        <p:grpSpPr bwMode="auto">
          <a:xfrm>
            <a:off x="1204913" y="4495800"/>
            <a:ext cx="7939087" cy="471488"/>
            <a:chOff x="759" y="2832"/>
            <a:chExt cx="5001" cy="297"/>
          </a:xfrm>
        </p:grpSpPr>
        <p:sp>
          <p:nvSpPr>
            <p:cNvPr id="3114" name="Rectangle 42"/>
            <p:cNvSpPr>
              <a:spLocks noChangeArrowheads="1"/>
            </p:cNvSpPr>
            <p:nvPr userDrawn="1"/>
          </p:nvSpPr>
          <p:spPr bwMode="gray">
            <a:xfrm>
              <a:off x="953" y="2832"/>
              <a:ext cx="4807" cy="297"/>
            </a:xfrm>
            <a:prstGeom prst="rect">
              <a:avLst/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AutoShape 44"/>
            <p:cNvSpPr>
              <a:spLocks noChangeArrowheads="1"/>
            </p:cNvSpPr>
            <p:nvPr userDrawn="1"/>
          </p:nvSpPr>
          <p:spPr bwMode="gray">
            <a:xfrm flipH="1">
              <a:off x="759" y="2832"/>
              <a:ext cx="393" cy="288"/>
            </a:xfrm>
            <a:prstGeom prst="homePlate">
              <a:avLst>
                <a:gd name="adj" fmla="val 34115"/>
              </a:avLst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685800" y="3033713"/>
            <a:ext cx="7239000" cy="13716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3200"/>
            <a:ext cx="2133600" cy="168275"/>
          </a:xfrm>
        </p:spPr>
        <p:txBody>
          <a:bodyPr/>
          <a:lstStyle>
            <a:lvl1pPr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 sz="1400">
                <a:effectLst/>
              </a:defRPr>
            </a:lvl1pPr>
          </a:lstStyle>
          <a:p>
            <a:fld id="{1121B802-BB1D-4A20-878D-229DDBDB29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7302500" y="304800"/>
            <a:ext cx="1460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4505325"/>
            <a:ext cx="7543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48686-4426-4BA0-A339-BEF047232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202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202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7F38F-E16D-473B-A96D-FD5CE18534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67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2638" y="64611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0" y="648335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22CF1DF4-0D84-4D4B-A2FA-0088F7B180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65D23-FF0D-4347-939A-5B9B0E292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B1FB5-C630-4356-B6A4-593FACA792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E5258-3FF2-4EF2-A329-E0F45443B6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4BA51-D121-4179-B628-37D49E5BF2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586C6-8775-4A49-8A8F-D4F27D7C3A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1A5D-C607-41B1-960B-44801BBF93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8F507-667A-4A3C-BE50-664B2D5591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F85E8-4672-4117-943A-858B87391C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250825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2638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lt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lt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lt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AutoShape 43"/>
          <p:cNvSpPr>
            <a:spLocks noChangeArrowheads="1"/>
          </p:cNvSpPr>
          <p:nvPr/>
        </p:nvSpPr>
        <p:spPr bwMode="gray">
          <a:xfrm rot="10800000" flipH="1">
            <a:off x="7604125" y="0"/>
            <a:ext cx="549275" cy="755650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3886200" y="0"/>
            <a:ext cx="3825875" cy="758825"/>
          </a:xfrm>
          <a:prstGeom prst="rect">
            <a:avLst/>
          </a:prstGeom>
          <a:gradFill rotWithShape="1">
            <a:gsLst>
              <a:gs pos="0">
                <a:srgbClr val="6CA5D8">
                  <a:gamma/>
                  <a:tint val="0"/>
                  <a:invGamma/>
                </a:srgbClr>
              </a:gs>
              <a:gs pos="100000">
                <a:srgbClr val="6CA5D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gray">
          <a:xfrm rot="10800000" flipH="1">
            <a:off x="7477125" y="0"/>
            <a:ext cx="676275" cy="752475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0" y="11113"/>
          <a:ext cx="3910013" cy="3757612"/>
        </p:xfrm>
        <a:graphic>
          <a:graphicData uri="http://schemas.openxmlformats.org/presentationml/2006/ole">
            <p:oleObj spid="_x0000_s1052" name="Image" r:id="rId15" imgW="5320635" imgH="5168254" progId="">
              <p:embed/>
            </p:oleObj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22238"/>
            <a:ext cx="7467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0" y="648335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D1F00810-7BAB-451D-BCCD-C1D20ECF44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38200" y="2909888"/>
            <a:ext cx="268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i="1" dirty="0" smtClean="0">
                <a:solidFill>
                  <a:schemeClr val="hlink"/>
                </a:solidFill>
                <a:latin typeface="Verdana" pitchFamily="34" charset="0"/>
              </a:rPr>
              <a:t>zzzz</a:t>
            </a:r>
            <a:endParaRPr lang="en-US" sz="2800" b="1" i="1" dirty="0">
              <a:solidFill>
                <a:schemeClr val="hlink"/>
              </a:solidFill>
              <a:latin typeface="Verdana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zzzzzzz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BSN: Business parameter management: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Manage Parameter for ranking business Industry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Industry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Scale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Business Types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… etc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NFI, FI: manage index for Financial and non-financial index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Parent and child index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Numeric and character index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Proportion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Score.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INV: Individual parameter management: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Manage Parameter for ranking individual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Basic and collateral index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Loan term, purposes etc…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INV: Individual parameter management: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Manage Parameter for ranking individual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Basic and collateral index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Loan term, purposes etc…</a:t>
            </a: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Ranking for customers.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Business customers: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General Info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kumimoji="0" lang="en-US" b="1" i="0" u="none" strike="noStrike" kern="0" cap="none" spc="0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Scale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Financial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kumimoji="0" lang="en-US" b="1" i="0" u="none" strike="noStrike" kern="0" cap="none" spc="0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Non-Financial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Ranking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kumimoji="0" lang="en-US" b="1" i="0" u="none" strike="noStrike" kern="0" cap="none" spc="0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Individual customers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General Info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kumimoji="0" lang="en-US" b="1" i="0" u="none" strike="noStrike" kern="0" cap="none" spc="0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Index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Collateral Index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kumimoji="0" lang="en-US" b="1" i="0" u="none" strike="noStrike" kern="0" cap="none" spc="0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Ranking</a:t>
            </a: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RPT: Extract Reports.</a:t>
            </a: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Chính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Cho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nhiều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hình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ảnh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Bao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gồm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cả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DB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và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DDD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trực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</a:t>
            </a: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baseline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DB: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thỏa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chức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năng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của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chương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trình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và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phải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kế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thừa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được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dữ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liệu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đảm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chuẩn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Architecture design: 3 tiers, middle tier: MVC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Cần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đảm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chính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xác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có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khả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năng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cao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sẽ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bị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thầy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Trí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bắt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bẻ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Component diagram, modules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DDD: show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ảnh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 + Chính + 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Cách</a:t>
            </a: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việc</a:t>
            </a:r>
            <a:endParaRPr lang="en-US" sz="16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Ly: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Ranking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Chính: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Mining, algorithms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grpSp>
        <p:nvGrpSpPr>
          <p:cNvPr id="2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Ranking</a:t>
            </a:r>
            <a:endParaRPr lang="en-US" sz="16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7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Thảokun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+ Giang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12-15m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Cách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việc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(log bug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lên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google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code, assign,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prioroty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…)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TC: 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viết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ngay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sau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2800" b="1" kern="0" baseline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Thống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kê</a:t>
            </a:r>
            <a:endParaRPr lang="en-US" sz="28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Template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Long – 10m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Riêng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mining: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CHính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Introduction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Development process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  <a:solidFill>
            <a:srgbClr val="FF9966"/>
          </a:solidFill>
        </p:grpSpPr>
        <p:sp>
          <p:nvSpPr>
            <p:cNvPr id="90206" name="AutoShape 9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7" name="AutoShape 9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8" name="Text Box 9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Demo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09" name="Text Box 9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90211" name="AutoShape 9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2" name="AutoShape 10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3" name="Text Box 10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Q&amp;A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14" name="Text Box 10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Tip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392238"/>
            <a:ext cx="7824788" cy="4852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b="0" dirty="0">
                <a:solidFill>
                  <a:schemeClr val="tx1"/>
                </a:solidFill>
              </a:rPr>
              <a:t>How do I incorporate my logo to a slide that will apply to all the other slides? </a:t>
            </a:r>
          </a:p>
          <a:p>
            <a:pPr>
              <a:lnSpc>
                <a:spcPct val="80000"/>
              </a:lnSpc>
            </a:pPr>
            <a:endParaRPr lang="en-US" sz="3200" b="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On the </a:t>
            </a:r>
            <a:r>
              <a:rPr lang="en-US" dirty="0">
                <a:solidFill>
                  <a:schemeClr val="accent1"/>
                </a:solidFill>
              </a:rPr>
              <a:t>[View]</a:t>
            </a:r>
            <a:r>
              <a:rPr lang="en-US" dirty="0"/>
              <a:t> menu, point to </a:t>
            </a:r>
            <a:r>
              <a:rPr lang="en-US" dirty="0">
                <a:solidFill>
                  <a:schemeClr val="accent1"/>
                </a:solidFill>
              </a:rPr>
              <a:t>[Master],</a:t>
            </a:r>
            <a:r>
              <a:rPr lang="en-US" dirty="0"/>
              <a:t> and then click </a:t>
            </a:r>
            <a:r>
              <a:rPr lang="en-US" dirty="0">
                <a:solidFill>
                  <a:schemeClr val="accent1"/>
                </a:solidFill>
              </a:rPr>
              <a:t>[Slide Master]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[Notes Master].</a:t>
            </a:r>
            <a:r>
              <a:rPr lang="en-US" dirty="0"/>
              <a:t> Change images to the one you like, then it will apply to all the other slides. </a:t>
            </a:r>
            <a:br>
              <a:rPr lang="en-US" dirty="0"/>
            </a:b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55626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11430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238250" y="3552825"/>
            <a:ext cx="2038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71687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9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97" y="1314"/>
            <a:chExt cx="1889" cy="1009"/>
          </a:xfrm>
        </p:grpSpPr>
        <p:grpSp>
          <p:nvGrpSpPr>
            <p:cNvPr id="71691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71692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93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694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5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6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7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3886200" y="1828800"/>
            <a:ext cx="1228725" cy="669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000000"/>
                </a:solidFill>
              </a:rPr>
              <a:t>Title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</a:rPr>
              <a:t>Add your text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5715000" y="3581400"/>
            <a:ext cx="2038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</a:rPr>
              <a:t>is a Design Digital Content &amp; Contents mall developed by Guild Design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Cycle Diagram</a:t>
            </a:r>
          </a:p>
        </p:txBody>
      </p:sp>
      <p:grpSp>
        <p:nvGrpSpPr>
          <p:cNvPr id="99352" name="Group 24"/>
          <p:cNvGrpSpPr>
            <a:grpSpLocks/>
          </p:cNvGrpSpPr>
          <p:nvPr/>
        </p:nvGrpSpPr>
        <p:grpSpPr bwMode="auto">
          <a:xfrm>
            <a:off x="762000" y="2057400"/>
            <a:ext cx="7315200" cy="3886200"/>
            <a:chOff x="480" y="1296"/>
            <a:chExt cx="4608" cy="2448"/>
          </a:xfrm>
        </p:grpSpPr>
        <p:sp>
          <p:nvSpPr>
            <p:cNvPr id="99332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33" name="Oval 5"/>
            <p:cNvSpPr>
              <a:spLocks noChangeArrowheads="1"/>
            </p:cNvSpPr>
            <p:nvPr/>
          </p:nvSpPr>
          <p:spPr bwMode="gray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4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5" name="Oval 7"/>
            <p:cNvSpPr>
              <a:spLocks noChangeArrowheads="1"/>
            </p:cNvSpPr>
            <p:nvPr/>
          </p:nvSpPr>
          <p:spPr bwMode="gray">
            <a:xfrm rot="-1543677">
              <a:off x="1872" y="340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gray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7" name="Oval 9"/>
            <p:cNvSpPr>
              <a:spLocks noChangeArrowheads="1"/>
            </p:cNvSpPr>
            <p:nvPr/>
          </p:nvSpPr>
          <p:spPr bwMode="gray">
            <a:xfrm rot="-1543677">
              <a:off x="1392" y="2496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8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39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0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1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2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gray">
            <a:xfrm>
              <a:off x="1127" y="237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gray">
            <a:xfrm>
              <a:off x="2523" y="154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gray">
            <a:xfrm>
              <a:off x="4168" y="1696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6" name="Text Box 18"/>
            <p:cNvSpPr txBox="1">
              <a:spLocks noChangeArrowheads="1"/>
            </p:cNvSpPr>
            <p:nvPr/>
          </p:nvSpPr>
          <p:spPr bwMode="gray">
            <a:xfrm>
              <a:off x="3165" y="2956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gray">
            <a:xfrm>
              <a:off x="1638" y="329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b="1"/>
                <a:t>Cycle name</a:t>
              </a:r>
            </a:p>
          </p:txBody>
        </p:sp>
        <p:sp>
          <p:nvSpPr>
            <p:cNvPr id="99349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9350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9351" name="Text Box 23"/>
            <p:cNvSpPr txBox="1">
              <a:spLocks noChangeArrowheads="1"/>
            </p:cNvSpPr>
            <p:nvPr/>
          </p:nvSpPr>
          <p:spPr bwMode="gray">
            <a:xfrm>
              <a:off x="480" y="1296"/>
              <a:ext cx="12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b="1">
                  <a:latin typeface="Verdana" pitchFamily="34" charset="0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1295400" y="1752600"/>
            <a:ext cx="6477000" cy="4124325"/>
            <a:chOff x="624" y="967"/>
            <a:chExt cx="4416" cy="2735"/>
          </a:xfrm>
        </p:grpSpPr>
        <p:sp>
          <p:nvSpPr>
            <p:cNvPr id="73732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3" name="AutoShape 5"/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4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5" name="Text Box 7"/>
            <p:cNvSpPr txBox="1">
              <a:spLocks noChangeArrowheads="1"/>
            </p:cNvSpPr>
            <p:nvPr/>
          </p:nvSpPr>
          <p:spPr bwMode="gray">
            <a:xfrm>
              <a:off x="2619" y="1969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6" name="Text Box 8"/>
            <p:cNvSpPr txBox="1">
              <a:spLocks noChangeArrowheads="1"/>
            </p:cNvSpPr>
            <p:nvPr/>
          </p:nvSpPr>
          <p:spPr bwMode="gray">
            <a:xfrm>
              <a:off x="2619" y="2305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gray">
            <a:xfrm>
              <a:off x="2619" y="2641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8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Add Your</a:t>
              </a:r>
            </a:p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Title Text</a:t>
              </a:r>
            </a:p>
            <a:p>
              <a:pPr algn="ctr" eaLnBrk="0" hangingPunct="0"/>
              <a:endParaRPr lang="en-US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5</a:t>
              </a:r>
            </a:p>
          </p:txBody>
        </p:sp>
        <p:sp>
          <p:nvSpPr>
            <p:cNvPr id="73741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Add Your</a:t>
              </a:r>
            </a:p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Title Text</a:t>
              </a:r>
            </a:p>
            <a:p>
              <a:pPr algn="ctr" eaLnBrk="0" hangingPunct="0"/>
              <a:endParaRPr lang="en-US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5</a:t>
              </a:r>
            </a:p>
          </p:txBody>
        </p:sp>
        <p:sp>
          <p:nvSpPr>
            <p:cNvPr id="73743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AutoShape 16"/>
            <p:cNvSpPr>
              <a:spLocks noChangeArrowheads="1"/>
            </p:cNvSpPr>
            <p:nvPr/>
          </p:nvSpPr>
          <p:spPr bwMode="gray">
            <a:xfrm>
              <a:off x="1824" y="967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gray">
            <a:xfrm>
              <a:off x="2604" y="1107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47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Text Box 20"/>
            <p:cNvSpPr txBox="1">
              <a:spLocks noChangeArrowheads="1"/>
            </p:cNvSpPr>
            <p:nvPr/>
          </p:nvSpPr>
          <p:spPr bwMode="gray">
            <a:xfrm>
              <a:off x="2604" y="3459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49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143000" y="2209800"/>
            <a:ext cx="6705600" cy="3352800"/>
            <a:chOff x="528" y="1248"/>
            <a:chExt cx="4656" cy="2256"/>
          </a:xfrm>
        </p:grpSpPr>
        <p:grpSp>
          <p:nvGrpSpPr>
            <p:cNvPr id="74756" name="Group 4"/>
            <p:cNvGrpSpPr>
              <a:grpSpLocks/>
            </p:cNvGrpSpPr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74757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58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28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59" name="AutoShape 7"/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4766" name="AutoShape 14"/>
            <p:cNvSpPr>
              <a:spLocks noChangeArrowheads="1"/>
            </p:cNvSpPr>
            <p:nvPr/>
          </p:nvSpPr>
          <p:spPr bwMode="gray">
            <a:xfrm>
              <a:off x="528" y="2256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7" name="AutoShape 15"/>
            <p:cNvSpPr>
              <a:spLocks noChangeArrowheads="1"/>
            </p:cNvSpPr>
            <p:nvPr/>
          </p:nvSpPr>
          <p:spPr bwMode="gray">
            <a:xfrm>
              <a:off x="528" y="1920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8" name="AutoShape 16"/>
            <p:cNvSpPr>
              <a:spLocks noChangeArrowheads="1"/>
            </p:cNvSpPr>
            <p:nvPr/>
          </p:nvSpPr>
          <p:spPr bwMode="gray">
            <a:xfrm>
              <a:off x="528" y="1584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9" name="AutoShape 17"/>
            <p:cNvSpPr>
              <a:spLocks noChangeArrowheads="1"/>
            </p:cNvSpPr>
            <p:nvPr/>
          </p:nvSpPr>
          <p:spPr bwMode="gray">
            <a:xfrm>
              <a:off x="3984" y="2256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0" name="AutoShape 18"/>
            <p:cNvSpPr>
              <a:spLocks noChangeArrowheads="1"/>
            </p:cNvSpPr>
            <p:nvPr/>
          </p:nvSpPr>
          <p:spPr bwMode="gray">
            <a:xfrm>
              <a:off x="3984" y="1920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1" name="AutoShape 19"/>
            <p:cNvSpPr>
              <a:spLocks noChangeArrowheads="1"/>
            </p:cNvSpPr>
            <p:nvPr/>
          </p:nvSpPr>
          <p:spPr bwMode="gray">
            <a:xfrm>
              <a:off x="3984" y="158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gray">
            <a:xfrm>
              <a:off x="2354" y="1920"/>
              <a:ext cx="97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</a:rPr>
                <a:t>Concept</a:t>
              </a:r>
            </a:p>
          </p:txBody>
        </p:sp>
        <p:sp>
          <p:nvSpPr>
            <p:cNvPr id="74773" name="AutoShape 21"/>
            <p:cNvSpPr>
              <a:spLocks noChangeArrowheads="1"/>
            </p:cNvSpPr>
            <p:nvPr/>
          </p:nvSpPr>
          <p:spPr bwMode="auto">
            <a:xfrm>
              <a:off x="1611" y="3168"/>
              <a:ext cx="244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gray">
            <a:xfrm>
              <a:off x="836" y="1683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5" name="Text Box 23"/>
            <p:cNvSpPr txBox="1">
              <a:spLocks noChangeArrowheads="1"/>
            </p:cNvSpPr>
            <p:nvPr/>
          </p:nvSpPr>
          <p:spPr bwMode="gray">
            <a:xfrm>
              <a:off x="836" y="2019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6" name="Text Box 24"/>
            <p:cNvSpPr txBox="1">
              <a:spLocks noChangeArrowheads="1"/>
            </p:cNvSpPr>
            <p:nvPr/>
          </p:nvSpPr>
          <p:spPr bwMode="gray">
            <a:xfrm>
              <a:off x="836" y="2355"/>
              <a:ext cx="4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7" name="Text Box 25"/>
            <p:cNvSpPr txBox="1">
              <a:spLocks noChangeArrowheads="1"/>
            </p:cNvSpPr>
            <p:nvPr/>
          </p:nvSpPr>
          <p:spPr bwMode="gray">
            <a:xfrm>
              <a:off x="4375" y="1683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8" name="Text Box 26"/>
            <p:cNvSpPr txBox="1">
              <a:spLocks noChangeArrowheads="1"/>
            </p:cNvSpPr>
            <p:nvPr/>
          </p:nvSpPr>
          <p:spPr bwMode="gray">
            <a:xfrm>
              <a:off x="4375" y="2019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9" name="Text Box 27"/>
            <p:cNvSpPr txBox="1">
              <a:spLocks noChangeArrowheads="1"/>
            </p:cNvSpPr>
            <p:nvPr/>
          </p:nvSpPr>
          <p:spPr bwMode="gray">
            <a:xfrm>
              <a:off x="4375" y="2355"/>
              <a:ext cx="4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gray">
          <a:xfrm flipH="1">
            <a:off x="873125" y="5621338"/>
            <a:ext cx="16573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gray">
          <a:xfrm flipH="1">
            <a:off x="873125" y="478313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gray">
          <a:xfrm flipH="1">
            <a:off x="873125" y="395287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gray">
          <a:xfrm flipH="1">
            <a:off x="873125" y="3124200"/>
            <a:ext cx="416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gray">
          <a:xfrm flipH="1" flipV="1">
            <a:off x="873125" y="2282825"/>
            <a:ext cx="503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gray">
          <a:xfrm>
            <a:off x="1025525" y="2276475"/>
            <a:ext cx="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gray">
          <a:xfrm>
            <a:off x="1025525" y="3148013"/>
            <a:ext cx="0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gray">
          <a:xfrm>
            <a:off x="1025525" y="3965575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gray">
          <a:xfrm>
            <a:off x="1025525" y="4783138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gray">
          <a:xfrm>
            <a:off x="1177925" y="2600325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gray">
          <a:xfrm>
            <a:off x="1177925" y="342741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gray">
          <a:xfrm>
            <a:off x="1177925" y="429101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gray">
          <a:xfrm>
            <a:off x="1177925" y="509746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grpSp>
        <p:nvGrpSpPr>
          <p:cNvPr id="75792" name="Group 16"/>
          <p:cNvGrpSpPr>
            <a:grpSpLocks/>
          </p:cNvGrpSpPr>
          <p:nvPr/>
        </p:nvGrpSpPr>
        <p:grpSpPr bwMode="auto">
          <a:xfrm>
            <a:off x="2590800" y="2286000"/>
            <a:ext cx="5826125" cy="3343275"/>
            <a:chOff x="1514" y="1446"/>
            <a:chExt cx="3670" cy="2106"/>
          </a:xfrm>
        </p:grpSpPr>
        <p:sp>
          <p:nvSpPr>
            <p:cNvPr id="75793" name="Freeform 17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Freeform 18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Freeform 19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Freeform 20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/>
              <a:ahLst/>
              <a:cxnLst>
                <a:cxn ang="0">
                  <a:pos x="161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920" y="0"/>
                </a:cxn>
                <a:cxn ang="0">
                  <a:pos x="1612" y="284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Freeform 21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Freeform 22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Freeform 23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Freeform 24"/>
            <p:cNvSpPr>
              <a:spLocks/>
            </p:cNvSpPr>
            <p:nvPr/>
          </p:nvSpPr>
          <p:spPr bwMode="gray">
            <a:xfrm>
              <a:off x="1888" y="1543"/>
              <a:ext cx="1158" cy="1715"/>
            </a:xfrm>
            <a:custGeom>
              <a:avLst/>
              <a:gdLst/>
              <a:ahLst/>
              <a:cxnLst>
                <a:cxn ang="0">
                  <a:pos x="12" y="2464"/>
                </a:cxn>
                <a:cxn ang="0">
                  <a:pos x="56" y="2120"/>
                </a:cxn>
                <a:cxn ang="0">
                  <a:pos x="124" y="1808"/>
                </a:cxn>
                <a:cxn ang="0">
                  <a:pos x="212" y="1524"/>
                </a:cxn>
                <a:cxn ang="0">
                  <a:pos x="316" y="1270"/>
                </a:cxn>
                <a:cxn ang="0">
                  <a:pos x="430" y="1044"/>
                </a:cxn>
                <a:cxn ang="0">
                  <a:pos x="550" y="846"/>
                </a:cxn>
                <a:cxn ang="0">
                  <a:pos x="672" y="674"/>
                </a:cxn>
                <a:cxn ang="0">
                  <a:pos x="792" y="528"/>
                </a:cxn>
                <a:cxn ang="0">
                  <a:pos x="906" y="408"/>
                </a:cxn>
                <a:cxn ang="0">
                  <a:pos x="1010" y="310"/>
                </a:cxn>
                <a:cxn ang="0">
                  <a:pos x="1096" y="236"/>
                </a:cxn>
                <a:cxn ang="0">
                  <a:pos x="1164" y="184"/>
                </a:cxn>
                <a:cxn ang="0">
                  <a:pos x="1208" y="154"/>
                </a:cxn>
                <a:cxn ang="0">
                  <a:pos x="1224" y="144"/>
                </a:cxn>
                <a:cxn ang="0">
                  <a:pos x="1728" y="56"/>
                </a:cxn>
                <a:cxn ang="0">
                  <a:pos x="1568" y="328"/>
                </a:cxn>
                <a:cxn ang="0">
                  <a:pos x="1554" y="332"/>
                </a:cxn>
                <a:cxn ang="0">
                  <a:pos x="1514" y="346"/>
                </a:cxn>
                <a:cxn ang="0">
                  <a:pos x="1452" y="370"/>
                </a:cxn>
                <a:cxn ang="0">
                  <a:pos x="1370" y="410"/>
                </a:cxn>
                <a:cxn ang="0">
                  <a:pos x="1270" y="466"/>
                </a:cxn>
                <a:cxn ang="0">
                  <a:pos x="1158" y="540"/>
                </a:cxn>
                <a:cxn ang="0">
                  <a:pos x="1034" y="636"/>
                </a:cxn>
                <a:cxn ang="0">
                  <a:pos x="904" y="756"/>
                </a:cxn>
                <a:cxn ang="0">
                  <a:pos x="770" y="900"/>
                </a:cxn>
                <a:cxn ang="0">
                  <a:pos x="632" y="1076"/>
                </a:cxn>
                <a:cxn ang="0">
                  <a:pos x="498" y="1280"/>
                </a:cxn>
                <a:cxn ang="0">
                  <a:pos x="370" y="1518"/>
                </a:cxn>
                <a:cxn ang="0">
                  <a:pos x="248" y="1792"/>
                </a:cxn>
                <a:cxn ang="0">
                  <a:pos x="138" y="2104"/>
                </a:cxn>
                <a:cxn ang="0">
                  <a:pos x="42" y="2456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2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3" name="Freeform 27"/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Rectangle 28"/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5" name="Rectangle 29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72549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6803" name="AutoShape 3"/>
          <p:cNvSpPr>
            <a:spLocks noChangeArrowheads="1"/>
          </p:cNvSpPr>
          <p:nvPr/>
        </p:nvSpPr>
        <p:spPr bwMode="ltGray">
          <a:xfrm>
            <a:off x="381000" y="1600200"/>
            <a:ext cx="5880100" cy="44958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2000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blackWhite">
          <a:xfrm>
            <a:off x="914400" y="2209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blackWhite">
          <a:xfrm>
            <a:off x="914400" y="3352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blackWhite">
          <a:xfrm>
            <a:off x="914400" y="4495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5880100" y="3276600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Add Your </a:t>
            </a:r>
          </a:p>
          <a:p>
            <a:pPr algn="ctr"/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3186" name="AutoShape 2"/>
          <p:cNvSpPr>
            <a:spLocks noChangeArrowheads="1"/>
          </p:cNvSpPr>
          <p:nvPr/>
        </p:nvSpPr>
        <p:spPr bwMode="auto">
          <a:xfrm>
            <a:off x="3722688" y="3657600"/>
            <a:ext cx="1839912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7" name="AutoShape 3"/>
          <p:cNvSpPr>
            <a:spLocks noChangeArrowheads="1"/>
          </p:cNvSpPr>
          <p:nvPr/>
        </p:nvSpPr>
        <p:spPr bwMode="auto">
          <a:xfrm>
            <a:off x="1219200" y="3657600"/>
            <a:ext cx="18288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6248400" y="3657600"/>
            <a:ext cx="17526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gray">
          <a:xfrm>
            <a:off x="3151188" y="2452688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gray">
          <a:xfrm>
            <a:off x="5613400" y="2452688"/>
            <a:ext cx="398463" cy="449262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gray">
          <a:xfrm>
            <a:off x="62214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gray">
          <a:xfrm>
            <a:off x="62214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gray">
          <a:xfrm>
            <a:off x="6332538" y="1944688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gray">
          <a:xfrm>
            <a:off x="6357938" y="195262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gray">
          <a:xfrm>
            <a:off x="6411913" y="2016125"/>
            <a:ext cx="1335087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gray">
          <a:xfrm>
            <a:off x="1295400" y="1828800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gray">
          <a:xfrm>
            <a:off x="1295400" y="1828800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gray">
          <a:xfrm>
            <a:off x="1406525" y="193833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gray">
          <a:xfrm>
            <a:off x="1408113" y="1941513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gray">
          <a:xfrm>
            <a:off x="1481138" y="2012950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202" name="Group 18"/>
          <p:cNvGrpSpPr>
            <a:grpSpLocks/>
          </p:cNvGrpSpPr>
          <p:nvPr/>
        </p:nvGrpSpPr>
        <p:grpSpPr bwMode="auto">
          <a:xfrm>
            <a:off x="1501775" y="2032000"/>
            <a:ext cx="1290638" cy="1277938"/>
            <a:chOff x="4166" y="1706"/>
            <a:chExt cx="1252" cy="1252"/>
          </a:xfrm>
        </p:grpSpPr>
        <p:sp>
          <p:nvSpPr>
            <p:cNvPr id="93203" name="Oval 1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4" name="Oval 2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5" name="Oval 2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6" name="Oval 2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3207" name="Oval 23"/>
          <p:cNvSpPr>
            <a:spLocks noChangeArrowheads="1"/>
          </p:cNvSpPr>
          <p:nvPr/>
        </p:nvSpPr>
        <p:spPr bwMode="gray">
          <a:xfrm>
            <a:off x="3759200" y="183356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gray">
          <a:xfrm>
            <a:off x="3759200" y="183356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gray">
          <a:xfrm>
            <a:off x="3870325" y="194468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gray">
          <a:xfrm>
            <a:off x="3871913" y="194627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gray">
          <a:xfrm>
            <a:off x="3943350" y="2016125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212" name="Group 28"/>
          <p:cNvGrpSpPr>
            <a:grpSpLocks/>
          </p:cNvGrpSpPr>
          <p:nvPr/>
        </p:nvGrpSpPr>
        <p:grpSpPr bwMode="auto">
          <a:xfrm>
            <a:off x="3965575" y="2032000"/>
            <a:ext cx="1290638" cy="1277938"/>
            <a:chOff x="4166" y="1706"/>
            <a:chExt cx="1252" cy="1252"/>
          </a:xfrm>
        </p:grpSpPr>
        <p:sp>
          <p:nvSpPr>
            <p:cNvPr id="93213" name="Oval 2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4" name="Oval 3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5" name="Oval 3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6" name="Oval 3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93217" name="Group 33"/>
          <p:cNvGrpSpPr>
            <a:grpSpLocks/>
          </p:cNvGrpSpPr>
          <p:nvPr/>
        </p:nvGrpSpPr>
        <p:grpSpPr bwMode="auto">
          <a:xfrm>
            <a:off x="6435725" y="2032000"/>
            <a:ext cx="1292225" cy="1277938"/>
            <a:chOff x="4166" y="1706"/>
            <a:chExt cx="1252" cy="1252"/>
          </a:xfrm>
        </p:grpSpPr>
        <p:sp>
          <p:nvSpPr>
            <p:cNvPr id="93218" name="Oval 34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9" name="Oval 35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20" name="Oval 36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21" name="Oval 37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3222" name="Text Box 38"/>
          <p:cNvSpPr txBox="1">
            <a:spLocks noChangeArrowheads="1"/>
          </p:cNvSpPr>
          <p:nvPr/>
        </p:nvSpPr>
        <p:spPr bwMode="gray">
          <a:xfrm>
            <a:off x="1763713" y="2505075"/>
            <a:ext cx="7762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3223" name="Text Box 39"/>
          <p:cNvSpPr txBox="1">
            <a:spLocks noChangeArrowheads="1"/>
          </p:cNvSpPr>
          <p:nvPr/>
        </p:nvSpPr>
        <p:spPr bwMode="gray">
          <a:xfrm>
            <a:off x="4232275" y="2505075"/>
            <a:ext cx="776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3224" name="Text Box 40"/>
          <p:cNvSpPr txBox="1">
            <a:spLocks noChangeArrowheads="1"/>
          </p:cNvSpPr>
          <p:nvPr/>
        </p:nvSpPr>
        <p:spPr bwMode="gray">
          <a:xfrm>
            <a:off x="6699250" y="2505075"/>
            <a:ext cx="776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Long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endParaRPr lang="en-US" sz="28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10m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2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530352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Presentation style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746248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30" name="Pentagon 29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3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5" name="Pentagon 34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6" name="Pentagon 35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95235" name="Freeform 3"/>
          <p:cNvSpPr>
            <a:spLocks noEditPoints="1"/>
          </p:cNvSpPr>
          <p:nvPr/>
        </p:nvSpPr>
        <p:spPr bwMode="gray">
          <a:xfrm>
            <a:off x="1066800" y="1905000"/>
            <a:ext cx="5943600" cy="403860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264" name="Text Box 32"/>
          <p:cNvSpPr txBox="1">
            <a:spLocks noChangeArrowheads="1"/>
          </p:cNvSpPr>
          <p:nvPr/>
        </p:nvSpPr>
        <p:spPr bwMode="auto">
          <a:xfrm>
            <a:off x="5791200" y="3657600"/>
            <a:ext cx="2667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Add Your Title</a:t>
            </a:r>
            <a:endParaRPr lang="en-US" sz="2800"/>
          </a:p>
        </p:txBody>
      </p:sp>
      <p:grpSp>
        <p:nvGrpSpPr>
          <p:cNvPr id="95266" name="Group 34"/>
          <p:cNvGrpSpPr>
            <a:grpSpLocks/>
          </p:cNvGrpSpPr>
          <p:nvPr/>
        </p:nvGrpSpPr>
        <p:grpSpPr bwMode="auto">
          <a:xfrm>
            <a:off x="1219200" y="1447800"/>
            <a:ext cx="3657600" cy="4038600"/>
            <a:chOff x="816" y="1152"/>
            <a:chExt cx="2304" cy="2544"/>
          </a:xfrm>
        </p:grpSpPr>
        <p:sp>
          <p:nvSpPr>
            <p:cNvPr id="95267" name="Oval 35"/>
            <p:cNvSpPr>
              <a:spLocks noChangeArrowheads="1"/>
            </p:cNvSpPr>
            <p:nvPr/>
          </p:nvSpPr>
          <p:spPr bwMode="gray">
            <a:xfrm rot="-723406">
              <a:off x="2089" y="3276"/>
              <a:ext cx="906" cy="42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gray">
            <a:xfrm>
              <a:off x="2046" y="2508"/>
              <a:ext cx="1074" cy="10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gray">
            <a:xfrm>
              <a:off x="2059" y="2514"/>
              <a:ext cx="1049" cy="10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gray">
            <a:xfrm>
              <a:off x="2070" y="2524"/>
              <a:ext cx="998" cy="98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gray">
            <a:xfrm>
              <a:off x="2128" y="2552"/>
              <a:ext cx="888" cy="7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2" name="Text Box 40"/>
            <p:cNvSpPr txBox="1">
              <a:spLocks noChangeArrowheads="1"/>
            </p:cNvSpPr>
            <p:nvPr/>
          </p:nvSpPr>
          <p:spPr bwMode="gray">
            <a:xfrm>
              <a:off x="2308" y="2903"/>
              <a:ext cx="552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gray">
            <a:xfrm rot="-772996">
              <a:off x="928" y="2892"/>
              <a:ext cx="714" cy="384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274" name="Group 42"/>
            <p:cNvGrpSpPr>
              <a:grpSpLocks/>
            </p:cNvGrpSpPr>
            <p:nvPr/>
          </p:nvGrpSpPr>
          <p:grpSpPr bwMode="auto">
            <a:xfrm>
              <a:off x="880" y="2268"/>
              <a:ext cx="864" cy="908"/>
              <a:chOff x="732" y="2112"/>
              <a:chExt cx="842" cy="860"/>
            </a:xfrm>
          </p:grpSpPr>
          <p:sp>
            <p:nvSpPr>
              <p:cNvPr id="95275" name="Oval 43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6" name="Oval 44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7" name="Oval 45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8" name="Oval 46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9" name="Text Box 47"/>
              <p:cNvSpPr txBox="1">
                <a:spLocks noChangeArrowheads="1"/>
              </p:cNvSpPr>
              <p:nvPr/>
            </p:nvSpPr>
            <p:spPr bwMode="gray">
              <a:xfrm>
                <a:off x="904" y="2414"/>
                <a:ext cx="476" cy="2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Text</a:t>
                </a:r>
                <a:endParaRPr lang="en-US"/>
              </a:p>
            </p:txBody>
          </p:sp>
        </p:grpSp>
        <p:sp>
          <p:nvSpPr>
            <p:cNvPr id="95280" name="Oval 48"/>
            <p:cNvSpPr>
              <a:spLocks noChangeArrowheads="1"/>
            </p:cNvSpPr>
            <p:nvPr/>
          </p:nvSpPr>
          <p:spPr bwMode="gray">
            <a:xfrm>
              <a:off x="816" y="1786"/>
              <a:ext cx="576" cy="336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1" name="Oval 49"/>
            <p:cNvSpPr>
              <a:spLocks noChangeArrowheads="1"/>
            </p:cNvSpPr>
            <p:nvPr/>
          </p:nvSpPr>
          <p:spPr bwMode="gray">
            <a:xfrm>
              <a:off x="864" y="1404"/>
              <a:ext cx="645" cy="6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2" name="Oval 50"/>
            <p:cNvSpPr>
              <a:spLocks noChangeArrowheads="1"/>
            </p:cNvSpPr>
            <p:nvPr/>
          </p:nvSpPr>
          <p:spPr bwMode="gray">
            <a:xfrm>
              <a:off x="872" y="1407"/>
              <a:ext cx="630" cy="6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3" name="Oval 51"/>
            <p:cNvSpPr>
              <a:spLocks noChangeArrowheads="1"/>
            </p:cNvSpPr>
            <p:nvPr/>
          </p:nvSpPr>
          <p:spPr bwMode="gray">
            <a:xfrm>
              <a:off x="879" y="1414"/>
              <a:ext cx="599" cy="58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4" name="Oval 52"/>
            <p:cNvSpPr>
              <a:spLocks noChangeArrowheads="1"/>
            </p:cNvSpPr>
            <p:nvPr/>
          </p:nvSpPr>
          <p:spPr bwMode="gray">
            <a:xfrm>
              <a:off x="913" y="1430"/>
              <a:ext cx="534" cy="4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5" name="Text Box 53"/>
            <p:cNvSpPr txBox="1">
              <a:spLocks noChangeArrowheads="1"/>
            </p:cNvSpPr>
            <p:nvPr/>
          </p:nvSpPr>
          <p:spPr bwMode="gray">
            <a:xfrm>
              <a:off x="987" y="1624"/>
              <a:ext cx="4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gray">
            <a:xfrm>
              <a:off x="1614" y="1488"/>
              <a:ext cx="432" cy="144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gray">
            <a:xfrm>
              <a:off x="1691" y="1152"/>
              <a:ext cx="430" cy="4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gray">
            <a:xfrm>
              <a:off x="1697" y="1154"/>
              <a:ext cx="419" cy="42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gray">
            <a:xfrm>
              <a:off x="1701" y="1158"/>
              <a:ext cx="399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gray">
            <a:xfrm>
              <a:off x="1724" y="1170"/>
              <a:ext cx="355" cy="31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91" name="Text Box 59"/>
            <p:cNvSpPr txBox="1">
              <a:spLocks noChangeArrowheads="1"/>
            </p:cNvSpPr>
            <p:nvPr/>
          </p:nvSpPr>
          <p:spPr bwMode="gray">
            <a:xfrm>
              <a:off x="1735" y="1293"/>
              <a:ext cx="34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5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Cycle Diagram</a:t>
            </a:r>
          </a:p>
        </p:txBody>
      </p:sp>
      <p:grpSp>
        <p:nvGrpSpPr>
          <p:cNvPr id="94260" name="Group 52"/>
          <p:cNvGrpSpPr>
            <a:grpSpLocks/>
          </p:cNvGrpSpPr>
          <p:nvPr/>
        </p:nvGrpSpPr>
        <p:grpSpPr bwMode="auto">
          <a:xfrm>
            <a:off x="685800" y="1447800"/>
            <a:ext cx="7848600" cy="4419600"/>
            <a:chOff x="288" y="873"/>
            <a:chExt cx="5280" cy="2967"/>
          </a:xfrm>
        </p:grpSpPr>
        <p:sp>
          <p:nvSpPr>
            <p:cNvPr id="94261" name="Oval 53"/>
            <p:cNvSpPr>
              <a:spLocks noChangeArrowheads="1"/>
            </p:cNvSpPr>
            <p:nvPr/>
          </p:nvSpPr>
          <p:spPr bwMode="auto">
            <a:xfrm>
              <a:off x="1632" y="1344"/>
              <a:ext cx="2544" cy="249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262" name="Group 54"/>
            <p:cNvGrpSpPr>
              <a:grpSpLocks/>
            </p:cNvGrpSpPr>
            <p:nvPr/>
          </p:nvGrpSpPr>
          <p:grpSpPr bwMode="auto">
            <a:xfrm>
              <a:off x="2256" y="1968"/>
              <a:ext cx="1296" cy="1344"/>
              <a:chOff x="2016" y="1920"/>
              <a:chExt cx="1680" cy="1680"/>
            </a:xfrm>
          </p:grpSpPr>
          <p:sp>
            <p:nvSpPr>
              <p:cNvPr id="94263" name="Oval 5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FF6600">
                      <a:gamma/>
                      <a:shade val="4549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4" name="Freeform 5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65" name="Text Box 57"/>
            <p:cNvSpPr txBox="1">
              <a:spLocks noChangeArrowheads="1"/>
            </p:cNvSpPr>
            <p:nvPr/>
          </p:nvSpPr>
          <p:spPr bwMode="gray">
            <a:xfrm>
              <a:off x="2458" y="2496"/>
              <a:ext cx="94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grpSp>
          <p:nvGrpSpPr>
            <p:cNvPr id="94266" name="Group 58"/>
            <p:cNvGrpSpPr>
              <a:grpSpLocks/>
            </p:cNvGrpSpPr>
            <p:nvPr/>
          </p:nvGrpSpPr>
          <p:grpSpPr bwMode="auto">
            <a:xfrm>
              <a:off x="2640" y="1104"/>
              <a:ext cx="432" cy="415"/>
              <a:chOff x="2640" y="1088"/>
              <a:chExt cx="432" cy="415"/>
            </a:xfrm>
          </p:grpSpPr>
          <p:grpSp>
            <p:nvGrpSpPr>
              <p:cNvPr id="94267" name="Group 59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94268" name="Oval 60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69" name="Freeform 61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0" name="Text Box 62"/>
              <p:cNvSpPr txBox="1">
                <a:spLocks noChangeArrowheads="1"/>
              </p:cNvSpPr>
              <p:nvPr/>
            </p:nvSpPr>
            <p:spPr bwMode="gray">
              <a:xfrm>
                <a:off x="2726" y="1152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B</a:t>
                </a:r>
              </a:p>
            </p:txBody>
          </p:sp>
        </p:grpSp>
        <p:grpSp>
          <p:nvGrpSpPr>
            <p:cNvPr id="94271" name="Group 63"/>
            <p:cNvGrpSpPr>
              <a:grpSpLocks/>
            </p:cNvGrpSpPr>
            <p:nvPr/>
          </p:nvGrpSpPr>
          <p:grpSpPr bwMode="auto">
            <a:xfrm>
              <a:off x="2236" y="3191"/>
              <a:ext cx="201" cy="176"/>
              <a:chOff x="2236" y="3191"/>
              <a:chExt cx="201" cy="176"/>
            </a:xfrm>
          </p:grpSpPr>
          <p:sp>
            <p:nvSpPr>
              <p:cNvPr id="94272" name="Oval 64"/>
              <p:cNvSpPr>
                <a:spLocks noChangeArrowheads="1"/>
              </p:cNvSpPr>
              <p:nvPr/>
            </p:nvSpPr>
            <p:spPr bwMode="gray">
              <a:xfrm rot="18227093">
                <a:off x="2239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3" name="Oval 65"/>
              <p:cNvSpPr>
                <a:spLocks noChangeArrowheads="1"/>
              </p:cNvSpPr>
              <p:nvPr/>
            </p:nvSpPr>
            <p:spPr bwMode="gray">
              <a:xfrm rot="18227093">
                <a:off x="2353" y="318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74" name="Group 66"/>
            <p:cNvGrpSpPr>
              <a:grpSpLocks/>
            </p:cNvGrpSpPr>
            <p:nvPr/>
          </p:nvGrpSpPr>
          <p:grpSpPr bwMode="auto">
            <a:xfrm>
              <a:off x="1824" y="3357"/>
              <a:ext cx="432" cy="432"/>
              <a:chOff x="1824" y="3357"/>
              <a:chExt cx="432" cy="432"/>
            </a:xfrm>
          </p:grpSpPr>
          <p:grpSp>
            <p:nvGrpSpPr>
              <p:cNvPr id="94275" name="Group 67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94276" name="Oval 6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77" name="Freeform 6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8" name="Text Box 70"/>
              <p:cNvSpPr txBox="1">
                <a:spLocks noChangeArrowheads="1"/>
              </p:cNvSpPr>
              <p:nvPr/>
            </p:nvSpPr>
            <p:spPr bwMode="gray">
              <a:xfrm>
                <a:off x="1904" y="3438"/>
                <a:ext cx="263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94279" name="Group 71"/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3938" y="1968"/>
              <a:chExt cx="430" cy="437"/>
            </a:xfrm>
          </p:grpSpPr>
          <p:grpSp>
            <p:nvGrpSpPr>
              <p:cNvPr id="94280" name="Group 72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94281" name="Oval 7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6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82" name="Freeform 7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83" name="Text Box 75"/>
              <p:cNvSpPr txBox="1">
                <a:spLocks noChangeArrowheads="1"/>
              </p:cNvSpPr>
              <p:nvPr/>
            </p:nvSpPr>
            <p:spPr bwMode="gray">
              <a:xfrm>
                <a:off x="4012" y="2028"/>
                <a:ext cx="273" cy="30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C</a:t>
                </a:r>
              </a:p>
            </p:txBody>
          </p:sp>
        </p:grpSp>
        <p:grpSp>
          <p:nvGrpSpPr>
            <p:cNvPr id="94284" name="Group 76"/>
            <p:cNvGrpSpPr>
              <a:grpSpLocks/>
            </p:cNvGrpSpPr>
            <p:nvPr/>
          </p:nvGrpSpPr>
          <p:grpSpPr bwMode="auto">
            <a:xfrm>
              <a:off x="3552" y="3360"/>
              <a:ext cx="412" cy="392"/>
              <a:chOff x="3552" y="3339"/>
              <a:chExt cx="412" cy="392"/>
            </a:xfrm>
          </p:grpSpPr>
          <p:grpSp>
            <p:nvGrpSpPr>
              <p:cNvPr id="94285" name="Group 77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94286" name="Oval 7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87" name="Freeform 7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88" name="Text Box 80"/>
              <p:cNvSpPr txBox="1">
                <a:spLocks noChangeArrowheads="1"/>
              </p:cNvSpPr>
              <p:nvPr/>
            </p:nvSpPr>
            <p:spPr bwMode="gray">
              <a:xfrm>
                <a:off x="3633" y="3360"/>
                <a:ext cx="294" cy="3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D</a:t>
                </a:r>
              </a:p>
            </p:txBody>
          </p:sp>
        </p:grpSp>
        <p:grpSp>
          <p:nvGrpSpPr>
            <p:cNvPr id="94289" name="Group 81"/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1488" y="1968"/>
              <a:chExt cx="432" cy="432"/>
            </a:xfrm>
          </p:grpSpPr>
          <p:grpSp>
            <p:nvGrpSpPr>
              <p:cNvPr id="94290" name="Group 82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94291" name="Oval 8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92" name="Freeform 8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93" name="Text Box 85"/>
              <p:cNvSpPr txBox="1">
                <a:spLocks noChangeArrowheads="1"/>
              </p:cNvSpPr>
              <p:nvPr/>
            </p:nvSpPr>
            <p:spPr bwMode="gray">
              <a:xfrm>
                <a:off x="1570" y="2016"/>
                <a:ext cx="284" cy="30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A</a:t>
                </a:r>
              </a:p>
            </p:txBody>
          </p:sp>
        </p:grpSp>
        <p:sp>
          <p:nvSpPr>
            <p:cNvPr id="94294" name="Oval 86"/>
            <p:cNvSpPr>
              <a:spLocks noChangeArrowheads="1"/>
            </p:cNvSpPr>
            <p:nvPr/>
          </p:nvSpPr>
          <p:spPr bwMode="gray">
            <a:xfrm rot="18227093">
              <a:off x="3507" y="326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95" name="Oval 87"/>
            <p:cNvSpPr>
              <a:spLocks noChangeArrowheads="1"/>
            </p:cNvSpPr>
            <p:nvPr/>
          </p:nvSpPr>
          <p:spPr bwMode="gray">
            <a:xfrm rot="18227093">
              <a:off x="3411" y="3165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296" name="Group 88"/>
            <p:cNvGrpSpPr>
              <a:grpSpLocks/>
            </p:cNvGrpSpPr>
            <p:nvPr/>
          </p:nvGrpSpPr>
          <p:grpSpPr bwMode="auto">
            <a:xfrm>
              <a:off x="1968" y="2256"/>
              <a:ext cx="231" cy="130"/>
              <a:chOff x="2016" y="2304"/>
              <a:chExt cx="231" cy="130"/>
            </a:xfrm>
          </p:grpSpPr>
          <p:sp>
            <p:nvSpPr>
              <p:cNvPr id="94297" name="Oval 89"/>
              <p:cNvSpPr>
                <a:spLocks noChangeArrowheads="1"/>
              </p:cNvSpPr>
              <p:nvPr/>
            </p:nvSpPr>
            <p:spPr bwMode="gray">
              <a:xfrm rot="18227093">
                <a:off x="2019" y="23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98" name="Oval 90"/>
              <p:cNvSpPr>
                <a:spLocks noChangeArrowheads="1"/>
              </p:cNvSpPr>
              <p:nvPr/>
            </p:nvSpPr>
            <p:spPr bwMode="gray">
              <a:xfrm rot="18227093">
                <a:off x="2163" y="234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99" name="Group 91"/>
            <p:cNvGrpSpPr>
              <a:grpSpLocks/>
            </p:cNvGrpSpPr>
            <p:nvPr/>
          </p:nvGrpSpPr>
          <p:grpSpPr bwMode="auto">
            <a:xfrm>
              <a:off x="2832" y="1612"/>
              <a:ext cx="87" cy="260"/>
              <a:chOff x="2832" y="1612"/>
              <a:chExt cx="87" cy="260"/>
            </a:xfrm>
          </p:grpSpPr>
          <p:sp>
            <p:nvSpPr>
              <p:cNvPr id="94300" name="Oval 92"/>
              <p:cNvSpPr>
                <a:spLocks noChangeArrowheads="1"/>
              </p:cNvSpPr>
              <p:nvPr/>
            </p:nvSpPr>
            <p:spPr bwMode="gray">
              <a:xfrm rot="18227093">
                <a:off x="2835" y="160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01" name="Oval 93"/>
              <p:cNvSpPr>
                <a:spLocks noChangeArrowheads="1"/>
              </p:cNvSpPr>
              <p:nvPr/>
            </p:nvSpPr>
            <p:spPr bwMode="gray">
              <a:xfrm rot="18227093">
                <a:off x="283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302" name="Oval 94"/>
            <p:cNvSpPr>
              <a:spLocks noChangeArrowheads="1"/>
            </p:cNvSpPr>
            <p:nvPr/>
          </p:nvSpPr>
          <p:spPr bwMode="gray">
            <a:xfrm rot="18227093">
              <a:off x="3759" y="227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03" name="Oval 95"/>
            <p:cNvSpPr>
              <a:spLocks noChangeArrowheads="1"/>
            </p:cNvSpPr>
            <p:nvPr/>
          </p:nvSpPr>
          <p:spPr bwMode="gray">
            <a:xfrm rot="18227093">
              <a:off x="3603" y="2349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04" name="Text Box 96"/>
            <p:cNvSpPr txBox="1">
              <a:spLocks noChangeArrowheads="1"/>
            </p:cNvSpPr>
            <p:nvPr/>
          </p:nvSpPr>
          <p:spPr bwMode="auto">
            <a:xfrm>
              <a:off x="288" y="2064"/>
              <a:ext cx="1200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5" name="Text Box 97"/>
            <p:cNvSpPr txBox="1">
              <a:spLocks noChangeArrowheads="1"/>
            </p:cNvSpPr>
            <p:nvPr/>
          </p:nvSpPr>
          <p:spPr bwMode="auto">
            <a:xfrm>
              <a:off x="2256" y="873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6" name="Text Box 98"/>
            <p:cNvSpPr txBox="1">
              <a:spLocks noChangeArrowheads="1"/>
            </p:cNvSpPr>
            <p:nvPr/>
          </p:nvSpPr>
          <p:spPr bwMode="auto">
            <a:xfrm>
              <a:off x="4368" y="2073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7" name="Text Box 99"/>
            <p:cNvSpPr txBox="1">
              <a:spLocks noChangeArrowheads="1"/>
            </p:cNvSpPr>
            <p:nvPr/>
          </p:nvSpPr>
          <p:spPr bwMode="auto">
            <a:xfrm>
              <a:off x="528" y="3504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8" name="Text Box 100"/>
            <p:cNvSpPr txBox="1">
              <a:spLocks noChangeArrowheads="1"/>
            </p:cNvSpPr>
            <p:nvPr/>
          </p:nvSpPr>
          <p:spPr bwMode="auto">
            <a:xfrm>
              <a:off x="3984" y="3504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grpSp>
        <p:nvGrpSpPr>
          <p:cNvPr id="96259" name="Group 3"/>
          <p:cNvGrpSpPr>
            <a:grpSpLocks/>
          </p:cNvGrpSpPr>
          <p:nvPr/>
        </p:nvGrpSpPr>
        <p:grpSpPr bwMode="auto">
          <a:xfrm>
            <a:off x="1219200" y="1831975"/>
            <a:ext cx="2170113" cy="4035425"/>
            <a:chOff x="720" y="1296"/>
            <a:chExt cx="1367" cy="2542"/>
          </a:xfrm>
        </p:grpSpPr>
        <p:sp>
          <p:nvSpPr>
            <p:cNvPr id="96260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1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2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3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4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5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66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96267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268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69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70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71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6272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3581400" y="1831975"/>
            <a:ext cx="2166938" cy="4035425"/>
            <a:chOff x="2208" y="1296"/>
            <a:chExt cx="1365" cy="2542"/>
          </a:xfrm>
        </p:grpSpPr>
        <p:sp>
          <p:nvSpPr>
            <p:cNvPr id="96275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6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7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8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9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6280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2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6285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  <p:sp>
          <p:nvSpPr>
            <p:cNvPr id="96286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7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88" name="Group 32"/>
          <p:cNvGrpSpPr>
            <a:grpSpLocks/>
          </p:cNvGrpSpPr>
          <p:nvPr/>
        </p:nvGrpSpPr>
        <p:grpSpPr bwMode="auto">
          <a:xfrm>
            <a:off x="5937250" y="1831975"/>
            <a:ext cx="2170113" cy="4035425"/>
            <a:chOff x="3692" y="1296"/>
            <a:chExt cx="1367" cy="2542"/>
          </a:xfrm>
        </p:grpSpPr>
        <p:sp>
          <p:nvSpPr>
            <p:cNvPr id="96289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0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1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2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93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96294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295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6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7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8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6299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  <p:sp>
          <p:nvSpPr>
            <p:cNvPr id="96301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2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0" y="3238500"/>
            <a:ext cx="9144000" cy="122238"/>
            <a:chOff x="0" y="1896"/>
            <a:chExt cx="5760" cy="120"/>
          </a:xfrm>
        </p:grpSpPr>
        <p:sp>
          <p:nvSpPr>
            <p:cNvPr id="81924" name="Rectangle 4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15294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5" name="Rectangle 5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5F5F5F">
                    <a:gamma/>
                    <a:tint val="30196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26" name="Group 6"/>
          <p:cNvGrpSpPr>
            <a:grpSpLocks/>
          </p:cNvGrpSpPr>
          <p:nvPr/>
        </p:nvGrpSpPr>
        <p:grpSpPr bwMode="auto">
          <a:xfrm rot="3877067">
            <a:off x="4460082" y="4310856"/>
            <a:ext cx="2273300" cy="858837"/>
            <a:chOff x="2290" y="2725"/>
            <a:chExt cx="1832" cy="713"/>
          </a:xfrm>
        </p:grpSpPr>
        <p:grpSp>
          <p:nvGrpSpPr>
            <p:cNvPr id="81927" name="Group 7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28" name="Freeform 8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29" name="Freeform 9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30" name="Group 10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31" name="Freeform 1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2" name="Freeform 1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33" name="Group 13"/>
          <p:cNvGrpSpPr>
            <a:grpSpLocks/>
          </p:cNvGrpSpPr>
          <p:nvPr/>
        </p:nvGrpSpPr>
        <p:grpSpPr bwMode="auto">
          <a:xfrm>
            <a:off x="4313238" y="2686050"/>
            <a:ext cx="1270000" cy="1308100"/>
            <a:chOff x="2789" y="1625"/>
            <a:chExt cx="907" cy="907"/>
          </a:xfrm>
        </p:grpSpPr>
        <p:sp>
          <p:nvSpPr>
            <p:cNvPr id="81934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7" name="Oval 17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8" name="Oval 18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39" name="Group 19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40" name="Oval 2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1" name="Oval 2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2" name="Oval 2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3" name="Oval 2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44" name="Group 24"/>
          <p:cNvGrpSpPr>
            <a:grpSpLocks/>
          </p:cNvGrpSpPr>
          <p:nvPr/>
        </p:nvGrpSpPr>
        <p:grpSpPr bwMode="auto">
          <a:xfrm rot="3877067">
            <a:off x="6426994" y="4377531"/>
            <a:ext cx="2273300" cy="858838"/>
            <a:chOff x="2290" y="2725"/>
            <a:chExt cx="1832" cy="713"/>
          </a:xfrm>
        </p:grpSpPr>
        <p:grpSp>
          <p:nvGrpSpPr>
            <p:cNvPr id="81945" name="Group 25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46" name="Freeform 2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7" name="Freeform 2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48" name="Group 28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49" name="Freeform 29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0" name="Freeform 30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951" name="Oval 31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tint val="0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tint val="0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2" name="Oval 32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3399FF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gray">
          <a:xfrm>
            <a:off x="6191250" y="2644775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54118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54118"/>
                  <a:invGamma/>
                </a:srgb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4" name="Oval 34"/>
          <p:cNvSpPr>
            <a:spLocks noChangeArrowheads="1"/>
          </p:cNvSpPr>
          <p:nvPr/>
        </p:nvSpPr>
        <p:spPr bwMode="gray">
          <a:xfrm>
            <a:off x="6192838" y="2647950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63529"/>
                  <a:invGamma/>
                </a:srgbClr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5" name="Oval 35"/>
          <p:cNvSpPr>
            <a:spLocks noChangeArrowheads="1"/>
          </p:cNvSpPr>
          <p:nvPr/>
        </p:nvSpPr>
        <p:spPr bwMode="gray">
          <a:xfrm>
            <a:off x="6256338" y="2713038"/>
            <a:ext cx="1192212" cy="1225550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1956" name="Group 36"/>
          <p:cNvGrpSpPr>
            <a:grpSpLocks/>
          </p:cNvGrpSpPr>
          <p:nvPr/>
        </p:nvGrpSpPr>
        <p:grpSpPr bwMode="auto">
          <a:xfrm>
            <a:off x="6275388" y="2732088"/>
            <a:ext cx="1155700" cy="1189037"/>
            <a:chOff x="4166" y="1706"/>
            <a:chExt cx="1252" cy="1252"/>
          </a:xfrm>
        </p:grpSpPr>
        <p:sp>
          <p:nvSpPr>
            <p:cNvPr id="81957" name="Oval 37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8" name="Oval 38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9" name="Oval 39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60" name="Oval 40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81961" name="Group 41"/>
          <p:cNvGrpSpPr>
            <a:grpSpLocks/>
          </p:cNvGrpSpPr>
          <p:nvPr/>
        </p:nvGrpSpPr>
        <p:grpSpPr bwMode="auto">
          <a:xfrm rot="3877067">
            <a:off x="2655094" y="4310856"/>
            <a:ext cx="2273300" cy="858838"/>
            <a:chOff x="2290" y="2725"/>
            <a:chExt cx="1832" cy="713"/>
          </a:xfrm>
        </p:grpSpPr>
        <p:grpSp>
          <p:nvGrpSpPr>
            <p:cNvPr id="81962" name="Group 42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63" name="Freeform 4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4" name="Freeform 4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65" name="Group 45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66" name="Freeform 4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7" name="Freeform 4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68" name="Group 48"/>
          <p:cNvGrpSpPr>
            <a:grpSpLocks/>
          </p:cNvGrpSpPr>
          <p:nvPr/>
        </p:nvGrpSpPr>
        <p:grpSpPr bwMode="auto">
          <a:xfrm>
            <a:off x="2509838" y="2686050"/>
            <a:ext cx="1268412" cy="1308100"/>
            <a:chOff x="2789" y="1625"/>
            <a:chExt cx="907" cy="907"/>
          </a:xfrm>
        </p:grpSpPr>
        <p:sp>
          <p:nvSpPr>
            <p:cNvPr id="81969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0" name="Oval 50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1" name="Oval 51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2" name="Oval 52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3" name="Oval 53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74" name="Group 54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75" name="Oval 5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6" name="Oval 5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7" name="Oval 5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8" name="Oval 5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79" name="Group 59"/>
          <p:cNvGrpSpPr>
            <a:grpSpLocks/>
          </p:cNvGrpSpPr>
          <p:nvPr/>
        </p:nvGrpSpPr>
        <p:grpSpPr bwMode="auto">
          <a:xfrm rot="3877067">
            <a:off x="908844" y="4310856"/>
            <a:ext cx="2273300" cy="858838"/>
            <a:chOff x="2290" y="2725"/>
            <a:chExt cx="1832" cy="713"/>
          </a:xfrm>
        </p:grpSpPr>
        <p:grpSp>
          <p:nvGrpSpPr>
            <p:cNvPr id="81980" name="Group 60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81" name="Freeform 6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2" name="Freeform 6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83" name="Group 63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84" name="Freeform 64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5" name="Freeform 65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86" name="Group 66"/>
          <p:cNvGrpSpPr>
            <a:grpSpLocks/>
          </p:cNvGrpSpPr>
          <p:nvPr/>
        </p:nvGrpSpPr>
        <p:grpSpPr bwMode="auto">
          <a:xfrm>
            <a:off x="762000" y="2686050"/>
            <a:ext cx="1268413" cy="1308100"/>
            <a:chOff x="2789" y="1625"/>
            <a:chExt cx="907" cy="907"/>
          </a:xfrm>
        </p:grpSpPr>
        <p:sp>
          <p:nvSpPr>
            <p:cNvPr id="81987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8" name="Oval 6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9" name="Oval 69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0" name="Oval 70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1" name="Oval 71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92" name="Group 72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93" name="Oval 73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4" name="Oval 74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5" name="Oval 75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6" name="Oval 76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1997" name="Text Box 77"/>
          <p:cNvSpPr txBox="1">
            <a:spLocks noChangeArrowheads="1"/>
          </p:cNvSpPr>
          <p:nvPr/>
        </p:nvSpPr>
        <p:spPr bwMode="gray">
          <a:xfrm rot="3925970">
            <a:off x="1127125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1998" name="Text Box 78"/>
          <p:cNvSpPr txBox="1">
            <a:spLocks noChangeArrowheads="1"/>
          </p:cNvSpPr>
          <p:nvPr/>
        </p:nvSpPr>
        <p:spPr bwMode="gray">
          <a:xfrm rot="3925970">
            <a:off x="1593057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1999" name="Text Box 79"/>
          <p:cNvSpPr txBox="1">
            <a:spLocks noChangeArrowheads="1"/>
          </p:cNvSpPr>
          <p:nvPr/>
        </p:nvSpPr>
        <p:spPr bwMode="gray">
          <a:xfrm rot="3925970">
            <a:off x="2868613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0" name="Text Box 80"/>
          <p:cNvSpPr txBox="1">
            <a:spLocks noChangeArrowheads="1"/>
          </p:cNvSpPr>
          <p:nvPr/>
        </p:nvSpPr>
        <p:spPr bwMode="gray">
          <a:xfrm rot="3925970">
            <a:off x="3334544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2001" name="Text Box 81"/>
          <p:cNvSpPr txBox="1">
            <a:spLocks noChangeArrowheads="1"/>
          </p:cNvSpPr>
          <p:nvPr/>
        </p:nvSpPr>
        <p:spPr bwMode="gray">
          <a:xfrm rot="3925970">
            <a:off x="4681538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2" name="Text Box 82"/>
          <p:cNvSpPr txBox="1">
            <a:spLocks noChangeArrowheads="1"/>
          </p:cNvSpPr>
          <p:nvPr/>
        </p:nvSpPr>
        <p:spPr bwMode="gray">
          <a:xfrm rot="3925970">
            <a:off x="5147469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2003" name="Text Box 83"/>
          <p:cNvSpPr txBox="1">
            <a:spLocks noChangeArrowheads="1"/>
          </p:cNvSpPr>
          <p:nvPr/>
        </p:nvSpPr>
        <p:spPr bwMode="gray">
          <a:xfrm rot="3925970">
            <a:off x="6634163" y="4645025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4" name="Text Box 84"/>
          <p:cNvSpPr txBox="1">
            <a:spLocks noChangeArrowheads="1"/>
          </p:cNvSpPr>
          <p:nvPr/>
        </p:nvSpPr>
        <p:spPr bwMode="gray">
          <a:xfrm rot="3925970">
            <a:off x="7098507" y="4369594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grpSp>
        <p:nvGrpSpPr>
          <p:cNvPr id="82005" name="Group 85"/>
          <p:cNvGrpSpPr>
            <a:grpSpLocks/>
          </p:cNvGrpSpPr>
          <p:nvPr/>
        </p:nvGrpSpPr>
        <p:grpSpPr bwMode="auto">
          <a:xfrm>
            <a:off x="1069975" y="1828800"/>
            <a:ext cx="6159500" cy="406400"/>
            <a:chOff x="967" y="1152"/>
            <a:chExt cx="3880" cy="256"/>
          </a:xfrm>
        </p:grpSpPr>
        <p:sp>
          <p:nvSpPr>
            <p:cNvPr id="82006" name="Text Box 86"/>
            <p:cNvSpPr txBox="1">
              <a:spLocks noChangeArrowheads="1"/>
            </p:cNvSpPr>
            <p:nvPr/>
          </p:nvSpPr>
          <p:spPr bwMode="gray">
            <a:xfrm>
              <a:off x="967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2001</a:t>
              </a:r>
            </a:p>
          </p:txBody>
        </p:sp>
        <p:sp>
          <p:nvSpPr>
            <p:cNvPr id="82007" name="Text Box 87"/>
            <p:cNvSpPr txBox="1">
              <a:spLocks noChangeArrowheads="1"/>
            </p:cNvSpPr>
            <p:nvPr/>
          </p:nvSpPr>
          <p:spPr bwMode="gray">
            <a:xfrm>
              <a:off x="2072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2002</a:t>
              </a:r>
            </a:p>
          </p:txBody>
        </p:sp>
        <p:sp>
          <p:nvSpPr>
            <p:cNvPr id="82008" name="Text Box 88"/>
            <p:cNvSpPr txBox="1">
              <a:spLocks noChangeArrowheads="1"/>
            </p:cNvSpPr>
            <p:nvPr/>
          </p:nvSpPr>
          <p:spPr bwMode="gray">
            <a:xfrm>
              <a:off x="3172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2003</a:t>
              </a:r>
            </a:p>
          </p:txBody>
        </p:sp>
        <p:sp>
          <p:nvSpPr>
            <p:cNvPr id="82009" name="Text Box 89"/>
            <p:cNvSpPr txBox="1">
              <a:spLocks noChangeArrowheads="1"/>
            </p:cNvSpPr>
            <p:nvPr/>
          </p:nvSpPr>
          <p:spPr bwMode="gray">
            <a:xfrm>
              <a:off x="4275" y="1152"/>
              <a:ext cx="5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chemeClr val="tx2"/>
                  </a:solidFill>
                  <a:latin typeface="Verdana" pitchFamily="34" charset="0"/>
                </a:rPr>
                <a:t>2004</a:t>
              </a:r>
            </a:p>
          </p:txBody>
        </p:sp>
        <p:cxnSp>
          <p:nvCxnSpPr>
            <p:cNvPr id="82010" name="AutoShape 90"/>
            <p:cNvCxnSpPr>
              <a:cxnSpLocks noChangeShapeType="1"/>
              <a:stCxn id="82006" idx="3"/>
              <a:endCxn id="82007" idx="1"/>
            </p:cNvCxnSpPr>
            <p:nvPr/>
          </p:nvCxnSpPr>
          <p:spPr bwMode="gray">
            <a:xfrm>
              <a:off x="1451" y="1293"/>
              <a:ext cx="621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11" name="AutoShape 91"/>
            <p:cNvCxnSpPr>
              <a:cxnSpLocks noChangeShapeType="1"/>
              <a:stCxn id="82007" idx="3"/>
              <a:endCxn id="82008" idx="1"/>
            </p:cNvCxnSpPr>
            <p:nvPr/>
          </p:nvCxnSpPr>
          <p:spPr bwMode="gray">
            <a:xfrm>
              <a:off x="2556" y="1293"/>
              <a:ext cx="61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12" name="AutoShape 92"/>
            <p:cNvCxnSpPr>
              <a:cxnSpLocks noChangeShapeType="1"/>
            </p:cNvCxnSpPr>
            <p:nvPr/>
          </p:nvCxnSpPr>
          <p:spPr bwMode="gray">
            <a:xfrm>
              <a:off x="3656" y="1296"/>
              <a:ext cx="61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>
            <a:off x="2286000" y="1676400"/>
            <a:ext cx="4495800" cy="4514850"/>
            <a:chOff x="1824" y="633"/>
            <a:chExt cx="2834" cy="2849"/>
          </a:xfrm>
        </p:grpSpPr>
        <p:sp>
          <p:nvSpPr>
            <p:cNvPr id="92164" name="Puzzle3"/>
            <p:cNvSpPr>
              <a:spLocks noEditPoints="1" noChangeArrowheads="1"/>
            </p:cNvSpPr>
            <p:nvPr/>
          </p:nvSpPr>
          <p:spPr bwMode="gray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5" name="Puzzle2"/>
            <p:cNvSpPr>
              <a:spLocks noEditPoints="1" noChangeArrowheads="1"/>
            </p:cNvSpPr>
            <p:nvPr/>
          </p:nvSpPr>
          <p:spPr bwMode="gray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549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Puzzle4"/>
            <p:cNvSpPr>
              <a:spLocks noEditPoints="1" noChangeArrowheads="1"/>
            </p:cNvSpPr>
            <p:nvPr/>
          </p:nvSpPr>
          <p:spPr bwMode="gray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51373"/>
                    <a:invGamma/>
                  </a:schemeClr>
                </a:gs>
              </a:gsLst>
              <a:lin ang="189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7" name="Puzzle1"/>
            <p:cNvSpPr>
              <a:spLocks noEditPoints="1" noChangeArrowheads="1"/>
            </p:cNvSpPr>
            <p:nvPr/>
          </p:nvSpPr>
          <p:spPr bwMode="gray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6477000" y="4191000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838200" y="3581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2438400" y="16764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4267200" y="5867400"/>
            <a:ext cx="2811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sp>
        <p:nvSpPr>
          <p:cNvPr id="83971" name="AutoShape 3"/>
          <p:cNvSpPr>
            <a:spLocks noChangeArrowheads="1"/>
          </p:cNvSpPr>
          <p:nvPr/>
        </p:nvSpPr>
        <p:spPr bwMode="auto">
          <a:xfrm>
            <a:off x="6151563" y="3433763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4456113" y="3433763"/>
            <a:ext cx="1611312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2773363" y="3433763"/>
            <a:ext cx="156368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1066800" y="3433763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75" name="Group 7"/>
          <p:cNvGrpSpPr>
            <a:grpSpLocks/>
          </p:cNvGrpSpPr>
          <p:nvPr/>
        </p:nvGrpSpPr>
        <p:grpSpPr bwMode="auto">
          <a:xfrm>
            <a:off x="1287463" y="2057400"/>
            <a:ext cx="5895975" cy="936625"/>
            <a:chOff x="624" y="1152"/>
            <a:chExt cx="4080" cy="720"/>
          </a:xfrm>
        </p:grpSpPr>
        <p:sp>
          <p:nvSpPr>
            <p:cNvPr id="8397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77" name="Group 9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83978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79" name="Rectangle 11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0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1" name="Oval 13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82" name="Rectangle 14"/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83" name="Group 15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83984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5" name="Rectangle 17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6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7" name="Oval 19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88" name="Rectangle 20"/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89" name="Group 21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83990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1" name="Rectangle 23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2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3" name="Oval 25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94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83995" name="Rectangle 27"/>
          <p:cNvSpPr>
            <a:spLocks noChangeArrowheads="1"/>
          </p:cNvSpPr>
          <p:nvPr/>
        </p:nvSpPr>
        <p:spPr bwMode="gray">
          <a:xfrm>
            <a:off x="1441450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gray">
          <a:xfrm>
            <a:off x="3136900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gray">
          <a:xfrm>
            <a:off x="4683125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gray">
          <a:xfrm>
            <a:off x="6378575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1447800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0" name="Rectangle 32"/>
          <p:cNvSpPr>
            <a:spLocks noChangeArrowheads="1"/>
          </p:cNvSpPr>
          <p:nvPr/>
        </p:nvSpPr>
        <p:spPr bwMode="auto">
          <a:xfrm>
            <a:off x="314166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483711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653256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85058" name="Group 66"/>
          <p:cNvGraphicFramePr>
            <a:graphicFrameLocks noGrp="1"/>
          </p:cNvGraphicFramePr>
          <p:nvPr>
            <p:ph idx="1"/>
          </p:nvPr>
        </p:nvGraphicFramePr>
        <p:xfrm>
          <a:off x="838200" y="2165350"/>
          <a:ext cx="7467600" cy="3124203"/>
        </p:xfrm>
        <a:graphic>
          <a:graphicData uri="http://schemas.openxmlformats.org/drawingml/2006/table">
            <a:tbl>
              <a:tblPr/>
              <a:tblGrid>
                <a:gridCol w="1684338"/>
                <a:gridCol w="1174750"/>
                <a:gridCol w="1152525"/>
                <a:gridCol w="1149350"/>
                <a:gridCol w="1157287"/>
                <a:gridCol w="114935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1443038" y="2003425"/>
            <a:ext cx="6329362" cy="3711575"/>
            <a:chOff x="864" y="1310"/>
            <a:chExt cx="3987" cy="2338"/>
          </a:xfrm>
        </p:grpSpPr>
        <p:sp>
          <p:nvSpPr>
            <p:cNvPr id="97283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rgbClr val="F7F9F2"/>
                </a:gs>
              </a:gsLst>
              <a:lin ang="2700000" scaled="1"/>
            </a:gradFill>
            <a:ln w="3175">
              <a:noFill/>
              <a:round/>
              <a:headEnd/>
              <a:tailEnd type="none" w="sm" len="sm"/>
            </a:ln>
            <a:effectLst/>
          </p:spPr>
          <p:txBody>
            <a:bodyPr vert="eaVert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97284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808080">
                    <a:gamma/>
                    <a:tint val="63529"/>
                    <a:invGamma/>
                  </a:srgbClr>
                </a:gs>
                <a:gs pos="100000">
                  <a:srgbClr val="80808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5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3529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7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8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0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/>
              <a:ahLst/>
              <a:cxnLst>
                <a:cxn ang="0">
                  <a:pos x="9" y="888"/>
                </a:cxn>
                <a:cxn ang="0">
                  <a:pos x="1105" y="0"/>
                </a:cxn>
                <a:cxn ang="0">
                  <a:pos x="1081" y="256"/>
                </a:cxn>
                <a:cxn ang="0">
                  <a:pos x="705" y="704"/>
                </a:cxn>
                <a:cxn ang="0">
                  <a:pos x="17" y="1120"/>
                </a:cxn>
                <a:cxn ang="0">
                  <a:pos x="9" y="888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667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291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2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/>
              <a:ahLst/>
              <a:cxnLst>
                <a:cxn ang="0">
                  <a:pos x="648" y="632"/>
                </a:cxn>
                <a:cxn ang="0">
                  <a:pos x="648" y="928"/>
                </a:cxn>
                <a:cxn ang="0">
                  <a:pos x="0" y="64"/>
                </a:cxn>
                <a:cxn ang="0">
                  <a:pos x="96" y="0"/>
                </a:cxn>
                <a:cxn ang="0">
                  <a:pos x="648" y="632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293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2431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4" name="Text Box 14"/>
            <p:cNvSpPr txBox="1">
              <a:spLocks noChangeArrowheads="1"/>
            </p:cNvSpPr>
            <p:nvPr/>
          </p:nvSpPr>
          <p:spPr bwMode="gray">
            <a:xfrm>
              <a:off x="1179" y="2258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Text1</a:t>
              </a:r>
            </a:p>
          </p:txBody>
        </p:sp>
        <p:sp>
          <p:nvSpPr>
            <p:cNvPr id="97295" name="Text Box 15"/>
            <p:cNvSpPr txBox="1">
              <a:spLocks noChangeArrowheads="1"/>
            </p:cNvSpPr>
            <p:nvPr/>
          </p:nvSpPr>
          <p:spPr bwMode="gray">
            <a:xfrm>
              <a:off x="2379" y="1490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Text2</a:t>
              </a:r>
            </a:p>
          </p:txBody>
        </p:sp>
        <p:sp>
          <p:nvSpPr>
            <p:cNvPr id="97296" name="Text Box 16"/>
            <p:cNvSpPr txBox="1">
              <a:spLocks noChangeArrowheads="1"/>
            </p:cNvSpPr>
            <p:nvPr/>
          </p:nvSpPr>
          <p:spPr bwMode="gray">
            <a:xfrm>
              <a:off x="3531" y="1682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Text3</a:t>
              </a:r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gray">
            <a:xfrm>
              <a:off x="3339" y="2450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Text4</a:t>
              </a:r>
            </a:p>
          </p:txBody>
        </p:sp>
        <p:sp>
          <p:nvSpPr>
            <p:cNvPr id="97298" name="Text Box 18"/>
            <p:cNvSpPr txBox="1">
              <a:spLocks noChangeArrowheads="1"/>
            </p:cNvSpPr>
            <p:nvPr/>
          </p:nvSpPr>
          <p:spPr bwMode="gray">
            <a:xfrm>
              <a:off x="1947" y="2882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Text5</a:t>
              </a:r>
            </a:p>
          </p:txBody>
        </p:sp>
        <p:sp>
          <p:nvSpPr>
            <p:cNvPr id="97299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6" y="528"/>
                </a:cxn>
                <a:cxn ang="0">
                  <a:pos x="264" y="680"/>
                </a:cxn>
                <a:cxn ang="0">
                  <a:pos x="448" y="624"/>
                </a:cxn>
                <a:cxn ang="0">
                  <a:pos x="544" y="576"/>
                </a:cxn>
                <a:cxn ang="0">
                  <a:pos x="112" y="0"/>
                </a:cxn>
                <a:cxn ang="0">
                  <a:pos x="0" y="16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19000"/>
                  </a:schemeClr>
                </a:gs>
                <a:gs pos="100000">
                  <a:schemeClr val="hlink">
                    <a:gamma/>
                    <a:tint val="66667"/>
                    <a:invGamma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0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301" name="Rectangle 21"/>
          <p:cNvSpPr>
            <a:spLocks noGrp="1" noChangeArrowheads="1"/>
          </p:cNvSpPr>
          <p:nvPr>
            <p:ph type="title"/>
          </p:nvPr>
        </p:nvSpPr>
        <p:spPr bwMode="gray">
          <a:noFill/>
          <a:ln/>
        </p:spPr>
        <p:txBody>
          <a:bodyPr/>
          <a:lstStyle/>
          <a:p>
            <a:r>
              <a:rPr lang="en-US"/>
              <a:t>3-D Pie Chart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sp>
        <p:nvSpPr>
          <p:cNvPr id="100355" name="AutoShape 3"/>
          <p:cNvSpPr>
            <a:spLocks noChangeArrowheads="1"/>
          </p:cNvSpPr>
          <p:nvPr/>
        </p:nvSpPr>
        <p:spPr bwMode="gray">
          <a:xfrm>
            <a:off x="1905000" y="2362200"/>
            <a:ext cx="5530850" cy="2743200"/>
          </a:xfrm>
          <a:prstGeom prst="upArrow">
            <a:avLst>
              <a:gd name="adj1" fmla="val 57824"/>
              <a:gd name="adj2" fmla="val 54398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gray">
          <a:xfrm>
            <a:off x="1676400" y="1600200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3399"/>
              </a:gs>
              <a:gs pos="50000">
                <a:srgbClr val="003399">
                  <a:gamma/>
                  <a:tint val="64314"/>
                  <a:invGamma/>
                </a:srgbClr>
              </a:gs>
              <a:gs pos="100000">
                <a:srgbClr val="003399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Add Your Text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gray">
          <a:xfrm>
            <a:off x="3656013" y="2971800"/>
            <a:ext cx="1806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Add Your Text</a:t>
            </a:r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914400" y="4235450"/>
            <a:ext cx="1579563" cy="2070100"/>
            <a:chOff x="576" y="2476"/>
            <a:chExt cx="995" cy="1304"/>
          </a:xfrm>
        </p:grpSpPr>
        <p:grpSp>
          <p:nvGrpSpPr>
            <p:cNvPr id="100359" name="Group 7"/>
            <p:cNvGrpSpPr>
              <a:grpSpLocks/>
            </p:cNvGrpSpPr>
            <p:nvPr/>
          </p:nvGrpSpPr>
          <p:grpSpPr bwMode="auto">
            <a:xfrm>
              <a:off x="576" y="2476"/>
              <a:ext cx="936" cy="954"/>
              <a:chOff x="624" y="1584"/>
              <a:chExt cx="1248" cy="1296"/>
            </a:xfrm>
          </p:grpSpPr>
          <p:grpSp>
            <p:nvGrpSpPr>
              <p:cNvPr id="100360" name="Group 8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100361" name="Oval 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362" name="Freeform 1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363" name="Text Box 11"/>
              <p:cNvSpPr txBox="1">
                <a:spLocks noChangeArrowheads="1"/>
              </p:cNvSpPr>
              <p:nvPr/>
            </p:nvSpPr>
            <p:spPr bwMode="gray">
              <a:xfrm>
                <a:off x="756" y="2244"/>
                <a:ext cx="974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sp>
          <p:nvSpPr>
            <p:cNvPr id="100364" name="Oval 12"/>
            <p:cNvSpPr>
              <a:spLocks noChangeArrowheads="1"/>
            </p:cNvSpPr>
            <p:nvPr/>
          </p:nvSpPr>
          <p:spPr bwMode="gray">
            <a:xfrm>
              <a:off x="576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65" name="Group 13"/>
          <p:cNvGrpSpPr>
            <a:grpSpLocks/>
          </p:cNvGrpSpPr>
          <p:nvPr/>
        </p:nvGrpSpPr>
        <p:grpSpPr bwMode="auto">
          <a:xfrm>
            <a:off x="2819400" y="4235450"/>
            <a:ext cx="1617663" cy="2070100"/>
            <a:chOff x="1776" y="2476"/>
            <a:chExt cx="1019" cy="1304"/>
          </a:xfrm>
        </p:grpSpPr>
        <p:grpSp>
          <p:nvGrpSpPr>
            <p:cNvPr id="100366" name="Group 14"/>
            <p:cNvGrpSpPr>
              <a:grpSpLocks/>
            </p:cNvGrpSpPr>
            <p:nvPr/>
          </p:nvGrpSpPr>
          <p:grpSpPr bwMode="auto">
            <a:xfrm>
              <a:off x="1776" y="2476"/>
              <a:ext cx="960" cy="958"/>
              <a:chOff x="2016" y="1920"/>
              <a:chExt cx="1680" cy="1680"/>
            </a:xfrm>
          </p:grpSpPr>
          <p:sp>
            <p:nvSpPr>
              <p:cNvPr id="100367" name="Oval 1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68" name="Freeform 1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369" name="Text Box 17"/>
            <p:cNvSpPr txBox="1">
              <a:spLocks noChangeArrowheads="1"/>
            </p:cNvSpPr>
            <p:nvPr/>
          </p:nvSpPr>
          <p:spPr bwMode="gray">
            <a:xfrm>
              <a:off x="1824" y="2936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sp>
          <p:nvSpPr>
            <p:cNvPr id="100370" name="Oval 18"/>
            <p:cNvSpPr>
              <a:spLocks noChangeArrowheads="1"/>
            </p:cNvSpPr>
            <p:nvPr/>
          </p:nvSpPr>
          <p:spPr bwMode="gray">
            <a:xfrm>
              <a:off x="1800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71" name="Group 19"/>
          <p:cNvGrpSpPr>
            <a:grpSpLocks/>
          </p:cNvGrpSpPr>
          <p:nvPr/>
        </p:nvGrpSpPr>
        <p:grpSpPr bwMode="auto">
          <a:xfrm>
            <a:off x="4876800" y="4191000"/>
            <a:ext cx="1631950" cy="2114550"/>
            <a:chOff x="3072" y="2448"/>
            <a:chExt cx="1028" cy="1332"/>
          </a:xfrm>
        </p:grpSpPr>
        <p:grpSp>
          <p:nvGrpSpPr>
            <p:cNvPr id="100372" name="Group 20"/>
            <p:cNvGrpSpPr>
              <a:grpSpLocks/>
            </p:cNvGrpSpPr>
            <p:nvPr/>
          </p:nvGrpSpPr>
          <p:grpSpPr bwMode="auto">
            <a:xfrm>
              <a:off x="3072" y="2448"/>
              <a:ext cx="960" cy="958"/>
              <a:chOff x="2016" y="1920"/>
              <a:chExt cx="1680" cy="1680"/>
            </a:xfrm>
          </p:grpSpPr>
          <p:sp>
            <p:nvSpPr>
              <p:cNvPr id="100373" name="Oval 2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74" name="Freeform 2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375" name="Text Box 23"/>
            <p:cNvSpPr txBox="1">
              <a:spLocks noChangeArrowheads="1"/>
            </p:cNvSpPr>
            <p:nvPr/>
          </p:nvSpPr>
          <p:spPr bwMode="gray">
            <a:xfrm>
              <a:off x="3120" y="2908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sp>
          <p:nvSpPr>
            <p:cNvPr id="100376" name="Oval 24"/>
            <p:cNvSpPr>
              <a:spLocks noChangeArrowheads="1"/>
            </p:cNvSpPr>
            <p:nvPr/>
          </p:nvSpPr>
          <p:spPr bwMode="gray">
            <a:xfrm>
              <a:off x="3105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77" name="Group 25"/>
          <p:cNvGrpSpPr>
            <a:grpSpLocks/>
          </p:cNvGrpSpPr>
          <p:nvPr/>
        </p:nvGrpSpPr>
        <p:grpSpPr bwMode="auto">
          <a:xfrm>
            <a:off x="6781800" y="4191000"/>
            <a:ext cx="1579563" cy="2114550"/>
            <a:chOff x="4272" y="2448"/>
            <a:chExt cx="995" cy="1332"/>
          </a:xfrm>
        </p:grpSpPr>
        <p:grpSp>
          <p:nvGrpSpPr>
            <p:cNvPr id="100378" name="Group 26"/>
            <p:cNvGrpSpPr>
              <a:grpSpLocks/>
            </p:cNvGrpSpPr>
            <p:nvPr/>
          </p:nvGrpSpPr>
          <p:grpSpPr bwMode="auto">
            <a:xfrm>
              <a:off x="4272" y="2448"/>
              <a:ext cx="960" cy="965"/>
              <a:chOff x="2400" y="1488"/>
              <a:chExt cx="1152" cy="1152"/>
            </a:xfrm>
          </p:grpSpPr>
          <p:grpSp>
            <p:nvGrpSpPr>
              <p:cNvPr id="100379" name="Group 27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100380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381" name="Freeform 2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382" name="Text Box 30"/>
              <p:cNvSpPr txBox="1">
                <a:spLocks noChangeArrowheads="1"/>
              </p:cNvSpPr>
              <p:nvPr/>
            </p:nvSpPr>
            <p:spPr bwMode="gray">
              <a:xfrm>
                <a:off x="2508" y="2025"/>
                <a:ext cx="908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sp>
          <p:nvSpPr>
            <p:cNvPr id="100383" name="Oval 31"/>
            <p:cNvSpPr>
              <a:spLocks noChangeArrowheads="1"/>
            </p:cNvSpPr>
            <p:nvPr/>
          </p:nvSpPr>
          <p:spPr bwMode="gray">
            <a:xfrm>
              <a:off x="4272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white">
          <a:xfrm>
            <a:off x="2438400" y="4495800"/>
            <a:ext cx="472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www.themegallery.com</a:t>
            </a:r>
          </a:p>
        </p:txBody>
      </p:sp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676400" y="3352800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Role,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responsibility, time table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baseline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5m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7" name="Pentagon 26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30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3" name="Pentagon 32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5" name="Pentagon 34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Ly, 10m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-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Chỉ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mỗi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1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phần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(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có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thể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dùng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matrix table),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review,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chỉ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hoạt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động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review, </a:t>
            </a: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</a:rPr>
              <a:t>Template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3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phiên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requirement (t Việt, t Anh,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Doc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report 3)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tìm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hiểu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nghiệp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vụ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meeting with customers from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Habubank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get document.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work: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Meeting regularly to discuss and analyze customers document.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divide to 2 sub teams to analyze and make requirements.  Two teams will merge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Three versions of requirement: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Version one: in Vietnamese, give to customers to comment.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Version two: in English, adding functions and make changes according to comments.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Version three: in English, finished version.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rgbClr val="FF0000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Define and follow a template for SRS.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Review action: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Review within sub-team.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Cross-review of two sub-team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Customers clarification.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Using Tortoise-SVN to manage documents and changes.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Using Google-code issue to submit issues and discuss solutions.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Using Trace Ability Matrix to track changes.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Numbering and naming use cases according to function.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rgbClr val="FF0000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Result: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Use cases: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22 BSN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33 INV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14 NFI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9 FI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24 SYS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17 RNK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2 RPT use cases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Ranking steps for Business: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Specify Industries and Scale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Marking for Financial Index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Marking for Non-financial Index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Calculate mark and rank accordingly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db2004c014l">
  <a:themeElements>
    <a:clrScheme name="sample 3">
      <a:dk1>
        <a:srgbClr val="000066"/>
      </a:dk1>
      <a:lt1>
        <a:srgbClr val="FFFFFF"/>
      </a:lt1>
      <a:dk2>
        <a:srgbClr val="175B5B"/>
      </a:dk2>
      <a:lt2>
        <a:srgbClr val="C0C0C0"/>
      </a:lt2>
      <a:accent1>
        <a:srgbClr val="7DB038"/>
      </a:accent1>
      <a:accent2>
        <a:srgbClr val="6CA5D8"/>
      </a:accent2>
      <a:accent3>
        <a:srgbClr val="FFFFFF"/>
      </a:accent3>
      <a:accent4>
        <a:srgbClr val="000056"/>
      </a:accent4>
      <a:accent5>
        <a:srgbClr val="BFD4AE"/>
      </a:accent5>
      <a:accent6>
        <a:srgbClr val="6195C4"/>
      </a:accent6>
      <a:hlink>
        <a:srgbClr val="5D4BC7"/>
      </a:hlink>
      <a:folHlink>
        <a:srgbClr val="878FA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B98A"/>
        </a:accent6>
        <a:hlink>
          <a:srgbClr val="7648EA"/>
        </a:hlink>
        <a:folHlink>
          <a:srgbClr val="6E96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cdb2004c014l</Template>
  <TotalTime>638</TotalTime>
  <Words>1441</Words>
  <Application>Microsoft Office PowerPoint</Application>
  <PresentationFormat>On-screen Show (4:3)</PresentationFormat>
  <Paragraphs>688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cdb2004c014l</vt:lpstr>
      <vt:lpstr>Image</vt:lpstr>
      <vt:lpstr>Banking Credit System</vt:lpstr>
      <vt:lpstr>Contents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Hot Tip</vt:lpstr>
      <vt:lpstr>Diagram</vt:lpstr>
      <vt:lpstr> Cycle Diagram</vt:lpstr>
      <vt:lpstr>Diagram</vt:lpstr>
      <vt:lpstr>Diagram</vt:lpstr>
      <vt:lpstr>Diagram</vt:lpstr>
      <vt:lpstr>Diagram</vt:lpstr>
      <vt:lpstr>Diagram</vt:lpstr>
      <vt:lpstr>Diagram</vt:lpstr>
      <vt:lpstr> Cycle Diagram</vt:lpstr>
      <vt:lpstr>Diagram</vt:lpstr>
      <vt:lpstr>Diagram</vt:lpstr>
      <vt:lpstr>Diagram</vt:lpstr>
      <vt:lpstr>Block Diagram</vt:lpstr>
      <vt:lpstr>Table</vt:lpstr>
      <vt:lpstr>3-D Pie Chart</vt:lpstr>
      <vt:lpstr>Block Diagram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Giang Tran</dc:creator>
  <cp:lastModifiedBy>Dao Mai Ly</cp:lastModifiedBy>
  <cp:revision>67</cp:revision>
  <dcterms:created xsi:type="dcterms:W3CDTF">2011-04-21T03:51:42Z</dcterms:created>
  <dcterms:modified xsi:type="dcterms:W3CDTF">2011-04-22T01:43:13Z</dcterms:modified>
</cp:coreProperties>
</file>