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04" r:id="rId3"/>
    <p:sldId id="331" r:id="rId4"/>
    <p:sldId id="332" r:id="rId5"/>
    <p:sldId id="393" r:id="rId6"/>
    <p:sldId id="394" r:id="rId7"/>
    <p:sldId id="395" r:id="rId8"/>
    <p:sldId id="308" r:id="rId9"/>
    <p:sldId id="316" r:id="rId10"/>
    <p:sldId id="336" r:id="rId11"/>
    <p:sldId id="338" r:id="rId12"/>
    <p:sldId id="353" r:id="rId13"/>
    <p:sldId id="352" r:id="rId14"/>
    <p:sldId id="384" r:id="rId15"/>
    <p:sldId id="350" r:id="rId16"/>
    <p:sldId id="351" r:id="rId17"/>
    <p:sldId id="354" r:id="rId18"/>
    <p:sldId id="378" r:id="rId19"/>
    <p:sldId id="396" r:id="rId20"/>
    <p:sldId id="397" r:id="rId21"/>
    <p:sldId id="357" r:id="rId22"/>
    <p:sldId id="358" r:id="rId23"/>
    <p:sldId id="385" r:id="rId24"/>
    <p:sldId id="386" r:id="rId25"/>
    <p:sldId id="387" r:id="rId26"/>
    <p:sldId id="388" r:id="rId27"/>
    <p:sldId id="389" r:id="rId28"/>
    <p:sldId id="369" r:id="rId29"/>
    <p:sldId id="375" r:id="rId30"/>
    <p:sldId id="370" r:id="rId31"/>
    <p:sldId id="371" r:id="rId32"/>
    <p:sldId id="372" r:id="rId33"/>
    <p:sldId id="392" r:id="rId34"/>
    <p:sldId id="373" r:id="rId35"/>
    <p:sldId id="374" r:id="rId36"/>
    <p:sldId id="382" r:id="rId37"/>
    <p:sldId id="379" r:id="rId38"/>
    <p:sldId id="380" r:id="rId39"/>
    <p:sldId id="342" r:id="rId40"/>
    <p:sldId id="339" r:id="rId41"/>
    <p:sldId id="340" r:id="rId42"/>
    <p:sldId id="341" r:id="rId43"/>
    <p:sldId id="343" r:id="rId44"/>
    <p:sldId id="344" r:id="rId45"/>
    <p:sldId id="345" r:id="rId46"/>
    <p:sldId id="276" r:id="rId47"/>
    <p:sldId id="377" r:id="rId48"/>
    <p:sldId id="330"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66"/>
    <a:srgbClr val="C66446"/>
    <a:srgbClr val="BC4455"/>
    <a:srgbClr val="896C37"/>
    <a:srgbClr val="74A9DA"/>
    <a:srgbClr val="FF9966"/>
    <a:srgbClr val="6CA5D8"/>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71" autoAdjust="0"/>
  </p:normalViewPr>
  <p:slideViewPr>
    <p:cSldViewPr>
      <p:cViewPr>
        <p:scale>
          <a:sx n="70" d="100"/>
          <a:sy n="70" d="100"/>
        </p:scale>
        <p:origin x="-504" y="-90"/>
      </p:cViewPr>
      <p:guideLst>
        <p:guide orient="horz" pos="2160"/>
        <p:guide pos="2880"/>
      </p:guideLst>
    </p:cSldViewPr>
  </p:slideViewPr>
  <p:outlineViewPr>
    <p:cViewPr>
      <p:scale>
        <a:sx n="33" d="100"/>
        <a:sy n="33" d="100"/>
      </p:scale>
      <p:origin x="0" y="39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5D73A-9697-4AD9-BCEE-61058674AD88}"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D14BD23-59E9-444C-84DE-6AC145DDBED5}">
      <dgm:prSet phldrT="[Text]"/>
      <dgm:spPr/>
      <dgm:t>
        <a:bodyPr/>
        <a:lstStyle/>
        <a:p>
          <a:r>
            <a:rPr lang="en-US" dirty="0" smtClean="0"/>
            <a:t>Plan</a:t>
          </a:r>
          <a:endParaRPr lang="en-US" dirty="0"/>
        </a:p>
      </dgm:t>
    </dgm:pt>
    <dgm:pt modelId="{8A7FB267-FCCB-49E7-A0EC-CE9739954138}" type="parTrans" cxnId="{8CDA2280-7E4E-47DA-87FD-F2AB512FA2B3}">
      <dgm:prSet/>
      <dgm:spPr/>
      <dgm:t>
        <a:bodyPr/>
        <a:lstStyle/>
        <a:p>
          <a:endParaRPr lang="en-US"/>
        </a:p>
      </dgm:t>
    </dgm:pt>
    <dgm:pt modelId="{64487451-6D2B-47C9-8F90-68955F20B82B}" type="sibTrans" cxnId="{8CDA2280-7E4E-47DA-87FD-F2AB512FA2B3}">
      <dgm:prSet/>
      <dgm:spPr/>
      <dgm:t>
        <a:bodyPr/>
        <a:lstStyle/>
        <a:p>
          <a:endParaRPr lang="en-US"/>
        </a:p>
      </dgm:t>
    </dgm:pt>
    <dgm:pt modelId="{B936D4B6-9D26-4792-AD38-0DEDFCCD2789}">
      <dgm:prSet phldrT="[Text]"/>
      <dgm:spPr/>
      <dgm:t>
        <a:bodyPr/>
        <a:lstStyle/>
        <a:p>
          <a:r>
            <a:rPr lang="en-US" dirty="0" smtClean="0"/>
            <a:t>Do</a:t>
          </a:r>
        </a:p>
      </dgm:t>
    </dgm:pt>
    <dgm:pt modelId="{7045F17E-1ADB-4FAE-B409-BF69D681D163}" type="parTrans" cxnId="{9C82D40C-7716-48AC-8229-C5B099C1F06C}">
      <dgm:prSet/>
      <dgm:spPr/>
      <dgm:t>
        <a:bodyPr/>
        <a:lstStyle/>
        <a:p>
          <a:endParaRPr lang="en-US"/>
        </a:p>
      </dgm:t>
    </dgm:pt>
    <dgm:pt modelId="{5743B987-6B24-4F09-9910-780F28D4DCAB}" type="sibTrans" cxnId="{9C82D40C-7716-48AC-8229-C5B099C1F06C}">
      <dgm:prSet/>
      <dgm:spPr/>
      <dgm:t>
        <a:bodyPr/>
        <a:lstStyle/>
        <a:p>
          <a:endParaRPr lang="en-US"/>
        </a:p>
      </dgm:t>
    </dgm:pt>
    <dgm:pt modelId="{5714380C-A24C-4072-8E9D-9318666DDF4E}">
      <dgm:prSet phldrT="[Text]" custT="1"/>
      <dgm:spPr>
        <a:solidFill>
          <a:srgbClr val="BC4455"/>
        </a:solidFill>
      </dgm:spPr>
      <dgm:t>
        <a:bodyPr/>
        <a:lstStyle/>
        <a:p>
          <a:r>
            <a:rPr lang="en-US" sz="2800" dirty="0" smtClean="0"/>
            <a:t>Review</a:t>
          </a:r>
          <a:endParaRPr lang="en-US" sz="2800" dirty="0"/>
        </a:p>
      </dgm:t>
    </dgm:pt>
    <dgm:pt modelId="{348AB9C9-E875-4768-A092-0C01925FFAB3}" type="parTrans" cxnId="{89E66931-6EBA-42CD-83B1-1DCDEC52B450}">
      <dgm:prSet/>
      <dgm:spPr/>
      <dgm:t>
        <a:bodyPr/>
        <a:lstStyle/>
        <a:p>
          <a:endParaRPr lang="en-US"/>
        </a:p>
      </dgm:t>
    </dgm:pt>
    <dgm:pt modelId="{A2B7046D-D222-48F6-AF79-CE400AAC118C}" type="sibTrans" cxnId="{89E66931-6EBA-42CD-83B1-1DCDEC52B450}">
      <dgm:prSet/>
      <dgm:spPr/>
      <dgm:t>
        <a:bodyPr/>
        <a:lstStyle/>
        <a:p>
          <a:endParaRPr lang="en-US"/>
        </a:p>
      </dgm:t>
    </dgm:pt>
    <dgm:pt modelId="{150A045B-F04E-4E0A-BE8C-282FCDEDCC3B}">
      <dgm:prSet phldrT="[Text]"/>
      <dgm:spPr/>
      <dgm:t>
        <a:bodyPr/>
        <a:lstStyle/>
        <a:p>
          <a:r>
            <a:rPr lang="en-US" dirty="0" smtClean="0"/>
            <a:t>Log bugs</a:t>
          </a:r>
          <a:endParaRPr lang="en-US" dirty="0"/>
        </a:p>
      </dgm:t>
    </dgm:pt>
    <dgm:pt modelId="{B58799DD-275E-42F2-8145-936AF3D76289}" type="parTrans" cxnId="{A59F4CE6-79F2-4B88-8CDB-E875D08EE5B3}">
      <dgm:prSet/>
      <dgm:spPr/>
      <dgm:t>
        <a:bodyPr/>
        <a:lstStyle/>
        <a:p>
          <a:endParaRPr lang="en-US"/>
        </a:p>
      </dgm:t>
    </dgm:pt>
    <dgm:pt modelId="{0516AA4F-66F8-45E4-93DD-FEE05C374243}" type="sibTrans" cxnId="{A59F4CE6-79F2-4B88-8CDB-E875D08EE5B3}">
      <dgm:prSet/>
      <dgm:spPr/>
      <dgm:t>
        <a:bodyPr/>
        <a:lstStyle/>
        <a:p>
          <a:endParaRPr lang="en-US"/>
        </a:p>
      </dgm:t>
    </dgm:pt>
    <dgm:pt modelId="{5197BC63-0B22-4A7E-A9CD-A2D5EEF3ED96}" type="pres">
      <dgm:prSet presAssocID="{C635D73A-9697-4AD9-BCEE-61058674AD88}" presName="cycle" presStyleCnt="0">
        <dgm:presLayoutVars>
          <dgm:dir/>
          <dgm:resizeHandles val="exact"/>
        </dgm:presLayoutVars>
      </dgm:prSet>
      <dgm:spPr/>
      <dgm:t>
        <a:bodyPr/>
        <a:lstStyle/>
        <a:p>
          <a:endParaRPr lang="en-US"/>
        </a:p>
      </dgm:t>
    </dgm:pt>
    <dgm:pt modelId="{FFFE3068-50C6-4EDA-99E6-9AB4629C6958}" type="pres">
      <dgm:prSet presAssocID="{2D14BD23-59E9-444C-84DE-6AC145DDBED5}" presName="node" presStyleLbl="node1" presStyleIdx="0" presStyleCnt="4">
        <dgm:presLayoutVars>
          <dgm:bulletEnabled val="1"/>
        </dgm:presLayoutVars>
      </dgm:prSet>
      <dgm:spPr/>
      <dgm:t>
        <a:bodyPr/>
        <a:lstStyle/>
        <a:p>
          <a:endParaRPr lang="en-US"/>
        </a:p>
      </dgm:t>
    </dgm:pt>
    <dgm:pt modelId="{90BB7DB9-C39E-4DD6-8775-50A957030220}" type="pres">
      <dgm:prSet presAssocID="{64487451-6D2B-47C9-8F90-68955F20B82B}" presName="sibTrans" presStyleLbl="sibTrans2D1" presStyleIdx="0" presStyleCnt="4"/>
      <dgm:spPr/>
      <dgm:t>
        <a:bodyPr/>
        <a:lstStyle/>
        <a:p>
          <a:endParaRPr lang="en-US"/>
        </a:p>
      </dgm:t>
    </dgm:pt>
    <dgm:pt modelId="{DF4C5F9B-03DC-4707-9E01-AF81E2C415D8}" type="pres">
      <dgm:prSet presAssocID="{64487451-6D2B-47C9-8F90-68955F20B82B}" presName="connectorText" presStyleLbl="sibTrans2D1" presStyleIdx="0" presStyleCnt="4"/>
      <dgm:spPr/>
      <dgm:t>
        <a:bodyPr/>
        <a:lstStyle/>
        <a:p>
          <a:endParaRPr lang="en-US"/>
        </a:p>
      </dgm:t>
    </dgm:pt>
    <dgm:pt modelId="{3A05E1D0-C4B3-4F1A-B40F-35DDE3458635}" type="pres">
      <dgm:prSet presAssocID="{B936D4B6-9D26-4792-AD38-0DEDFCCD2789}" presName="node" presStyleLbl="node1" presStyleIdx="1" presStyleCnt="4">
        <dgm:presLayoutVars>
          <dgm:bulletEnabled val="1"/>
        </dgm:presLayoutVars>
      </dgm:prSet>
      <dgm:spPr/>
      <dgm:t>
        <a:bodyPr/>
        <a:lstStyle/>
        <a:p>
          <a:endParaRPr lang="en-US"/>
        </a:p>
      </dgm:t>
    </dgm:pt>
    <dgm:pt modelId="{2EDD0443-2E9A-4148-9416-16C56D593B70}" type="pres">
      <dgm:prSet presAssocID="{5743B987-6B24-4F09-9910-780F28D4DCAB}" presName="sibTrans" presStyleLbl="sibTrans2D1" presStyleIdx="1" presStyleCnt="4"/>
      <dgm:spPr/>
      <dgm:t>
        <a:bodyPr/>
        <a:lstStyle/>
        <a:p>
          <a:endParaRPr lang="en-US"/>
        </a:p>
      </dgm:t>
    </dgm:pt>
    <dgm:pt modelId="{A2C836DB-ED95-47CD-8852-605C4A15AE22}" type="pres">
      <dgm:prSet presAssocID="{5743B987-6B24-4F09-9910-780F28D4DCAB}" presName="connectorText" presStyleLbl="sibTrans2D1" presStyleIdx="1" presStyleCnt="4"/>
      <dgm:spPr/>
      <dgm:t>
        <a:bodyPr/>
        <a:lstStyle/>
        <a:p>
          <a:endParaRPr lang="en-US"/>
        </a:p>
      </dgm:t>
    </dgm:pt>
    <dgm:pt modelId="{C50F90CA-8755-452D-879C-793F6718482B}" type="pres">
      <dgm:prSet presAssocID="{5714380C-A24C-4072-8E9D-9318666DDF4E}" presName="node" presStyleLbl="node1" presStyleIdx="2" presStyleCnt="4" custScaleX="117163">
        <dgm:presLayoutVars>
          <dgm:bulletEnabled val="1"/>
        </dgm:presLayoutVars>
      </dgm:prSet>
      <dgm:spPr/>
      <dgm:t>
        <a:bodyPr/>
        <a:lstStyle/>
        <a:p>
          <a:endParaRPr lang="en-US"/>
        </a:p>
      </dgm:t>
    </dgm:pt>
    <dgm:pt modelId="{B5D4E4DA-557A-4C4C-BA44-4BD2153AD12A}" type="pres">
      <dgm:prSet presAssocID="{A2B7046D-D222-48F6-AF79-CE400AAC118C}" presName="sibTrans" presStyleLbl="sibTrans2D1" presStyleIdx="2" presStyleCnt="4"/>
      <dgm:spPr/>
      <dgm:t>
        <a:bodyPr/>
        <a:lstStyle/>
        <a:p>
          <a:endParaRPr lang="en-US"/>
        </a:p>
      </dgm:t>
    </dgm:pt>
    <dgm:pt modelId="{C0916B5E-9B74-4CCF-8435-45EC5E8D02AB}" type="pres">
      <dgm:prSet presAssocID="{A2B7046D-D222-48F6-AF79-CE400AAC118C}" presName="connectorText" presStyleLbl="sibTrans2D1" presStyleIdx="2" presStyleCnt="4"/>
      <dgm:spPr/>
      <dgm:t>
        <a:bodyPr/>
        <a:lstStyle/>
        <a:p>
          <a:endParaRPr lang="en-US"/>
        </a:p>
      </dgm:t>
    </dgm:pt>
    <dgm:pt modelId="{28597065-8685-4AB3-A908-4DDB750E2A2B}" type="pres">
      <dgm:prSet presAssocID="{150A045B-F04E-4E0A-BE8C-282FCDEDCC3B}" presName="node" presStyleLbl="node1" presStyleIdx="3" presStyleCnt="4">
        <dgm:presLayoutVars>
          <dgm:bulletEnabled val="1"/>
        </dgm:presLayoutVars>
      </dgm:prSet>
      <dgm:spPr/>
      <dgm:t>
        <a:bodyPr/>
        <a:lstStyle/>
        <a:p>
          <a:endParaRPr lang="en-US"/>
        </a:p>
      </dgm:t>
    </dgm:pt>
    <dgm:pt modelId="{32BF7593-8EED-43A1-9306-25F0C8C52647}" type="pres">
      <dgm:prSet presAssocID="{0516AA4F-66F8-45E4-93DD-FEE05C374243}" presName="sibTrans" presStyleLbl="sibTrans2D1" presStyleIdx="3" presStyleCnt="4"/>
      <dgm:spPr/>
      <dgm:t>
        <a:bodyPr/>
        <a:lstStyle/>
        <a:p>
          <a:endParaRPr lang="en-US"/>
        </a:p>
      </dgm:t>
    </dgm:pt>
    <dgm:pt modelId="{895C4322-4F3D-4B3B-BEEA-744D943CB2DB}" type="pres">
      <dgm:prSet presAssocID="{0516AA4F-66F8-45E4-93DD-FEE05C374243}" presName="connectorText" presStyleLbl="sibTrans2D1" presStyleIdx="3" presStyleCnt="4"/>
      <dgm:spPr/>
      <dgm:t>
        <a:bodyPr/>
        <a:lstStyle/>
        <a:p>
          <a:endParaRPr lang="en-US"/>
        </a:p>
      </dgm:t>
    </dgm:pt>
  </dgm:ptLst>
  <dgm:cxnLst>
    <dgm:cxn modelId="{52D478DD-252B-4138-9D86-19CD1B74BF53}" type="presOf" srcId="{5743B987-6B24-4F09-9910-780F28D4DCAB}" destId="{A2C836DB-ED95-47CD-8852-605C4A15AE22}" srcOrd="1" destOrd="0" presId="urn:microsoft.com/office/officeart/2005/8/layout/cycle2"/>
    <dgm:cxn modelId="{4FC65388-4196-4EF4-A7E3-B24479318E8E}" type="presOf" srcId="{5714380C-A24C-4072-8E9D-9318666DDF4E}" destId="{C50F90CA-8755-452D-879C-793F6718482B}" srcOrd="0" destOrd="0" presId="urn:microsoft.com/office/officeart/2005/8/layout/cycle2"/>
    <dgm:cxn modelId="{3F78B8B3-80CE-4183-AA40-08E1D5FA0D3A}" type="presOf" srcId="{2D14BD23-59E9-444C-84DE-6AC145DDBED5}" destId="{FFFE3068-50C6-4EDA-99E6-9AB4629C6958}" srcOrd="0" destOrd="0" presId="urn:microsoft.com/office/officeart/2005/8/layout/cycle2"/>
    <dgm:cxn modelId="{EA0BB453-A041-4E61-9004-AB45FBD67C87}" type="presOf" srcId="{0516AA4F-66F8-45E4-93DD-FEE05C374243}" destId="{895C4322-4F3D-4B3B-BEEA-744D943CB2DB}" srcOrd="1" destOrd="0" presId="urn:microsoft.com/office/officeart/2005/8/layout/cycle2"/>
    <dgm:cxn modelId="{89E66931-6EBA-42CD-83B1-1DCDEC52B450}" srcId="{C635D73A-9697-4AD9-BCEE-61058674AD88}" destId="{5714380C-A24C-4072-8E9D-9318666DDF4E}" srcOrd="2" destOrd="0" parTransId="{348AB9C9-E875-4768-A092-0C01925FFAB3}" sibTransId="{A2B7046D-D222-48F6-AF79-CE400AAC118C}"/>
    <dgm:cxn modelId="{688D986F-7FE9-4B5A-9688-AE98DA403788}" type="presOf" srcId="{A2B7046D-D222-48F6-AF79-CE400AAC118C}" destId="{C0916B5E-9B74-4CCF-8435-45EC5E8D02AB}" srcOrd="1" destOrd="0" presId="urn:microsoft.com/office/officeart/2005/8/layout/cycle2"/>
    <dgm:cxn modelId="{33BE2B5C-1234-4065-A3C7-3062F36BBEAA}" type="presOf" srcId="{150A045B-F04E-4E0A-BE8C-282FCDEDCC3B}" destId="{28597065-8685-4AB3-A908-4DDB750E2A2B}" srcOrd="0" destOrd="0" presId="urn:microsoft.com/office/officeart/2005/8/layout/cycle2"/>
    <dgm:cxn modelId="{64FCEAED-F090-4BEA-9709-D7FF9E40F5EB}" type="presOf" srcId="{C635D73A-9697-4AD9-BCEE-61058674AD88}" destId="{5197BC63-0B22-4A7E-A9CD-A2D5EEF3ED96}" srcOrd="0" destOrd="0" presId="urn:microsoft.com/office/officeart/2005/8/layout/cycle2"/>
    <dgm:cxn modelId="{748C13D3-4D93-48D1-8DAA-0893EC0C0FD5}" type="presOf" srcId="{B936D4B6-9D26-4792-AD38-0DEDFCCD2789}" destId="{3A05E1D0-C4B3-4F1A-B40F-35DDE3458635}" srcOrd="0" destOrd="0" presId="urn:microsoft.com/office/officeart/2005/8/layout/cycle2"/>
    <dgm:cxn modelId="{9C82D40C-7716-48AC-8229-C5B099C1F06C}" srcId="{C635D73A-9697-4AD9-BCEE-61058674AD88}" destId="{B936D4B6-9D26-4792-AD38-0DEDFCCD2789}" srcOrd="1" destOrd="0" parTransId="{7045F17E-1ADB-4FAE-B409-BF69D681D163}" sibTransId="{5743B987-6B24-4F09-9910-780F28D4DCAB}"/>
    <dgm:cxn modelId="{78087417-CDB9-4CEF-A990-77C0C8030A03}" type="presOf" srcId="{A2B7046D-D222-48F6-AF79-CE400AAC118C}" destId="{B5D4E4DA-557A-4C4C-BA44-4BD2153AD12A}" srcOrd="0" destOrd="0" presId="urn:microsoft.com/office/officeart/2005/8/layout/cycle2"/>
    <dgm:cxn modelId="{8CDA2280-7E4E-47DA-87FD-F2AB512FA2B3}" srcId="{C635D73A-9697-4AD9-BCEE-61058674AD88}" destId="{2D14BD23-59E9-444C-84DE-6AC145DDBED5}" srcOrd="0" destOrd="0" parTransId="{8A7FB267-FCCB-49E7-A0EC-CE9739954138}" sibTransId="{64487451-6D2B-47C9-8F90-68955F20B82B}"/>
    <dgm:cxn modelId="{67A0CEC1-C410-4CDA-9D41-ED6CA5EDA78E}" type="presOf" srcId="{64487451-6D2B-47C9-8F90-68955F20B82B}" destId="{90BB7DB9-C39E-4DD6-8775-50A957030220}" srcOrd="0" destOrd="0" presId="urn:microsoft.com/office/officeart/2005/8/layout/cycle2"/>
    <dgm:cxn modelId="{50FFF38A-148F-41E9-85EB-29315F6C91CE}" type="presOf" srcId="{64487451-6D2B-47C9-8F90-68955F20B82B}" destId="{DF4C5F9B-03DC-4707-9E01-AF81E2C415D8}" srcOrd="1" destOrd="0" presId="urn:microsoft.com/office/officeart/2005/8/layout/cycle2"/>
    <dgm:cxn modelId="{A59F4CE6-79F2-4B88-8CDB-E875D08EE5B3}" srcId="{C635D73A-9697-4AD9-BCEE-61058674AD88}" destId="{150A045B-F04E-4E0A-BE8C-282FCDEDCC3B}" srcOrd="3" destOrd="0" parTransId="{B58799DD-275E-42F2-8145-936AF3D76289}" sibTransId="{0516AA4F-66F8-45E4-93DD-FEE05C374243}"/>
    <dgm:cxn modelId="{E4CF23F6-21F4-434A-B3E6-409223641F1F}" type="presOf" srcId="{0516AA4F-66F8-45E4-93DD-FEE05C374243}" destId="{32BF7593-8EED-43A1-9306-25F0C8C52647}" srcOrd="0" destOrd="0" presId="urn:microsoft.com/office/officeart/2005/8/layout/cycle2"/>
    <dgm:cxn modelId="{17C53338-602F-4AF5-BE8C-F2AF60BD8B23}" type="presOf" srcId="{5743B987-6B24-4F09-9910-780F28D4DCAB}" destId="{2EDD0443-2E9A-4148-9416-16C56D593B70}" srcOrd="0" destOrd="0" presId="urn:microsoft.com/office/officeart/2005/8/layout/cycle2"/>
    <dgm:cxn modelId="{2CC7DB29-E053-44DE-B449-CC34B91E1523}" type="presParOf" srcId="{5197BC63-0B22-4A7E-A9CD-A2D5EEF3ED96}" destId="{FFFE3068-50C6-4EDA-99E6-9AB4629C6958}" srcOrd="0" destOrd="0" presId="urn:microsoft.com/office/officeart/2005/8/layout/cycle2"/>
    <dgm:cxn modelId="{B09F22FD-B2B3-4460-A9B2-5BA09C0D53C6}" type="presParOf" srcId="{5197BC63-0B22-4A7E-A9CD-A2D5EEF3ED96}" destId="{90BB7DB9-C39E-4DD6-8775-50A957030220}" srcOrd="1" destOrd="0" presId="urn:microsoft.com/office/officeart/2005/8/layout/cycle2"/>
    <dgm:cxn modelId="{CEFC346A-BB7F-41C5-98E3-4A2BDE3C22B9}" type="presParOf" srcId="{90BB7DB9-C39E-4DD6-8775-50A957030220}" destId="{DF4C5F9B-03DC-4707-9E01-AF81E2C415D8}" srcOrd="0" destOrd="0" presId="urn:microsoft.com/office/officeart/2005/8/layout/cycle2"/>
    <dgm:cxn modelId="{FD6FFE9D-1446-4CB2-A5EB-DCC0500CB87F}" type="presParOf" srcId="{5197BC63-0B22-4A7E-A9CD-A2D5EEF3ED96}" destId="{3A05E1D0-C4B3-4F1A-B40F-35DDE3458635}" srcOrd="2" destOrd="0" presId="urn:microsoft.com/office/officeart/2005/8/layout/cycle2"/>
    <dgm:cxn modelId="{28465988-0998-4A5C-B599-577FEB04EECE}" type="presParOf" srcId="{5197BC63-0B22-4A7E-A9CD-A2D5EEF3ED96}" destId="{2EDD0443-2E9A-4148-9416-16C56D593B70}" srcOrd="3" destOrd="0" presId="urn:microsoft.com/office/officeart/2005/8/layout/cycle2"/>
    <dgm:cxn modelId="{FA9BFCF8-FC07-4D6B-B1D9-596960E20F4D}" type="presParOf" srcId="{2EDD0443-2E9A-4148-9416-16C56D593B70}" destId="{A2C836DB-ED95-47CD-8852-605C4A15AE22}" srcOrd="0" destOrd="0" presId="urn:microsoft.com/office/officeart/2005/8/layout/cycle2"/>
    <dgm:cxn modelId="{43A66FD1-8CE6-44C0-9C71-6475A81382C4}" type="presParOf" srcId="{5197BC63-0B22-4A7E-A9CD-A2D5EEF3ED96}" destId="{C50F90CA-8755-452D-879C-793F6718482B}" srcOrd="4" destOrd="0" presId="urn:microsoft.com/office/officeart/2005/8/layout/cycle2"/>
    <dgm:cxn modelId="{ABCD90DB-0F7E-486F-8863-6A880BB7F29C}" type="presParOf" srcId="{5197BC63-0B22-4A7E-A9CD-A2D5EEF3ED96}" destId="{B5D4E4DA-557A-4C4C-BA44-4BD2153AD12A}" srcOrd="5" destOrd="0" presId="urn:microsoft.com/office/officeart/2005/8/layout/cycle2"/>
    <dgm:cxn modelId="{09B33222-D401-4C08-AB84-D0AD10067595}" type="presParOf" srcId="{B5D4E4DA-557A-4C4C-BA44-4BD2153AD12A}" destId="{C0916B5E-9B74-4CCF-8435-45EC5E8D02AB}" srcOrd="0" destOrd="0" presId="urn:microsoft.com/office/officeart/2005/8/layout/cycle2"/>
    <dgm:cxn modelId="{DD7C2235-DB23-44F4-AAF5-A0CB134591B4}" type="presParOf" srcId="{5197BC63-0B22-4A7E-A9CD-A2D5EEF3ED96}" destId="{28597065-8685-4AB3-A908-4DDB750E2A2B}" srcOrd="6" destOrd="0" presId="urn:microsoft.com/office/officeart/2005/8/layout/cycle2"/>
    <dgm:cxn modelId="{883F9795-4C11-4785-8C89-1951CBD327E4}" type="presParOf" srcId="{5197BC63-0B22-4A7E-A9CD-A2D5EEF3ED96}" destId="{32BF7593-8EED-43A1-9306-25F0C8C52647}" srcOrd="7" destOrd="0" presId="urn:microsoft.com/office/officeart/2005/8/layout/cycle2"/>
    <dgm:cxn modelId="{FF8FF64D-CFB0-4F38-87DD-82FE716550F8}" type="presParOf" srcId="{32BF7593-8EED-43A1-9306-25F0C8C52647}" destId="{895C4322-4F3D-4B3B-BEEA-744D943CB2D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824BA8-CF63-43D4-A5B6-1DBB19A58569}" type="doc">
      <dgm:prSet loTypeId="urn:microsoft.com/office/officeart/2005/8/layout/cycle5" loCatId="cycle" qsTypeId="urn:microsoft.com/office/officeart/2005/8/quickstyle/simple2" qsCatId="simple" csTypeId="urn:microsoft.com/office/officeart/2005/8/colors/accent6_2" csCatId="accent6" phldr="1"/>
      <dgm:spPr/>
      <dgm:t>
        <a:bodyPr/>
        <a:lstStyle/>
        <a:p>
          <a:endParaRPr lang="en-US"/>
        </a:p>
      </dgm:t>
    </dgm:pt>
    <dgm:pt modelId="{35F25061-8944-46CE-B3EB-030694537AFA}">
      <dgm:prSet phldrT="[Text]"/>
      <dgm:spPr/>
      <dgm:t>
        <a:bodyPr/>
        <a:lstStyle/>
        <a:p>
          <a:r>
            <a:rPr lang="en-US" dirty="0" smtClean="0"/>
            <a:t>Long</a:t>
          </a:r>
          <a:endParaRPr lang="en-US" dirty="0"/>
        </a:p>
      </dgm:t>
    </dgm:pt>
    <dgm:pt modelId="{D77DEED0-9147-43F2-9EF3-E89657ED9F9C}" type="parTrans" cxnId="{0A70FDC4-C34C-41C7-8834-A31B35DA8A89}">
      <dgm:prSet/>
      <dgm:spPr/>
      <dgm:t>
        <a:bodyPr/>
        <a:lstStyle/>
        <a:p>
          <a:endParaRPr lang="en-US"/>
        </a:p>
      </dgm:t>
    </dgm:pt>
    <dgm:pt modelId="{D076C737-13E9-4FE2-8407-ABD49B683972}" type="sibTrans" cxnId="{0A70FDC4-C34C-41C7-8834-A31B35DA8A89}">
      <dgm:prSet/>
      <dgm:spPr/>
      <dgm:t>
        <a:bodyPr/>
        <a:lstStyle/>
        <a:p>
          <a:endParaRPr lang="en-US"/>
        </a:p>
      </dgm:t>
    </dgm:pt>
    <dgm:pt modelId="{6F0A1E54-D870-4B04-A902-EAE9A4BD8B92}">
      <dgm:prSet phldrT="[Text]"/>
      <dgm:spPr/>
      <dgm:t>
        <a:bodyPr/>
        <a:lstStyle/>
        <a:p>
          <a:r>
            <a:rPr lang="en-US" dirty="0" smtClean="0"/>
            <a:t>Giang</a:t>
          </a:r>
          <a:endParaRPr lang="en-US" dirty="0"/>
        </a:p>
      </dgm:t>
    </dgm:pt>
    <dgm:pt modelId="{7D3597EA-734A-437E-8730-685D81B69C6E}" type="parTrans" cxnId="{8F2A93D6-5694-4896-8315-2BB031A0ACB8}">
      <dgm:prSet/>
      <dgm:spPr/>
      <dgm:t>
        <a:bodyPr/>
        <a:lstStyle/>
        <a:p>
          <a:endParaRPr lang="en-US"/>
        </a:p>
      </dgm:t>
    </dgm:pt>
    <dgm:pt modelId="{B8F81963-D971-44BB-98E2-E7B8FF97275A}" type="sibTrans" cxnId="{8F2A93D6-5694-4896-8315-2BB031A0ACB8}">
      <dgm:prSet/>
      <dgm:spPr/>
      <dgm:t>
        <a:bodyPr/>
        <a:lstStyle/>
        <a:p>
          <a:endParaRPr lang="en-US"/>
        </a:p>
      </dgm:t>
    </dgm:pt>
    <dgm:pt modelId="{96ACAA51-EA3E-4FB5-8DBF-8708C284AAB6}">
      <dgm:prSet phldrT="[Text]"/>
      <dgm:spPr/>
      <dgm:t>
        <a:bodyPr/>
        <a:lstStyle/>
        <a:p>
          <a:r>
            <a:rPr lang="en-US" dirty="0" smtClean="0"/>
            <a:t>Thảo</a:t>
          </a:r>
          <a:endParaRPr lang="en-US" dirty="0"/>
        </a:p>
      </dgm:t>
    </dgm:pt>
    <dgm:pt modelId="{D326F3ED-7992-47F1-B121-53A5816A3C12}" type="parTrans" cxnId="{B1EC5FBA-D492-47BF-97A0-B1A2772DA63A}">
      <dgm:prSet/>
      <dgm:spPr/>
      <dgm:t>
        <a:bodyPr/>
        <a:lstStyle/>
        <a:p>
          <a:endParaRPr lang="en-US"/>
        </a:p>
      </dgm:t>
    </dgm:pt>
    <dgm:pt modelId="{0F0F2C8A-C5DF-46FD-AE73-5DCD7767FE71}" type="sibTrans" cxnId="{B1EC5FBA-D492-47BF-97A0-B1A2772DA63A}">
      <dgm:prSet/>
      <dgm:spPr/>
      <dgm:t>
        <a:bodyPr/>
        <a:lstStyle/>
        <a:p>
          <a:endParaRPr lang="en-US"/>
        </a:p>
      </dgm:t>
    </dgm:pt>
    <dgm:pt modelId="{EFFAD0F3-384B-42DC-8809-DDB9DF3505A3}">
      <dgm:prSet phldrT="[Text]"/>
      <dgm:spPr/>
      <dgm:t>
        <a:bodyPr/>
        <a:lstStyle/>
        <a:p>
          <a:r>
            <a:rPr lang="en-US" dirty="0" smtClean="0"/>
            <a:t>Ly</a:t>
          </a:r>
          <a:endParaRPr lang="en-US" dirty="0"/>
        </a:p>
      </dgm:t>
    </dgm:pt>
    <dgm:pt modelId="{7A0B21FA-361C-4CF6-A779-ABD4E24EDABE}" type="parTrans" cxnId="{5BA406EF-83CB-496F-A495-B41A337C8FED}">
      <dgm:prSet/>
      <dgm:spPr/>
      <dgm:t>
        <a:bodyPr/>
        <a:lstStyle/>
        <a:p>
          <a:endParaRPr lang="en-US"/>
        </a:p>
      </dgm:t>
    </dgm:pt>
    <dgm:pt modelId="{0CD499D8-1613-4587-AF1D-BB4D934E05D5}" type="sibTrans" cxnId="{5BA406EF-83CB-496F-A495-B41A337C8FED}">
      <dgm:prSet/>
      <dgm:spPr/>
      <dgm:t>
        <a:bodyPr/>
        <a:lstStyle/>
        <a:p>
          <a:endParaRPr lang="en-US"/>
        </a:p>
      </dgm:t>
    </dgm:pt>
    <dgm:pt modelId="{6E5F51BA-B095-4FA4-83F7-D3C6CD8AF0FF}">
      <dgm:prSet phldrT="[Text]"/>
      <dgm:spPr/>
      <dgm:t>
        <a:bodyPr/>
        <a:lstStyle/>
        <a:p>
          <a:r>
            <a:rPr lang="en-US" dirty="0" smtClean="0"/>
            <a:t>Chính</a:t>
          </a:r>
          <a:endParaRPr lang="en-US" dirty="0"/>
        </a:p>
      </dgm:t>
    </dgm:pt>
    <dgm:pt modelId="{45346D0A-D1B1-4DAE-AE85-0392AFD8FF2B}" type="parTrans" cxnId="{A718FA67-3A4B-428E-BC71-E2B4E4929794}">
      <dgm:prSet/>
      <dgm:spPr/>
      <dgm:t>
        <a:bodyPr/>
        <a:lstStyle/>
        <a:p>
          <a:endParaRPr lang="en-US"/>
        </a:p>
      </dgm:t>
    </dgm:pt>
    <dgm:pt modelId="{D1471250-39CB-443D-AD99-3E347CDA3C3C}" type="sibTrans" cxnId="{A718FA67-3A4B-428E-BC71-E2B4E4929794}">
      <dgm:prSet/>
      <dgm:spPr/>
      <dgm:t>
        <a:bodyPr/>
        <a:lstStyle/>
        <a:p>
          <a:endParaRPr lang="en-US"/>
        </a:p>
      </dgm:t>
    </dgm:pt>
    <dgm:pt modelId="{81D68AD5-ADF3-4FBB-AAC3-32B81E63DE6C}" type="pres">
      <dgm:prSet presAssocID="{6B824BA8-CF63-43D4-A5B6-1DBB19A58569}" presName="cycle" presStyleCnt="0">
        <dgm:presLayoutVars>
          <dgm:dir/>
          <dgm:resizeHandles val="exact"/>
        </dgm:presLayoutVars>
      </dgm:prSet>
      <dgm:spPr/>
      <dgm:t>
        <a:bodyPr/>
        <a:lstStyle/>
        <a:p>
          <a:endParaRPr lang="en-US"/>
        </a:p>
      </dgm:t>
    </dgm:pt>
    <dgm:pt modelId="{2F9681BD-1D0B-4EAF-BE83-CD77044FE8BC}" type="pres">
      <dgm:prSet presAssocID="{35F25061-8944-46CE-B3EB-030694537AFA}" presName="node" presStyleLbl="node1" presStyleIdx="0" presStyleCnt="5">
        <dgm:presLayoutVars>
          <dgm:bulletEnabled val="1"/>
        </dgm:presLayoutVars>
      </dgm:prSet>
      <dgm:spPr/>
      <dgm:t>
        <a:bodyPr/>
        <a:lstStyle/>
        <a:p>
          <a:endParaRPr lang="en-US"/>
        </a:p>
      </dgm:t>
    </dgm:pt>
    <dgm:pt modelId="{B02C80C3-7DE3-4755-8B82-05889A113F39}" type="pres">
      <dgm:prSet presAssocID="{35F25061-8944-46CE-B3EB-030694537AFA}" presName="spNode" presStyleCnt="0"/>
      <dgm:spPr/>
      <dgm:t>
        <a:bodyPr/>
        <a:lstStyle/>
        <a:p>
          <a:endParaRPr lang="en-US"/>
        </a:p>
      </dgm:t>
    </dgm:pt>
    <dgm:pt modelId="{63F24DF9-DDCB-4E22-A1F7-BD39400ED43B}" type="pres">
      <dgm:prSet presAssocID="{D076C737-13E9-4FE2-8407-ABD49B683972}" presName="sibTrans" presStyleLbl="sibTrans1D1" presStyleIdx="0" presStyleCnt="5"/>
      <dgm:spPr/>
      <dgm:t>
        <a:bodyPr/>
        <a:lstStyle/>
        <a:p>
          <a:endParaRPr lang="en-US"/>
        </a:p>
      </dgm:t>
    </dgm:pt>
    <dgm:pt modelId="{0E5D4D1A-CD6A-420A-AD61-05BAB4A6897A}" type="pres">
      <dgm:prSet presAssocID="{6F0A1E54-D870-4B04-A902-EAE9A4BD8B92}" presName="node" presStyleLbl="node1" presStyleIdx="1" presStyleCnt="5">
        <dgm:presLayoutVars>
          <dgm:bulletEnabled val="1"/>
        </dgm:presLayoutVars>
      </dgm:prSet>
      <dgm:spPr/>
      <dgm:t>
        <a:bodyPr/>
        <a:lstStyle/>
        <a:p>
          <a:endParaRPr lang="en-US"/>
        </a:p>
      </dgm:t>
    </dgm:pt>
    <dgm:pt modelId="{B056DC52-D70E-4B1C-BA05-FDB1EEE8B814}" type="pres">
      <dgm:prSet presAssocID="{6F0A1E54-D870-4B04-A902-EAE9A4BD8B92}" presName="spNode" presStyleCnt="0"/>
      <dgm:spPr/>
      <dgm:t>
        <a:bodyPr/>
        <a:lstStyle/>
        <a:p>
          <a:endParaRPr lang="en-US"/>
        </a:p>
      </dgm:t>
    </dgm:pt>
    <dgm:pt modelId="{171BA440-BDA9-4BA5-A0EC-BADA811A2DFC}" type="pres">
      <dgm:prSet presAssocID="{B8F81963-D971-44BB-98E2-E7B8FF97275A}" presName="sibTrans" presStyleLbl="sibTrans1D1" presStyleIdx="1" presStyleCnt="5"/>
      <dgm:spPr/>
      <dgm:t>
        <a:bodyPr/>
        <a:lstStyle/>
        <a:p>
          <a:endParaRPr lang="en-US"/>
        </a:p>
      </dgm:t>
    </dgm:pt>
    <dgm:pt modelId="{0D55B0FC-45AE-4C7C-A7A0-D8280A369E83}" type="pres">
      <dgm:prSet presAssocID="{96ACAA51-EA3E-4FB5-8DBF-8708C284AAB6}" presName="node" presStyleLbl="node1" presStyleIdx="2" presStyleCnt="5">
        <dgm:presLayoutVars>
          <dgm:bulletEnabled val="1"/>
        </dgm:presLayoutVars>
      </dgm:prSet>
      <dgm:spPr/>
      <dgm:t>
        <a:bodyPr/>
        <a:lstStyle/>
        <a:p>
          <a:endParaRPr lang="en-US"/>
        </a:p>
      </dgm:t>
    </dgm:pt>
    <dgm:pt modelId="{7E4C603E-A043-46EC-9137-E42C0C894CC1}" type="pres">
      <dgm:prSet presAssocID="{96ACAA51-EA3E-4FB5-8DBF-8708C284AAB6}" presName="spNode" presStyleCnt="0"/>
      <dgm:spPr/>
      <dgm:t>
        <a:bodyPr/>
        <a:lstStyle/>
        <a:p>
          <a:endParaRPr lang="en-US"/>
        </a:p>
      </dgm:t>
    </dgm:pt>
    <dgm:pt modelId="{8589775D-AE6B-491F-967A-56247E115124}" type="pres">
      <dgm:prSet presAssocID="{0F0F2C8A-C5DF-46FD-AE73-5DCD7767FE71}" presName="sibTrans" presStyleLbl="sibTrans1D1" presStyleIdx="2" presStyleCnt="5"/>
      <dgm:spPr/>
      <dgm:t>
        <a:bodyPr/>
        <a:lstStyle/>
        <a:p>
          <a:endParaRPr lang="en-US"/>
        </a:p>
      </dgm:t>
    </dgm:pt>
    <dgm:pt modelId="{813AA462-3D31-4ACC-8BB1-68C8F43DF260}" type="pres">
      <dgm:prSet presAssocID="{EFFAD0F3-384B-42DC-8809-DDB9DF3505A3}" presName="node" presStyleLbl="node1" presStyleIdx="3" presStyleCnt="5">
        <dgm:presLayoutVars>
          <dgm:bulletEnabled val="1"/>
        </dgm:presLayoutVars>
      </dgm:prSet>
      <dgm:spPr/>
      <dgm:t>
        <a:bodyPr/>
        <a:lstStyle/>
        <a:p>
          <a:endParaRPr lang="en-US"/>
        </a:p>
      </dgm:t>
    </dgm:pt>
    <dgm:pt modelId="{9BE6D0A2-87B2-4C48-ABA3-BB4407A3003E}" type="pres">
      <dgm:prSet presAssocID="{EFFAD0F3-384B-42DC-8809-DDB9DF3505A3}" presName="spNode" presStyleCnt="0"/>
      <dgm:spPr/>
      <dgm:t>
        <a:bodyPr/>
        <a:lstStyle/>
        <a:p>
          <a:endParaRPr lang="en-US"/>
        </a:p>
      </dgm:t>
    </dgm:pt>
    <dgm:pt modelId="{9B85994A-DEEB-43DB-A492-C368AA8AE657}" type="pres">
      <dgm:prSet presAssocID="{0CD499D8-1613-4587-AF1D-BB4D934E05D5}" presName="sibTrans" presStyleLbl="sibTrans1D1" presStyleIdx="3" presStyleCnt="5"/>
      <dgm:spPr/>
      <dgm:t>
        <a:bodyPr/>
        <a:lstStyle/>
        <a:p>
          <a:endParaRPr lang="en-US"/>
        </a:p>
      </dgm:t>
    </dgm:pt>
    <dgm:pt modelId="{25B6111F-49BA-4809-B8D6-48A35C6C6FCF}" type="pres">
      <dgm:prSet presAssocID="{6E5F51BA-B095-4FA4-83F7-D3C6CD8AF0FF}" presName="node" presStyleLbl="node1" presStyleIdx="4" presStyleCnt="5">
        <dgm:presLayoutVars>
          <dgm:bulletEnabled val="1"/>
        </dgm:presLayoutVars>
      </dgm:prSet>
      <dgm:spPr/>
      <dgm:t>
        <a:bodyPr/>
        <a:lstStyle/>
        <a:p>
          <a:endParaRPr lang="en-US"/>
        </a:p>
      </dgm:t>
    </dgm:pt>
    <dgm:pt modelId="{CC4547DD-E60C-4127-90DB-61E849B09088}" type="pres">
      <dgm:prSet presAssocID="{6E5F51BA-B095-4FA4-83F7-D3C6CD8AF0FF}" presName="spNode" presStyleCnt="0"/>
      <dgm:spPr/>
      <dgm:t>
        <a:bodyPr/>
        <a:lstStyle/>
        <a:p>
          <a:endParaRPr lang="en-US"/>
        </a:p>
      </dgm:t>
    </dgm:pt>
    <dgm:pt modelId="{20C5036D-14DF-4059-AD3D-09C0451EF5CD}" type="pres">
      <dgm:prSet presAssocID="{D1471250-39CB-443D-AD99-3E347CDA3C3C}" presName="sibTrans" presStyleLbl="sibTrans1D1" presStyleIdx="4" presStyleCnt="5"/>
      <dgm:spPr/>
      <dgm:t>
        <a:bodyPr/>
        <a:lstStyle/>
        <a:p>
          <a:endParaRPr lang="en-US"/>
        </a:p>
      </dgm:t>
    </dgm:pt>
  </dgm:ptLst>
  <dgm:cxnLst>
    <dgm:cxn modelId="{1D518B95-F4F9-46CB-9925-10D58E26BB23}" type="presOf" srcId="{B8F81963-D971-44BB-98E2-E7B8FF97275A}" destId="{171BA440-BDA9-4BA5-A0EC-BADA811A2DFC}" srcOrd="0" destOrd="0" presId="urn:microsoft.com/office/officeart/2005/8/layout/cycle5"/>
    <dgm:cxn modelId="{0A70FDC4-C34C-41C7-8834-A31B35DA8A89}" srcId="{6B824BA8-CF63-43D4-A5B6-1DBB19A58569}" destId="{35F25061-8944-46CE-B3EB-030694537AFA}" srcOrd="0" destOrd="0" parTransId="{D77DEED0-9147-43F2-9EF3-E89657ED9F9C}" sibTransId="{D076C737-13E9-4FE2-8407-ABD49B683972}"/>
    <dgm:cxn modelId="{DDE88686-3AE4-497E-81CF-B61815253E53}" type="presOf" srcId="{96ACAA51-EA3E-4FB5-8DBF-8708C284AAB6}" destId="{0D55B0FC-45AE-4C7C-A7A0-D8280A369E83}" srcOrd="0" destOrd="0" presId="urn:microsoft.com/office/officeart/2005/8/layout/cycle5"/>
    <dgm:cxn modelId="{A529B9A5-F48F-4F73-A655-21FC304F03E4}" type="presOf" srcId="{6F0A1E54-D870-4B04-A902-EAE9A4BD8B92}" destId="{0E5D4D1A-CD6A-420A-AD61-05BAB4A6897A}" srcOrd="0" destOrd="0" presId="urn:microsoft.com/office/officeart/2005/8/layout/cycle5"/>
    <dgm:cxn modelId="{E1C5182E-A359-4BC8-B578-C9553F5C3C54}" type="presOf" srcId="{6B824BA8-CF63-43D4-A5B6-1DBB19A58569}" destId="{81D68AD5-ADF3-4FBB-AAC3-32B81E63DE6C}" srcOrd="0" destOrd="0" presId="urn:microsoft.com/office/officeart/2005/8/layout/cycle5"/>
    <dgm:cxn modelId="{8F2A93D6-5694-4896-8315-2BB031A0ACB8}" srcId="{6B824BA8-CF63-43D4-A5B6-1DBB19A58569}" destId="{6F0A1E54-D870-4B04-A902-EAE9A4BD8B92}" srcOrd="1" destOrd="0" parTransId="{7D3597EA-734A-437E-8730-685D81B69C6E}" sibTransId="{B8F81963-D971-44BB-98E2-E7B8FF97275A}"/>
    <dgm:cxn modelId="{9B271A2A-6A37-462C-9E23-D74C5911FF29}" type="presOf" srcId="{35F25061-8944-46CE-B3EB-030694537AFA}" destId="{2F9681BD-1D0B-4EAF-BE83-CD77044FE8BC}" srcOrd="0" destOrd="0" presId="urn:microsoft.com/office/officeart/2005/8/layout/cycle5"/>
    <dgm:cxn modelId="{4B5A3398-3F16-4F25-867A-3AB1488C4660}" type="presOf" srcId="{0F0F2C8A-C5DF-46FD-AE73-5DCD7767FE71}" destId="{8589775D-AE6B-491F-967A-56247E115124}" srcOrd="0" destOrd="0" presId="urn:microsoft.com/office/officeart/2005/8/layout/cycle5"/>
    <dgm:cxn modelId="{5BA406EF-83CB-496F-A495-B41A337C8FED}" srcId="{6B824BA8-CF63-43D4-A5B6-1DBB19A58569}" destId="{EFFAD0F3-384B-42DC-8809-DDB9DF3505A3}" srcOrd="3" destOrd="0" parTransId="{7A0B21FA-361C-4CF6-A779-ABD4E24EDABE}" sibTransId="{0CD499D8-1613-4587-AF1D-BB4D934E05D5}"/>
    <dgm:cxn modelId="{1F788339-1AB7-4E79-AC52-B17A4CC341B8}" type="presOf" srcId="{D1471250-39CB-443D-AD99-3E347CDA3C3C}" destId="{20C5036D-14DF-4059-AD3D-09C0451EF5CD}" srcOrd="0" destOrd="0" presId="urn:microsoft.com/office/officeart/2005/8/layout/cycle5"/>
    <dgm:cxn modelId="{F8424B0E-2045-4D62-A246-54525834C6A5}" type="presOf" srcId="{D076C737-13E9-4FE2-8407-ABD49B683972}" destId="{63F24DF9-DDCB-4E22-A1F7-BD39400ED43B}" srcOrd="0" destOrd="0" presId="urn:microsoft.com/office/officeart/2005/8/layout/cycle5"/>
    <dgm:cxn modelId="{C7E6A45B-1D58-4A57-8604-03E156600733}" type="presOf" srcId="{0CD499D8-1613-4587-AF1D-BB4D934E05D5}" destId="{9B85994A-DEEB-43DB-A492-C368AA8AE657}" srcOrd="0" destOrd="0" presId="urn:microsoft.com/office/officeart/2005/8/layout/cycle5"/>
    <dgm:cxn modelId="{A718FA67-3A4B-428E-BC71-E2B4E4929794}" srcId="{6B824BA8-CF63-43D4-A5B6-1DBB19A58569}" destId="{6E5F51BA-B095-4FA4-83F7-D3C6CD8AF0FF}" srcOrd="4" destOrd="0" parTransId="{45346D0A-D1B1-4DAE-AE85-0392AFD8FF2B}" sibTransId="{D1471250-39CB-443D-AD99-3E347CDA3C3C}"/>
    <dgm:cxn modelId="{B1EC5FBA-D492-47BF-97A0-B1A2772DA63A}" srcId="{6B824BA8-CF63-43D4-A5B6-1DBB19A58569}" destId="{96ACAA51-EA3E-4FB5-8DBF-8708C284AAB6}" srcOrd="2" destOrd="0" parTransId="{D326F3ED-7992-47F1-B121-53A5816A3C12}" sibTransId="{0F0F2C8A-C5DF-46FD-AE73-5DCD7767FE71}"/>
    <dgm:cxn modelId="{AD5FA325-4D2D-4B9A-AB21-24B01E3F980F}" type="presOf" srcId="{EFFAD0F3-384B-42DC-8809-DDB9DF3505A3}" destId="{813AA462-3D31-4ACC-8BB1-68C8F43DF260}" srcOrd="0" destOrd="0" presId="urn:microsoft.com/office/officeart/2005/8/layout/cycle5"/>
    <dgm:cxn modelId="{3A9CA4A6-ED73-4F64-A9CC-8FF1BE580FBD}" type="presOf" srcId="{6E5F51BA-B095-4FA4-83F7-D3C6CD8AF0FF}" destId="{25B6111F-49BA-4809-B8D6-48A35C6C6FCF}" srcOrd="0" destOrd="0" presId="urn:microsoft.com/office/officeart/2005/8/layout/cycle5"/>
    <dgm:cxn modelId="{AF19ED6C-3B9E-443E-8732-FAE15401B984}" type="presParOf" srcId="{81D68AD5-ADF3-4FBB-AAC3-32B81E63DE6C}" destId="{2F9681BD-1D0B-4EAF-BE83-CD77044FE8BC}" srcOrd="0" destOrd="0" presId="urn:microsoft.com/office/officeart/2005/8/layout/cycle5"/>
    <dgm:cxn modelId="{79F824F5-6A08-4D6A-80D6-FE63619583AC}" type="presParOf" srcId="{81D68AD5-ADF3-4FBB-AAC3-32B81E63DE6C}" destId="{B02C80C3-7DE3-4755-8B82-05889A113F39}" srcOrd="1" destOrd="0" presId="urn:microsoft.com/office/officeart/2005/8/layout/cycle5"/>
    <dgm:cxn modelId="{14500B7F-F3E0-4F60-852A-8A10753A9647}" type="presParOf" srcId="{81D68AD5-ADF3-4FBB-AAC3-32B81E63DE6C}" destId="{63F24DF9-DDCB-4E22-A1F7-BD39400ED43B}" srcOrd="2" destOrd="0" presId="urn:microsoft.com/office/officeart/2005/8/layout/cycle5"/>
    <dgm:cxn modelId="{3A0FEB86-3063-4772-B0E9-3570A35597E6}" type="presParOf" srcId="{81D68AD5-ADF3-4FBB-AAC3-32B81E63DE6C}" destId="{0E5D4D1A-CD6A-420A-AD61-05BAB4A6897A}" srcOrd="3" destOrd="0" presId="urn:microsoft.com/office/officeart/2005/8/layout/cycle5"/>
    <dgm:cxn modelId="{DDE7CC5A-0EB1-4311-88DA-7590599936D1}" type="presParOf" srcId="{81D68AD5-ADF3-4FBB-AAC3-32B81E63DE6C}" destId="{B056DC52-D70E-4B1C-BA05-FDB1EEE8B814}" srcOrd="4" destOrd="0" presId="urn:microsoft.com/office/officeart/2005/8/layout/cycle5"/>
    <dgm:cxn modelId="{6026E9D3-E024-4ED7-8476-343DDD01DA8A}" type="presParOf" srcId="{81D68AD5-ADF3-4FBB-AAC3-32B81E63DE6C}" destId="{171BA440-BDA9-4BA5-A0EC-BADA811A2DFC}" srcOrd="5" destOrd="0" presId="urn:microsoft.com/office/officeart/2005/8/layout/cycle5"/>
    <dgm:cxn modelId="{06259DF4-2E23-4925-A979-CA4A738911AD}" type="presParOf" srcId="{81D68AD5-ADF3-4FBB-AAC3-32B81E63DE6C}" destId="{0D55B0FC-45AE-4C7C-A7A0-D8280A369E83}" srcOrd="6" destOrd="0" presId="urn:microsoft.com/office/officeart/2005/8/layout/cycle5"/>
    <dgm:cxn modelId="{26FF8791-F478-4F78-9412-C28B469AB808}" type="presParOf" srcId="{81D68AD5-ADF3-4FBB-AAC3-32B81E63DE6C}" destId="{7E4C603E-A043-46EC-9137-E42C0C894CC1}" srcOrd="7" destOrd="0" presId="urn:microsoft.com/office/officeart/2005/8/layout/cycle5"/>
    <dgm:cxn modelId="{39B28561-3556-4400-9E76-39250FA4A706}" type="presParOf" srcId="{81D68AD5-ADF3-4FBB-AAC3-32B81E63DE6C}" destId="{8589775D-AE6B-491F-967A-56247E115124}" srcOrd="8" destOrd="0" presId="urn:microsoft.com/office/officeart/2005/8/layout/cycle5"/>
    <dgm:cxn modelId="{DD5307F9-8633-4248-B43D-91380F2DD056}" type="presParOf" srcId="{81D68AD5-ADF3-4FBB-AAC3-32B81E63DE6C}" destId="{813AA462-3D31-4ACC-8BB1-68C8F43DF260}" srcOrd="9" destOrd="0" presId="urn:microsoft.com/office/officeart/2005/8/layout/cycle5"/>
    <dgm:cxn modelId="{354B8277-21DB-4EFA-A1DE-518517A8357F}" type="presParOf" srcId="{81D68AD5-ADF3-4FBB-AAC3-32B81E63DE6C}" destId="{9BE6D0A2-87B2-4C48-ABA3-BB4407A3003E}" srcOrd="10" destOrd="0" presId="urn:microsoft.com/office/officeart/2005/8/layout/cycle5"/>
    <dgm:cxn modelId="{275A76FA-94AA-4E33-BB6C-28599C68F737}" type="presParOf" srcId="{81D68AD5-ADF3-4FBB-AAC3-32B81E63DE6C}" destId="{9B85994A-DEEB-43DB-A492-C368AA8AE657}" srcOrd="11" destOrd="0" presId="urn:microsoft.com/office/officeart/2005/8/layout/cycle5"/>
    <dgm:cxn modelId="{72EB3D64-1E10-4E79-8BE4-0F9816F8FFE7}" type="presParOf" srcId="{81D68AD5-ADF3-4FBB-AAC3-32B81E63DE6C}" destId="{25B6111F-49BA-4809-B8D6-48A35C6C6FCF}" srcOrd="12" destOrd="0" presId="urn:microsoft.com/office/officeart/2005/8/layout/cycle5"/>
    <dgm:cxn modelId="{11D0623B-C0A2-4195-BBA2-373ACE2BC54B}" type="presParOf" srcId="{81D68AD5-ADF3-4FBB-AAC3-32B81E63DE6C}" destId="{CC4547DD-E60C-4127-90DB-61E849B09088}" srcOrd="13" destOrd="0" presId="urn:microsoft.com/office/officeart/2005/8/layout/cycle5"/>
    <dgm:cxn modelId="{F0F55D93-D902-4290-B211-9771981FBE30}" type="presParOf" srcId="{81D68AD5-ADF3-4FBB-AAC3-32B81E63DE6C}" destId="{20C5036D-14DF-4059-AD3D-09C0451EF5CD}"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F7152BD-A950-4D62-8243-25FA571C730C}" type="doc">
      <dgm:prSet loTypeId="urn:microsoft.com/office/officeart/2005/8/layout/cycle2" loCatId="cycle" qsTypeId="urn:microsoft.com/office/officeart/2005/8/quickstyle/3d6" qsCatId="3D" csTypeId="urn:microsoft.com/office/officeart/2005/8/colors/accent2_2" csCatId="accent2" phldr="1"/>
      <dgm:spPr/>
      <dgm:t>
        <a:bodyPr/>
        <a:lstStyle/>
        <a:p>
          <a:endParaRPr lang="en-US"/>
        </a:p>
      </dgm:t>
    </dgm:pt>
    <dgm:pt modelId="{270EBD7E-7D17-4D1B-85EE-A40B7F0E4875}">
      <dgm:prSet phldrT="[Text]" custT="1"/>
      <dgm:spPr/>
      <dgm:t>
        <a:bodyPr/>
        <a:lstStyle/>
        <a:p>
          <a:r>
            <a:rPr lang="en-US" sz="2000" dirty="0" smtClean="0"/>
            <a:t>Code</a:t>
          </a:r>
          <a:endParaRPr lang="en-US" sz="2000" dirty="0"/>
        </a:p>
      </dgm:t>
    </dgm:pt>
    <dgm:pt modelId="{9EA3CB38-73CD-408A-AC8A-D7E52330AB8A}" type="parTrans" cxnId="{6825D9BD-DDA5-4084-B126-A6BE6DE62F92}">
      <dgm:prSet/>
      <dgm:spPr/>
      <dgm:t>
        <a:bodyPr/>
        <a:lstStyle/>
        <a:p>
          <a:endParaRPr lang="en-US"/>
        </a:p>
      </dgm:t>
    </dgm:pt>
    <dgm:pt modelId="{B86BCD48-8397-488C-A85E-94B3BED6ECA4}" type="sibTrans" cxnId="{6825D9BD-DDA5-4084-B126-A6BE6DE62F92}">
      <dgm:prSet/>
      <dgm:spPr/>
      <dgm:t>
        <a:bodyPr/>
        <a:lstStyle/>
        <a:p>
          <a:endParaRPr lang="en-US"/>
        </a:p>
      </dgm:t>
    </dgm:pt>
    <dgm:pt modelId="{1DD08D8C-D17C-4F5E-8D36-C4ADC9C99FB5}">
      <dgm:prSet phldrT="[Text]" custT="1"/>
      <dgm:spPr/>
      <dgm:t>
        <a:bodyPr/>
        <a:lstStyle/>
        <a:p>
          <a:r>
            <a:rPr lang="en-US" sz="2000" dirty="0" smtClean="0"/>
            <a:t>Unit test</a:t>
          </a:r>
          <a:endParaRPr lang="en-US" sz="2000" dirty="0"/>
        </a:p>
      </dgm:t>
    </dgm:pt>
    <dgm:pt modelId="{C45C63B1-AA1F-4A24-ACF8-55CA1051D950}" type="parTrans" cxnId="{E47DDA5E-36E0-4AFD-B7E1-E4844FD44CE9}">
      <dgm:prSet/>
      <dgm:spPr/>
      <dgm:t>
        <a:bodyPr/>
        <a:lstStyle/>
        <a:p>
          <a:endParaRPr lang="en-US"/>
        </a:p>
      </dgm:t>
    </dgm:pt>
    <dgm:pt modelId="{E976A1D2-3895-4F3C-95FB-F9E3DF90BB77}" type="sibTrans" cxnId="{E47DDA5E-36E0-4AFD-B7E1-E4844FD44CE9}">
      <dgm:prSet/>
      <dgm:spPr/>
      <dgm:t>
        <a:bodyPr/>
        <a:lstStyle/>
        <a:p>
          <a:endParaRPr lang="en-US"/>
        </a:p>
      </dgm:t>
    </dgm:pt>
    <dgm:pt modelId="{D2A5E944-C169-4302-8302-4657D2C993A1}">
      <dgm:prSet phldrT="[Text]" custT="1"/>
      <dgm:spPr/>
      <dgm:t>
        <a:bodyPr/>
        <a:lstStyle/>
        <a:p>
          <a:r>
            <a:rPr lang="en-US" sz="2000" dirty="0" smtClean="0"/>
            <a:t>Review code</a:t>
          </a:r>
          <a:endParaRPr lang="en-US" sz="2000" dirty="0"/>
        </a:p>
      </dgm:t>
    </dgm:pt>
    <dgm:pt modelId="{0D10196F-6F2F-4FA3-8F67-F662B2C40EAA}" type="parTrans" cxnId="{E6BDF623-C01D-4DA4-9E9C-96DDD0C1C22A}">
      <dgm:prSet/>
      <dgm:spPr/>
      <dgm:t>
        <a:bodyPr/>
        <a:lstStyle/>
        <a:p>
          <a:endParaRPr lang="en-US"/>
        </a:p>
      </dgm:t>
    </dgm:pt>
    <dgm:pt modelId="{DE0DDCDF-1214-4E08-AD8A-8D1ABD5F4060}" type="sibTrans" cxnId="{E6BDF623-C01D-4DA4-9E9C-96DDD0C1C22A}">
      <dgm:prSet/>
      <dgm:spPr/>
      <dgm:t>
        <a:bodyPr/>
        <a:lstStyle/>
        <a:p>
          <a:endParaRPr lang="en-US"/>
        </a:p>
      </dgm:t>
    </dgm:pt>
    <dgm:pt modelId="{F0664005-CAC2-468F-A217-FDDCDD4D1539}">
      <dgm:prSet phldrT="[Text]" custT="1"/>
      <dgm:spPr/>
      <dgm:t>
        <a:bodyPr/>
        <a:lstStyle/>
        <a:p>
          <a:r>
            <a:rPr lang="en-US" sz="1800" dirty="0" smtClean="0"/>
            <a:t>Integration</a:t>
          </a:r>
          <a:r>
            <a:rPr lang="en-US" sz="1500" dirty="0" smtClean="0"/>
            <a:t> </a:t>
          </a:r>
          <a:r>
            <a:rPr lang="en-US" sz="2000" dirty="0" smtClean="0"/>
            <a:t>test</a:t>
          </a:r>
          <a:endParaRPr lang="en-US" sz="2000" dirty="0"/>
        </a:p>
      </dgm:t>
    </dgm:pt>
    <dgm:pt modelId="{210FC546-ED49-4ACF-8795-44A309B93B7C}" type="parTrans" cxnId="{6FF5A48F-6BDD-48E5-A5AB-069D12216A32}">
      <dgm:prSet/>
      <dgm:spPr/>
      <dgm:t>
        <a:bodyPr/>
        <a:lstStyle/>
        <a:p>
          <a:endParaRPr lang="en-US"/>
        </a:p>
      </dgm:t>
    </dgm:pt>
    <dgm:pt modelId="{B6E4CB39-EA14-4704-B006-F72BB4848C4B}" type="sibTrans" cxnId="{6FF5A48F-6BDD-48E5-A5AB-069D12216A32}">
      <dgm:prSet/>
      <dgm:spPr/>
      <dgm:t>
        <a:bodyPr/>
        <a:lstStyle/>
        <a:p>
          <a:endParaRPr lang="en-US"/>
        </a:p>
      </dgm:t>
    </dgm:pt>
    <dgm:pt modelId="{11930B3F-6652-4FA8-9D18-F5F721E0D4FD}">
      <dgm:prSet phldrT="[Text]" custT="1"/>
      <dgm:spPr/>
      <dgm:t>
        <a:bodyPr/>
        <a:lstStyle/>
        <a:p>
          <a:r>
            <a:rPr lang="en-US" sz="2000" dirty="0" smtClean="0"/>
            <a:t>Log bug</a:t>
          </a:r>
          <a:endParaRPr lang="en-US" sz="2000" dirty="0"/>
        </a:p>
      </dgm:t>
    </dgm:pt>
    <dgm:pt modelId="{39C432DD-3C94-41F2-82EB-20735D13B959}" type="parTrans" cxnId="{646DEB6F-2505-4196-937F-A1FFAD317EB8}">
      <dgm:prSet/>
      <dgm:spPr/>
      <dgm:t>
        <a:bodyPr/>
        <a:lstStyle/>
        <a:p>
          <a:endParaRPr lang="en-US"/>
        </a:p>
      </dgm:t>
    </dgm:pt>
    <dgm:pt modelId="{1AC8F1B5-C263-4B74-AE56-7401EB86EE15}" type="sibTrans" cxnId="{646DEB6F-2505-4196-937F-A1FFAD317EB8}">
      <dgm:prSet/>
      <dgm:spPr/>
      <dgm:t>
        <a:bodyPr/>
        <a:lstStyle/>
        <a:p>
          <a:endParaRPr lang="en-US"/>
        </a:p>
      </dgm:t>
    </dgm:pt>
    <dgm:pt modelId="{C4777852-3143-4D66-9887-960F4E96BE53}" type="pres">
      <dgm:prSet presAssocID="{8F7152BD-A950-4D62-8243-25FA571C730C}" presName="cycle" presStyleCnt="0">
        <dgm:presLayoutVars>
          <dgm:dir/>
          <dgm:resizeHandles val="exact"/>
        </dgm:presLayoutVars>
      </dgm:prSet>
      <dgm:spPr/>
      <dgm:t>
        <a:bodyPr/>
        <a:lstStyle/>
        <a:p>
          <a:endParaRPr lang="en-US"/>
        </a:p>
      </dgm:t>
    </dgm:pt>
    <dgm:pt modelId="{64C5982F-8475-4F8C-8056-65213600B782}" type="pres">
      <dgm:prSet presAssocID="{270EBD7E-7D17-4D1B-85EE-A40B7F0E4875}" presName="node" presStyleLbl="node1" presStyleIdx="0" presStyleCnt="5">
        <dgm:presLayoutVars>
          <dgm:bulletEnabled val="1"/>
        </dgm:presLayoutVars>
      </dgm:prSet>
      <dgm:spPr/>
      <dgm:t>
        <a:bodyPr/>
        <a:lstStyle/>
        <a:p>
          <a:endParaRPr lang="en-US"/>
        </a:p>
      </dgm:t>
    </dgm:pt>
    <dgm:pt modelId="{3D7E82A8-7126-4A1C-B640-8E07B80886FF}" type="pres">
      <dgm:prSet presAssocID="{B86BCD48-8397-488C-A85E-94B3BED6ECA4}" presName="sibTrans" presStyleLbl="sibTrans2D1" presStyleIdx="0" presStyleCnt="5"/>
      <dgm:spPr/>
      <dgm:t>
        <a:bodyPr/>
        <a:lstStyle/>
        <a:p>
          <a:endParaRPr lang="en-US"/>
        </a:p>
      </dgm:t>
    </dgm:pt>
    <dgm:pt modelId="{E8EB32D7-1F62-4F5A-9AC9-726C1A745713}" type="pres">
      <dgm:prSet presAssocID="{B86BCD48-8397-488C-A85E-94B3BED6ECA4}" presName="connectorText" presStyleLbl="sibTrans2D1" presStyleIdx="0" presStyleCnt="5"/>
      <dgm:spPr/>
      <dgm:t>
        <a:bodyPr/>
        <a:lstStyle/>
        <a:p>
          <a:endParaRPr lang="en-US"/>
        </a:p>
      </dgm:t>
    </dgm:pt>
    <dgm:pt modelId="{704D200F-1081-4315-8692-97163D4CE1AB}" type="pres">
      <dgm:prSet presAssocID="{1DD08D8C-D17C-4F5E-8D36-C4ADC9C99FB5}" presName="node" presStyleLbl="node1" presStyleIdx="1" presStyleCnt="5">
        <dgm:presLayoutVars>
          <dgm:bulletEnabled val="1"/>
        </dgm:presLayoutVars>
      </dgm:prSet>
      <dgm:spPr/>
      <dgm:t>
        <a:bodyPr/>
        <a:lstStyle/>
        <a:p>
          <a:endParaRPr lang="en-US"/>
        </a:p>
      </dgm:t>
    </dgm:pt>
    <dgm:pt modelId="{A53C2F1B-13E7-4DAE-8437-CC29BCF77BCF}" type="pres">
      <dgm:prSet presAssocID="{E976A1D2-3895-4F3C-95FB-F9E3DF90BB77}" presName="sibTrans" presStyleLbl="sibTrans2D1" presStyleIdx="1" presStyleCnt="5"/>
      <dgm:spPr/>
      <dgm:t>
        <a:bodyPr/>
        <a:lstStyle/>
        <a:p>
          <a:endParaRPr lang="en-US"/>
        </a:p>
      </dgm:t>
    </dgm:pt>
    <dgm:pt modelId="{3B7C455E-0EDC-4BB4-A7BC-9883DC4DBE6B}" type="pres">
      <dgm:prSet presAssocID="{E976A1D2-3895-4F3C-95FB-F9E3DF90BB77}" presName="connectorText" presStyleLbl="sibTrans2D1" presStyleIdx="1" presStyleCnt="5"/>
      <dgm:spPr/>
      <dgm:t>
        <a:bodyPr/>
        <a:lstStyle/>
        <a:p>
          <a:endParaRPr lang="en-US"/>
        </a:p>
      </dgm:t>
    </dgm:pt>
    <dgm:pt modelId="{43E43CC9-4362-4E6A-A3C1-FC6C4E96145C}" type="pres">
      <dgm:prSet presAssocID="{D2A5E944-C169-4302-8302-4657D2C993A1}" presName="node" presStyleLbl="node1" presStyleIdx="2" presStyleCnt="5">
        <dgm:presLayoutVars>
          <dgm:bulletEnabled val="1"/>
        </dgm:presLayoutVars>
      </dgm:prSet>
      <dgm:spPr/>
      <dgm:t>
        <a:bodyPr/>
        <a:lstStyle/>
        <a:p>
          <a:endParaRPr lang="en-US"/>
        </a:p>
      </dgm:t>
    </dgm:pt>
    <dgm:pt modelId="{40E9D30A-67F5-48FE-8B59-3AA3CBC24D2F}" type="pres">
      <dgm:prSet presAssocID="{DE0DDCDF-1214-4E08-AD8A-8D1ABD5F4060}" presName="sibTrans" presStyleLbl="sibTrans2D1" presStyleIdx="2" presStyleCnt="5"/>
      <dgm:spPr/>
      <dgm:t>
        <a:bodyPr/>
        <a:lstStyle/>
        <a:p>
          <a:endParaRPr lang="en-US"/>
        </a:p>
      </dgm:t>
    </dgm:pt>
    <dgm:pt modelId="{4D618D43-2FE6-4935-82F5-BF21A715B83C}" type="pres">
      <dgm:prSet presAssocID="{DE0DDCDF-1214-4E08-AD8A-8D1ABD5F4060}" presName="connectorText" presStyleLbl="sibTrans2D1" presStyleIdx="2" presStyleCnt="5"/>
      <dgm:spPr/>
      <dgm:t>
        <a:bodyPr/>
        <a:lstStyle/>
        <a:p>
          <a:endParaRPr lang="en-US"/>
        </a:p>
      </dgm:t>
    </dgm:pt>
    <dgm:pt modelId="{9514B229-91D8-457F-BCE1-04A82CAD6D02}" type="pres">
      <dgm:prSet presAssocID="{F0664005-CAC2-468F-A217-FDDCDD4D1539}" presName="node" presStyleLbl="node1" presStyleIdx="3" presStyleCnt="5">
        <dgm:presLayoutVars>
          <dgm:bulletEnabled val="1"/>
        </dgm:presLayoutVars>
      </dgm:prSet>
      <dgm:spPr/>
      <dgm:t>
        <a:bodyPr/>
        <a:lstStyle/>
        <a:p>
          <a:endParaRPr lang="en-US"/>
        </a:p>
      </dgm:t>
    </dgm:pt>
    <dgm:pt modelId="{30122F50-B84B-48AC-991A-35CC6E06A130}" type="pres">
      <dgm:prSet presAssocID="{B6E4CB39-EA14-4704-B006-F72BB4848C4B}" presName="sibTrans" presStyleLbl="sibTrans2D1" presStyleIdx="3" presStyleCnt="5"/>
      <dgm:spPr/>
      <dgm:t>
        <a:bodyPr/>
        <a:lstStyle/>
        <a:p>
          <a:endParaRPr lang="en-US"/>
        </a:p>
      </dgm:t>
    </dgm:pt>
    <dgm:pt modelId="{FF7AC9A5-1609-4AE7-8747-9CC1ABBEA43F}" type="pres">
      <dgm:prSet presAssocID="{B6E4CB39-EA14-4704-B006-F72BB4848C4B}" presName="connectorText" presStyleLbl="sibTrans2D1" presStyleIdx="3" presStyleCnt="5"/>
      <dgm:spPr/>
      <dgm:t>
        <a:bodyPr/>
        <a:lstStyle/>
        <a:p>
          <a:endParaRPr lang="en-US"/>
        </a:p>
      </dgm:t>
    </dgm:pt>
    <dgm:pt modelId="{0D1C070B-C7D6-41DA-9480-51BD2097FF6F}" type="pres">
      <dgm:prSet presAssocID="{11930B3F-6652-4FA8-9D18-F5F721E0D4FD}" presName="node" presStyleLbl="node1" presStyleIdx="4" presStyleCnt="5">
        <dgm:presLayoutVars>
          <dgm:bulletEnabled val="1"/>
        </dgm:presLayoutVars>
      </dgm:prSet>
      <dgm:spPr/>
      <dgm:t>
        <a:bodyPr/>
        <a:lstStyle/>
        <a:p>
          <a:endParaRPr lang="en-US"/>
        </a:p>
      </dgm:t>
    </dgm:pt>
    <dgm:pt modelId="{60C4C5B5-5BF8-4989-8117-83D5E441214A}" type="pres">
      <dgm:prSet presAssocID="{1AC8F1B5-C263-4B74-AE56-7401EB86EE15}" presName="sibTrans" presStyleLbl="sibTrans2D1" presStyleIdx="4" presStyleCnt="5"/>
      <dgm:spPr/>
      <dgm:t>
        <a:bodyPr/>
        <a:lstStyle/>
        <a:p>
          <a:endParaRPr lang="en-US"/>
        </a:p>
      </dgm:t>
    </dgm:pt>
    <dgm:pt modelId="{6B840096-B16E-4339-A430-C6DAE63534AF}" type="pres">
      <dgm:prSet presAssocID="{1AC8F1B5-C263-4B74-AE56-7401EB86EE15}" presName="connectorText" presStyleLbl="sibTrans2D1" presStyleIdx="4" presStyleCnt="5"/>
      <dgm:spPr/>
      <dgm:t>
        <a:bodyPr/>
        <a:lstStyle/>
        <a:p>
          <a:endParaRPr lang="en-US"/>
        </a:p>
      </dgm:t>
    </dgm:pt>
  </dgm:ptLst>
  <dgm:cxnLst>
    <dgm:cxn modelId="{479D9777-927F-4FD1-B663-9A9B7BB3D67F}" type="presOf" srcId="{8F7152BD-A950-4D62-8243-25FA571C730C}" destId="{C4777852-3143-4D66-9887-960F4E96BE53}" srcOrd="0" destOrd="0" presId="urn:microsoft.com/office/officeart/2005/8/layout/cycle2"/>
    <dgm:cxn modelId="{E6BDF623-C01D-4DA4-9E9C-96DDD0C1C22A}" srcId="{8F7152BD-A950-4D62-8243-25FA571C730C}" destId="{D2A5E944-C169-4302-8302-4657D2C993A1}" srcOrd="2" destOrd="0" parTransId="{0D10196F-6F2F-4FA3-8F67-F662B2C40EAA}" sibTransId="{DE0DDCDF-1214-4E08-AD8A-8D1ABD5F4060}"/>
    <dgm:cxn modelId="{0A549F1A-05D2-447F-A7E5-3B6B3595EA29}" type="presOf" srcId="{F0664005-CAC2-468F-A217-FDDCDD4D1539}" destId="{9514B229-91D8-457F-BCE1-04A82CAD6D02}" srcOrd="0" destOrd="0" presId="urn:microsoft.com/office/officeart/2005/8/layout/cycle2"/>
    <dgm:cxn modelId="{C44E871D-C7C5-4887-8889-8B3645F70224}" type="presOf" srcId="{B6E4CB39-EA14-4704-B006-F72BB4848C4B}" destId="{FF7AC9A5-1609-4AE7-8747-9CC1ABBEA43F}" srcOrd="1" destOrd="0" presId="urn:microsoft.com/office/officeart/2005/8/layout/cycle2"/>
    <dgm:cxn modelId="{646DEB6F-2505-4196-937F-A1FFAD317EB8}" srcId="{8F7152BD-A950-4D62-8243-25FA571C730C}" destId="{11930B3F-6652-4FA8-9D18-F5F721E0D4FD}" srcOrd="4" destOrd="0" parTransId="{39C432DD-3C94-41F2-82EB-20735D13B959}" sibTransId="{1AC8F1B5-C263-4B74-AE56-7401EB86EE15}"/>
    <dgm:cxn modelId="{E47DDA5E-36E0-4AFD-B7E1-E4844FD44CE9}" srcId="{8F7152BD-A950-4D62-8243-25FA571C730C}" destId="{1DD08D8C-D17C-4F5E-8D36-C4ADC9C99FB5}" srcOrd="1" destOrd="0" parTransId="{C45C63B1-AA1F-4A24-ACF8-55CA1051D950}" sibTransId="{E976A1D2-3895-4F3C-95FB-F9E3DF90BB77}"/>
    <dgm:cxn modelId="{DE29F966-93CC-464A-B959-56F8CA2ABBE4}" type="presOf" srcId="{E976A1D2-3895-4F3C-95FB-F9E3DF90BB77}" destId="{A53C2F1B-13E7-4DAE-8437-CC29BCF77BCF}" srcOrd="0" destOrd="0" presId="urn:microsoft.com/office/officeart/2005/8/layout/cycle2"/>
    <dgm:cxn modelId="{61E12966-F4EB-49EA-B3E8-F318288BF362}" type="presOf" srcId="{1AC8F1B5-C263-4B74-AE56-7401EB86EE15}" destId="{6B840096-B16E-4339-A430-C6DAE63534AF}" srcOrd="1" destOrd="0" presId="urn:microsoft.com/office/officeart/2005/8/layout/cycle2"/>
    <dgm:cxn modelId="{6825D9BD-DDA5-4084-B126-A6BE6DE62F92}" srcId="{8F7152BD-A950-4D62-8243-25FA571C730C}" destId="{270EBD7E-7D17-4D1B-85EE-A40B7F0E4875}" srcOrd="0" destOrd="0" parTransId="{9EA3CB38-73CD-408A-AC8A-D7E52330AB8A}" sibTransId="{B86BCD48-8397-488C-A85E-94B3BED6ECA4}"/>
    <dgm:cxn modelId="{78A72178-6589-4653-A553-C750195A4E43}" type="presOf" srcId="{B86BCD48-8397-488C-A85E-94B3BED6ECA4}" destId="{E8EB32D7-1F62-4F5A-9AC9-726C1A745713}" srcOrd="1" destOrd="0" presId="urn:microsoft.com/office/officeart/2005/8/layout/cycle2"/>
    <dgm:cxn modelId="{6D8C17A4-3EB4-4699-A247-B2486F66090F}" type="presOf" srcId="{11930B3F-6652-4FA8-9D18-F5F721E0D4FD}" destId="{0D1C070B-C7D6-41DA-9480-51BD2097FF6F}" srcOrd="0" destOrd="0" presId="urn:microsoft.com/office/officeart/2005/8/layout/cycle2"/>
    <dgm:cxn modelId="{2CA02949-1B9F-4218-9DF9-05966BD02B50}" type="presOf" srcId="{1AC8F1B5-C263-4B74-AE56-7401EB86EE15}" destId="{60C4C5B5-5BF8-4989-8117-83D5E441214A}" srcOrd="0" destOrd="0" presId="urn:microsoft.com/office/officeart/2005/8/layout/cycle2"/>
    <dgm:cxn modelId="{2D72D78F-9F47-4C6D-80ED-8865340C6CCF}" type="presOf" srcId="{DE0DDCDF-1214-4E08-AD8A-8D1ABD5F4060}" destId="{4D618D43-2FE6-4935-82F5-BF21A715B83C}" srcOrd="1" destOrd="0" presId="urn:microsoft.com/office/officeart/2005/8/layout/cycle2"/>
    <dgm:cxn modelId="{E68CAB8F-FFDE-4D9D-AF48-1EEF474CCDDC}" type="presOf" srcId="{B86BCD48-8397-488C-A85E-94B3BED6ECA4}" destId="{3D7E82A8-7126-4A1C-B640-8E07B80886FF}" srcOrd="0" destOrd="0" presId="urn:microsoft.com/office/officeart/2005/8/layout/cycle2"/>
    <dgm:cxn modelId="{60C6D6AC-4247-442B-8353-9005E89CBF70}" type="presOf" srcId="{1DD08D8C-D17C-4F5E-8D36-C4ADC9C99FB5}" destId="{704D200F-1081-4315-8692-97163D4CE1AB}" srcOrd="0" destOrd="0" presId="urn:microsoft.com/office/officeart/2005/8/layout/cycle2"/>
    <dgm:cxn modelId="{EECFE7EA-9130-4840-A666-A71096BDFB82}" type="presOf" srcId="{DE0DDCDF-1214-4E08-AD8A-8D1ABD5F4060}" destId="{40E9D30A-67F5-48FE-8B59-3AA3CBC24D2F}" srcOrd="0" destOrd="0" presId="urn:microsoft.com/office/officeart/2005/8/layout/cycle2"/>
    <dgm:cxn modelId="{486BBC53-EA8C-4A8B-B017-86B1AF78FE13}" type="presOf" srcId="{B6E4CB39-EA14-4704-B006-F72BB4848C4B}" destId="{30122F50-B84B-48AC-991A-35CC6E06A130}" srcOrd="0" destOrd="0" presId="urn:microsoft.com/office/officeart/2005/8/layout/cycle2"/>
    <dgm:cxn modelId="{EFDB31B3-F611-438E-9BE6-3FA7735EF9E6}" type="presOf" srcId="{E976A1D2-3895-4F3C-95FB-F9E3DF90BB77}" destId="{3B7C455E-0EDC-4BB4-A7BC-9883DC4DBE6B}" srcOrd="1" destOrd="0" presId="urn:microsoft.com/office/officeart/2005/8/layout/cycle2"/>
    <dgm:cxn modelId="{6FF5A48F-6BDD-48E5-A5AB-069D12216A32}" srcId="{8F7152BD-A950-4D62-8243-25FA571C730C}" destId="{F0664005-CAC2-468F-A217-FDDCDD4D1539}" srcOrd="3" destOrd="0" parTransId="{210FC546-ED49-4ACF-8795-44A309B93B7C}" sibTransId="{B6E4CB39-EA14-4704-B006-F72BB4848C4B}"/>
    <dgm:cxn modelId="{EA4A6762-28B3-4AE7-AAE0-A241F9308FA3}" type="presOf" srcId="{D2A5E944-C169-4302-8302-4657D2C993A1}" destId="{43E43CC9-4362-4E6A-A3C1-FC6C4E96145C}" srcOrd="0" destOrd="0" presId="urn:microsoft.com/office/officeart/2005/8/layout/cycle2"/>
    <dgm:cxn modelId="{E3A37FFC-9E1F-4B77-B2A3-6345604C5C3F}" type="presOf" srcId="{270EBD7E-7D17-4D1B-85EE-A40B7F0E4875}" destId="{64C5982F-8475-4F8C-8056-65213600B782}" srcOrd="0" destOrd="0" presId="urn:microsoft.com/office/officeart/2005/8/layout/cycle2"/>
    <dgm:cxn modelId="{0A2F4C9A-7F15-49BF-BF07-7E71463D20D4}" type="presParOf" srcId="{C4777852-3143-4D66-9887-960F4E96BE53}" destId="{64C5982F-8475-4F8C-8056-65213600B782}" srcOrd="0" destOrd="0" presId="urn:microsoft.com/office/officeart/2005/8/layout/cycle2"/>
    <dgm:cxn modelId="{DC9F023F-E8BA-4EF7-894B-E05561FBB275}" type="presParOf" srcId="{C4777852-3143-4D66-9887-960F4E96BE53}" destId="{3D7E82A8-7126-4A1C-B640-8E07B80886FF}" srcOrd="1" destOrd="0" presId="urn:microsoft.com/office/officeart/2005/8/layout/cycle2"/>
    <dgm:cxn modelId="{6D2D5F72-A7D0-4711-8874-881924C57B29}" type="presParOf" srcId="{3D7E82A8-7126-4A1C-B640-8E07B80886FF}" destId="{E8EB32D7-1F62-4F5A-9AC9-726C1A745713}" srcOrd="0" destOrd="0" presId="urn:microsoft.com/office/officeart/2005/8/layout/cycle2"/>
    <dgm:cxn modelId="{4938D87B-A4B9-44A8-931A-561AFDEB64AE}" type="presParOf" srcId="{C4777852-3143-4D66-9887-960F4E96BE53}" destId="{704D200F-1081-4315-8692-97163D4CE1AB}" srcOrd="2" destOrd="0" presId="urn:microsoft.com/office/officeart/2005/8/layout/cycle2"/>
    <dgm:cxn modelId="{8EFD7B76-5C8A-4F22-87B9-57047166BA14}" type="presParOf" srcId="{C4777852-3143-4D66-9887-960F4E96BE53}" destId="{A53C2F1B-13E7-4DAE-8437-CC29BCF77BCF}" srcOrd="3" destOrd="0" presId="urn:microsoft.com/office/officeart/2005/8/layout/cycle2"/>
    <dgm:cxn modelId="{E9F571AC-9537-44B5-8E74-865880BEA001}" type="presParOf" srcId="{A53C2F1B-13E7-4DAE-8437-CC29BCF77BCF}" destId="{3B7C455E-0EDC-4BB4-A7BC-9883DC4DBE6B}" srcOrd="0" destOrd="0" presId="urn:microsoft.com/office/officeart/2005/8/layout/cycle2"/>
    <dgm:cxn modelId="{33E607F0-5E57-4182-85EA-FC2C3DFEBEFF}" type="presParOf" srcId="{C4777852-3143-4D66-9887-960F4E96BE53}" destId="{43E43CC9-4362-4E6A-A3C1-FC6C4E96145C}" srcOrd="4" destOrd="0" presId="urn:microsoft.com/office/officeart/2005/8/layout/cycle2"/>
    <dgm:cxn modelId="{F36A6D20-E6BE-42BD-AED5-A174F41B067F}" type="presParOf" srcId="{C4777852-3143-4D66-9887-960F4E96BE53}" destId="{40E9D30A-67F5-48FE-8B59-3AA3CBC24D2F}" srcOrd="5" destOrd="0" presId="urn:microsoft.com/office/officeart/2005/8/layout/cycle2"/>
    <dgm:cxn modelId="{5BE94BC7-9578-4463-9F0A-CED067FA2680}" type="presParOf" srcId="{40E9D30A-67F5-48FE-8B59-3AA3CBC24D2F}" destId="{4D618D43-2FE6-4935-82F5-BF21A715B83C}" srcOrd="0" destOrd="0" presId="urn:microsoft.com/office/officeart/2005/8/layout/cycle2"/>
    <dgm:cxn modelId="{18203C5C-C597-475B-9F5C-B85236D62C96}" type="presParOf" srcId="{C4777852-3143-4D66-9887-960F4E96BE53}" destId="{9514B229-91D8-457F-BCE1-04A82CAD6D02}" srcOrd="6" destOrd="0" presId="urn:microsoft.com/office/officeart/2005/8/layout/cycle2"/>
    <dgm:cxn modelId="{4798C315-9D5E-4D6D-8373-95179387D730}" type="presParOf" srcId="{C4777852-3143-4D66-9887-960F4E96BE53}" destId="{30122F50-B84B-48AC-991A-35CC6E06A130}" srcOrd="7" destOrd="0" presId="urn:microsoft.com/office/officeart/2005/8/layout/cycle2"/>
    <dgm:cxn modelId="{FA931B61-5918-4BCC-BF53-7F352F9A4560}" type="presParOf" srcId="{30122F50-B84B-48AC-991A-35CC6E06A130}" destId="{FF7AC9A5-1609-4AE7-8747-9CC1ABBEA43F}" srcOrd="0" destOrd="0" presId="urn:microsoft.com/office/officeart/2005/8/layout/cycle2"/>
    <dgm:cxn modelId="{C700C1AE-2026-48BA-9352-3FBD38A04F27}" type="presParOf" srcId="{C4777852-3143-4D66-9887-960F4E96BE53}" destId="{0D1C070B-C7D6-41DA-9480-51BD2097FF6F}" srcOrd="8" destOrd="0" presId="urn:microsoft.com/office/officeart/2005/8/layout/cycle2"/>
    <dgm:cxn modelId="{3B0153D4-31EC-4E14-9F99-D9ADABF834A4}" type="presParOf" srcId="{C4777852-3143-4D66-9887-960F4E96BE53}" destId="{60C4C5B5-5BF8-4989-8117-83D5E441214A}" srcOrd="9" destOrd="0" presId="urn:microsoft.com/office/officeart/2005/8/layout/cycle2"/>
    <dgm:cxn modelId="{1AA335BA-CB86-4D60-92AF-00FA3C407203}" type="presParOf" srcId="{60C4C5B5-5BF8-4989-8117-83D5E441214A}" destId="{6B840096-B16E-4339-A430-C6DAE63534A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3366F3-676F-4924-926E-DF5F1283CF4A}" type="doc">
      <dgm:prSet loTypeId="urn:microsoft.com/office/officeart/2005/8/layout/pyramid2" loCatId="list" qsTypeId="urn:microsoft.com/office/officeart/2005/8/quickstyle/simple1" qsCatId="simple" csTypeId="urn:microsoft.com/office/officeart/2005/8/colors/accent2_2" csCatId="accent2" phldr="1"/>
      <dgm:spPr/>
    </dgm:pt>
    <dgm:pt modelId="{81274AC4-066B-481B-9E2A-D11D174CED4E}">
      <dgm:prSet phldrT="[Text]"/>
      <dgm:spPr>
        <a:ln>
          <a:solidFill>
            <a:srgbClr val="6CA5D8"/>
          </a:solidFill>
        </a:ln>
      </dgm:spPr>
      <dgm:t>
        <a:bodyPr/>
        <a:lstStyle/>
        <a:p>
          <a:r>
            <a:rPr lang="en-US" dirty="0" smtClean="0"/>
            <a:t>Coding</a:t>
          </a:r>
          <a:endParaRPr lang="en-US" dirty="0"/>
        </a:p>
      </dgm:t>
    </dgm:pt>
    <dgm:pt modelId="{936CEA3B-25A6-4427-9B84-5410368E377A}" type="parTrans" cxnId="{F6488A0E-52D3-448B-87F5-B28F6756C38A}">
      <dgm:prSet/>
      <dgm:spPr/>
      <dgm:t>
        <a:bodyPr/>
        <a:lstStyle/>
        <a:p>
          <a:endParaRPr lang="en-US"/>
        </a:p>
      </dgm:t>
    </dgm:pt>
    <dgm:pt modelId="{6E9CB6CD-3A57-4382-84D3-84A219709BEE}" type="sibTrans" cxnId="{F6488A0E-52D3-448B-87F5-B28F6756C38A}">
      <dgm:prSet/>
      <dgm:spPr/>
      <dgm:t>
        <a:bodyPr/>
        <a:lstStyle/>
        <a:p>
          <a:endParaRPr lang="en-US"/>
        </a:p>
      </dgm:t>
    </dgm:pt>
    <dgm:pt modelId="{9B9F96E6-A00C-4707-B5E8-C40862215C95}">
      <dgm:prSet phldrT="[Text]"/>
      <dgm:spPr>
        <a:ln>
          <a:solidFill>
            <a:srgbClr val="6CA5D8"/>
          </a:solidFill>
        </a:ln>
      </dgm:spPr>
      <dgm:t>
        <a:bodyPr/>
        <a:lstStyle/>
        <a:p>
          <a:r>
            <a:rPr lang="en-US" dirty="0" smtClean="0"/>
            <a:t>Acceptance</a:t>
          </a:r>
          <a:endParaRPr lang="en-US" dirty="0"/>
        </a:p>
      </dgm:t>
    </dgm:pt>
    <dgm:pt modelId="{6F4349EF-2234-473D-A18B-39250FD3C499}" type="parTrans" cxnId="{E8BE30CA-95E1-43CD-A3CD-2A75C9D0D3BE}">
      <dgm:prSet/>
      <dgm:spPr/>
      <dgm:t>
        <a:bodyPr/>
        <a:lstStyle/>
        <a:p>
          <a:endParaRPr lang="en-US"/>
        </a:p>
      </dgm:t>
    </dgm:pt>
    <dgm:pt modelId="{9A2931D0-EB70-41F9-8061-59C1A2EBF4F2}" type="sibTrans" cxnId="{E8BE30CA-95E1-43CD-A3CD-2A75C9D0D3BE}">
      <dgm:prSet/>
      <dgm:spPr/>
      <dgm:t>
        <a:bodyPr/>
        <a:lstStyle/>
        <a:p>
          <a:endParaRPr lang="en-US"/>
        </a:p>
      </dgm:t>
    </dgm:pt>
    <dgm:pt modelId="{137CF0B1-7125-4241-BE3D-AB73E2A88A94}">
      <dgm:prSet phldrT="[Text]"/>
      <dgm:spPr>
        <a:ln>
          <a:solidFill>
            <a:srgbClr val="6CA5D8"/>
          </a:solidFill>
        </a:ln>
      </dgm:spPr>
      <dgm:t>
        <a:bodyPr/>
        <a:lstStyle/>
        <a:p>
          <a:r>
            <a:rPr lang="en-US" dirty="0" smtClean="0"/>
            <a:t>System</a:t>
          </a:r>
          <a:endParaRPr lang="en-US" dirty="0"/>
        </a:p>
      </dgm:t>
    </dgm:pt>
    <dgm:pt modelId="{8039A732-5E1E-4C0C-9F48-4E56F9F90CD0}" type="parTrans" cxnId="{EA2F048D-93E6-4673-ACE6-9E936AD27D39}">
      <dgm:prSet/>
      <dgm:spPr/>
      <dgm:t>
        <a:bodyPr/>
        <a:lstStyle/>
        <a:p>
          <a:endParaRPr lang="en-US"/>
        </a:p>
      </dgm:t>
    </dgm:pt>
    <dgm:pt modelId="{87835E0B-C3CF-4476-9B0F-1265194F8DA2}" type="sibTrans" cxnId="{EA2F048D-93E6-4673-ACE6-9E936AD27D39}">
      <dgm:prSet/>
      <dgm:spPr/>
      <dgm:t>
        <a:bodyPr/>
        <a:lstStyle/>
        <a:p>
          <a:endParaRPr lang="en-US"/>
        </a:p>
      </dgm:t>
    </dgm:pt>
    <dgm:pt modelId="{A34AE33E-B1CA-4B7C-A533-DEA9899B1777}">
      <dgm:prSet phldrT="[Text]"/>
      <dgm:spPr>
        <a:ln>
          <a:solidFill>
            <a:srgbClr val="6CA5D8"/>
          </a:solidFill>
        </a:ln>
      </dgm:spPr>
      <dgm:t>
        <a:bodyPr/>
        <a:lstStyle/>
        <a:p>
          <a:r>
            <a:rPr lang="en-US" dirty="0" smtClean="0"/>
            <a:t>Integration</a:t>
          </a:r>
          <a:endParaRPr lang="en-US" dirty="0"/>
        </a:p>
      </dgm:t>
    </dgm:pt>
    <dgm:pt modelId="{EB78487E-D5FB-4E48-A964-44B4C529B380}" type="parTrans" cxnId="{ADCD1658-226B-4F82-89D1-948228BF2CA0}">
      <dgm:prSet/>
      <dgm:spPr/>
      <dgm:t>
        <a:bodyPr/>
        <a:lstStyle/>
        <a:p>
          <a:endParaRPr lang="en-US"/>
        </a:p>
      </dgm:t>
    </dgm:pt>
    <dgm:pt modelId="{4348220C-DF69-4586-B0CE-461F3EFACC9A}" type="sibTrans" cxnId="{ADCD1658-226B-4F82-89D1-948228BF2CA0}">
      <dgm:prSet/>
      <dgm:spPr/>
      <dgm:t>
        <a:bodyPr/>
        <a:lstStyle/>
        <a:p>
          <a:endParaRPr lang="en-US"/>
        </a:p>
      </dgm:t>
    </dgm:pt>
    <dgm:pt modelId="{1BBD679E-AE49-4EFA-AE1A-FCDC7D4D7E26}">
      <dgm:prSet phldrT="[Text]"/>
      <dgm:spPr>
        <a:ln>
          <a:solidFill>
            <a:srgbClr val="6CA5D8"/>
          </a:solidFill>
        </a:ln>
      </dgm:spPr>
      <dgm:t>
        <a:bodyPr/>
        <a:lstStyle/>
        <a:p>
          <a:r>
            <a:rPr lang="en-US" dirty="0" smtClean="0"/>
            <a:t>Unit</a:t>
          </a:r>
          <a:endParaRPr lang="en-US" dirty="0"/>
        </a:p>
      </dgm:t>
    </dgm:pt>
    <dgm:pt modelId="{DCFC521D-FE77-46C0-8DB2-402015309F19}" type="parTrans" cxnId="{E3B18D51-E5EA-4B9B-A14D-F34C7F34D172}">
      <dgm:prSet/>
      <dgm:spPr/>
      <dgm:t>
        <a:bodyPr/>
        <a:lstStyle/>
        <a:p>
          <a:endParaRPr lang="en-US"/>
        </a:p>
      </dgm:t>
    </dgm:pt>
    <dgm:pt modelId="{8A2A4967-2FB9-4D1A-932C-20A623D85F49}" type="sibTrans" cxnId="{E3B18D51-E5EA-4B9B-A14D-F34C7F34D172}">
      <dgm:prSet/>
      <dgm:spPr/>
      <dgm:t>
        <a:bodyPr/>
        <a:lstStyle/>
        <a:p>
          <a:endParaRPr lang="en-US"/>
        </a:p>
      </dgm:t>
    </dgm:pt>
    <dgm:pt modelId="{EE62B2E3-2056-45E5-95DC-D52ACA66416A}">
      <dgm:prSet phldrT="[Text]"/>
      <dgm:spPr>
        <a:ln>
          <a:solidFill>
            <a:srgbClr val="6CA5D8"/>
          </a:solidFill>
        </a:ln>
      </dgm:spPr>
      <dgm:t>
        <a:bodyPr/>
        <a:lstStyle/>
        <a:p>
          <a:r>
            <a:rPr lang="en-US" dirty="0" smtClean="0"/>
            <a:t>Requirements</a:t>
          </a:r>
          <a:endParaRPr lang="en-US" dirty="0"/>
        </a:p>
      </dgm:t>
    </dgm:pt>
    <dgm:pt modelId="{D73FEFA8-857A-4694-855F-3A8716646C61}" type="parTrans" cxnId="{799D29E9-7350-4BBE-8ACE-E58F6806CFB2}">
      <dgm:prSet/>
      <dgm:spPr/>
      <dgm:t>
        <a:bodyPr/>
        <a:lstStyle/>
        <a:p>
          <a:endParaRPr lang="en-US"/>
        </a:p>
      </dgm:t>
    </dgm:pt>
    <dgm:pt modelId="{E5217D47-2BBC-4847-A3B6-5BD3B4F5015B}" type="sibTrans" cxnId="{799D29E9-7350-4BBE-8ACE-E58F6806CFB2}">
      <dgm:prSet/>
      <dgm:spPr/>
      <dgm:t>
        <a:bodyPr/>
        <a:lstStyle/>
        <a:p>
          <a:endParaRPr lang="en-US"/>
        </a:p>
      </dgm:t>
    </dgm:pt>
    <dgm:pt modelId="{F82A2116-B546-4B37-AD57-7682E077E9D3}">
      <dgm:prSet phldrT="[Text]"/>
      <dgm:spPr>
        <a:ln>
          <a:solidFill>
            <a:srgbClr val="6CA5D8"/>
          </a:solidFill>
        </a:ln>
      </dgm:spPr>
      <dgm:t>
        <a:bodyPr/>
        <a:lstStyle/>
        <a:p>
          <a:r>
            <a:rPr lang="en-US" dirty="0" smtClean="0"/>
            <a:t>High-level design</a:t>
          </a:r>
          <a:endParaRPr lang="en-US" dirty="0"/>
        </a:p>
      </dgm:t>
    </dgm:pt>
    <dgm:pt modelId="{63E654DD-E011-4209-B3A7-4F7FDBEC3265}" type="parTrans" cxnId="{BD77FEA1-03ED-438D-A538-59B65DAEF241}">
      <dgm:prSet/>
      <dgm:spPr/>
      <dgm:t>
        <a:bodyPr/>
        <a:lstStyle/>
        <a:p>
          <a:endParaRPr lang="en-US"/>
        </a:p>
      </dgm:t>
    </dgm:pt>
    <dgm:pt modelId="{FE1C3FDE-D7E2-4C34-9C3B-846534EF7029}" type="sibTrans" cxnId="{BD77FEA1-03ED-438D-A538-59B65DAEF241}">
      <dgm:prSet/>
      <dgm:spPr/>
      <dgm:t>
        <a:bodyPr/>
        <a:lstStyle/>
        <a:p>
          <a:endParaRPr lang="en-US"/>
        </a:p>
      </dgm:t>
    </dgm:pt>
    <dgm:pt modelId="{5F3A2CB6-4E35-4AD9-89E9-402716F27F10}">
      <dgm:prSet phldrT="[Text]"/>
      <dgm:spPr>
        <a:ln>
          <a:solidFill>
            <a:srgbClr val="6CA5D8"/>
          </a:solidFill>
        </a:ln>
      </dgm:spPr>
      <dgm:t>
        <a:bodyPr/>
        <a:lstStyle/>
        <a:p>
          <a:r>
            <a:rPr lang="en-US" dirty="0" smtClean="0"/>
            <a:t>Detailed design </a:t>
          </a:r>
          <a:endParaRPr lang="en-US" dirty="0"/>
        </a:p>
      </dgm:t>
    </dgm:pt>
    <dgm:pt modelId="{336C55CA-55AC-485D-A781-FBBDFE4E8973}" type="parTrans" cxnId="{5284249D-E27F-402B-9789-488D94440253}">
      <dgm:prSet/>
      <dgm:spPr/>
      <dgm:t>
        <a:bodyPr/>
        <a:lstStyle/>
        <a:p>
          <a:endParaRPr lang="en-US"/>
        </a:p>
      </dgm:t>
    </dgm:pt>
    <dgm:pt modelId="{8AEB33DF-2692-4F76-A664-6F76A732C873}" type="sibTrans" cxnId="{5284249D-E27F-402B-9789-488D94440253}">
      <dgm:prSet/>
      <dgm:spPr/>
      <dgm:t>
        <a:bodyPr/>
        <a:lstStyle/>
        <a:p>
          <a:endParaRPr lang="en-US"/>
        </a:p>
      </dgm:t>
    </dgm:pt>
    <dgm:pt modelId="{99B1A6A9-6970-48D4-B264-601DFEA31164}" type="pres">
      <dgm:prSet presAssocID="{1B3366F3-676F-4924-926E-DF5F1283CF4A}" presName="compositeShape" presStyleCnt="0">
        <dgm:presLayoutVars>
          <dgm:dir/>
          <dgm:resizeHandles/>
        </dgm:presLayoutVars>
      </dgm:prSet>
      <dgm:spPr/>
    </dgm:pt>
    <dgm:pt modelId="{D82DFB41-EC04-4EBB-9BDF-4ADB12A654E7}" type="pres">
      <dgm:prSet presAssocID="{1B3366F3-676F-4924-926E-DF5F1283CF4A}" presName="pyramid" presStyleLbl="node1" presStyleIdx="0" presStyleCnt="1" custAng="10800000" custLinFactNeighborX="4804">
        <dgm:style>
          <a:lnRef idx="3">
            <a:schemeClr val="lt1"/>
          </a:lnRef>
          <a:fillRef idx="1">
            <a:schemeClr val="accent2"/>
          </a:fillRef>
          <a:effectRef idx="1">
            <a:schemeClr val="accent2"/>
          </a:effectRef>
          <a:fontRef idx="minor">
            <a:schemeClr val="lt1"/>
          </a:fontRef>
        </dgm:style>
      </dgm:prSet>
      <dgm:spPr>
        <a:solidFill>
          <a:srgbClr val="438BCD"/>
        </a:solidFill>
        <a:ln>
          <a:solidFill>
            <a:srgbClr val="74A9DA"/>
          </a:solidFill>
        </a:ln>
      </dgm:spPr>
    </dgm:pt>
    <dgm:pt modelId="{476532EF-EA84-43D1-9BD3-0E49DD49D775}" type="pres">
      <dgm:prSet presAssocID="{1B3366F3-676F-4924-926E-DF5F1283CF4A}" presName="theList" presStyleCnt="0"/>
      <dgm:spPr/>
    </dgm:pt>
    <dgm:pt modelId="{C86912F0-2B5D-4FA2-B12A-4F7BC1A439D6}" type="pres">
      <dgm:prSet presAssocID="{9B9F96E6-A00C-4707-B5E8-C40862215C95}" presName="aNode" presStyleLbl="fgAcc1" presStyleIdx="0" presStyleCnt="8" custScaleX="85264" custLinFactNeighborX="36168">
        <dgm:presLayoutVars>
          <dgm:bulletEnabled val="1"/>
        </dgm:presLayoutVars>
      </dgm:prSet>
      <dgm:spPr/>
      <dgm:t>
        <a:bodyPr/>
        <a:lstStyle/>
        <a:p>
          <a:endParaRPr lang="en-US"/>
        </a:p>
      </dgm:t>
    </dgm:pt>
    <dgm:pt modelId="{C7C532E7-348D-45F6-BFA6-00830746CBF1}" type="pres">
      <dgm:prSet presAssocID="{9B9F96E6-A00C-4707-B5E8-C40862215C95}" presName="aSpace" presStyleCnt="0"/>
      <dgm:spPr/>
    </dgm:pt>
    <dgm:pt modelId="{F1C7AC54-9E92-4B71-8F3B-CB94841AC40F}" type="pres">
      <dgm:prSet presAssocID="{137CF0B1-7125-4241-BE3D-AB73E2A88A94}" presName="aNode" presStyleLbl="fgAcc1" presStyleIdx="1" presStyleCnt="8" custScaleX="85264" custLinFactY="94522" custLinFactNeighborX="25046" custLinFactNeighborY="100000">
        <dgm:presLayoutVars>
          <dgm:bulletEnabled val="1"/>
        </dgm:presLayoutVars>
      </dgm:prSet>
      <dgm:spPr/>
      <dgm:t>
        <a:bodyPr/>
        <a:lstStyle/>
        <a:p>
          <a:endParaRPr lang="en-US"/>
        </a:p>
      </dgm:t>
    </dgm:pt>
    <dgm:pt modelId="{F51E336A-6E1B-4A36-9AFD-DF6669855C3C}" type="pres">
      <dgm:prSet presAssocID="{137CF0B1-7125-4241-BE3D-AB73E2A88A94}" presName="aSpace" presStyleCnt="0"/>
      <dgm:spPr/>
    </dgm:pt>
    <dgm:pt modelId="{63903D4D-D4D7-4AF7-83C8-C011ADAA08A8}" type="pres">
      <dgm:prSet presAssocID="{A34AE33E-B1CA-4B7C-A533-DEA9899B1777}" presName="aNode" presStyleLbl="fgAcc1" presStyleIdx="2" presStyleCnt="8" custScaleX="85264" custLinFactY="194903" custLinFactNeighborX="16705" custLinFactNeighborY="200000">
        <dgm:presLayoutVars>
          <dgm:bulletEnabled val="1"/>
        </dgm:presLayoutVars>
      </dgm:prSet>
      <dgm:spPr/>
      <dgm:t>
        <a:bodyPr/>
        <a:lstStyle/>
        <a:p>
          <a:endParaRPr lang="en-US"/>
        </a:p>
      </dgm:t>
    </dgm:pt>
    <dgm:pt modelId="{B052D5A9-0DC8-4791-B10F-75F1D04B8477}" type="pres">
      <dgm:prSet presAssocID="{A34AE33E-B1CA-4B7C-A533-DEA9899B1777}" presName="aSpace" presStyleCnt="0"/>
      <dgm:spPr/>
    </dgm:pt>
    <dgm:pt modelId="{AD5BA264-4B75-4B18-AC91-A0F738F32776}" type="pres">
      <dgm:prSet presAssocID="{1BBD679E-AE49-4EFA-AE1A-FCDC7D4D7E26}" presName="aNode" presStyleLbl="fgAcc1" presStyleIdx="3" presStyleCnt="8" custScaleX="85264" custLinFactY="293602" custLinFactNeighborX="5584" custLinFactNeighborY="300000">
        <dgm:presLayoutVars>
          <dgm:bulletEnabled val="1"/>
        </dgm:presLayoutVars>
      </dgm:prSet>
      <dgm:spPr/>
      <dgm:t>
        <a:bodyPr/>
        <a:lstStyle/>
        <a:p>
          <a:endParaRPr lang="en-US"/>
        </a:p>
      </dgm:t>
    </dgm:pt>
    <dgm:pt modelId="{384C7656-A7A0-45CD-AC4E-4FE04BF348A2}" type="pres">
      <dgm:prSet presAssocID="{1BBD679E-AE49-4EFA-AE1A-FCDC7D4D7E26}" presName="aSpace" presStyleCnt="0"/>
      <dgm:spPr/>
    </dgm:pt>
    <dgm:pt modelId="{B532C1A2-AE05-44FD-8D69-1925ED72BDC4}" type="pres">
      <dgm:prSet presAssocID="{EE62B2E3-2056-45E5-95DC-D52ACA66416A}" presName="aNode" presStyleLbl="fgAcc1" presStyleIdx="4" presStyleCnt="8" custScaleX="83317" custLinFactX="-15872" custLinFactY="-400000" custLinFactNeighborX="-100000" custLinFactNeighborY="-433416">
        <dgm:presLayoutVars>
          <dgm:bulletEnabled val="1"/>
        </dgm:presLayoutVars>
      </dgm:prSet>
      <dgm:spPr/>
      <dgm:t>
        <a:bodyPr/>
        <a:lstStyle/>
        <a:p>
          <a:endParaRPr lang="en-US"/>
        </a:p>
      </dgm:t>
    </dgm:pt>
    <dgm:pt modelId="{E9CCBE57-D860-457B-A313-5C3724EFADB9}" type="pres">
      <dgm:prSet presAssocID="{EE62B2E3-2056-45E5-95DC-D52ACA66416A}" presName="aSpace" presStyleCnt="0"/>
      <dgm:spPr/>
    </dgm:pt>
    <dgm:pt modelId="{274AEC31-CD56-47AC-A6B9-A8C5E08C784C}" type="pres">
      <dgm:prSet presAssocID="{F82A2116-B546-4B37-AD57-7682E077E9D3}" presName="aNode" presStyleLbl="fgAcc1" presStyleIdx="5" presStyleCnt="8" custScaleX="83317" custLinFactX="-10217" custLinFactY="-300000" custLinFactNeighborX="-100000" custLinFactNeighborY="-330370">
        <dgm:presLayoutVars>
          <dgm:bulletEnabled val="1"/>
        </dgm:presLayoutVars>
      </dgm:prSet>
      <dgm:spPr/>
      <dgm:t>
        <a:bodyPr/>
        <a:lstStyle/>
        <a:p>
          <a:endParaRPr lang="en-US"/>
        </a:p>
      </dgm:t>
    </dgm:pt>
    <dgm:pt modelId="{1718A200-55BF-422D-BAF7-26C141848090}" type="pres">
      <dgm:prSet presAssocID="{F82A2116-B546-4B37-AD57-7682E077E9D3}" presName="aSpace" presStyleCnt="0"/>
      <dgm:spPr/>
    </dgm:pt>
    <dgm:pt modelId="{BEA9886B-4D21-41EE-BF1C-B9DF35D0ECB4}" type="pres">
      <dgm:prSet presAssocID="{5F3A2CB6-4E35-4AD9-89E9-402716F27F10}" presName="aNode" presStyleLbl="fgAcc1" presStyleIdx="6" presStyleCnt="8" custScaleX="83504" custLinFactX="-1876" custLinFactY="-200000" custLinFactNeighborX="-100000" custLinFactNeighborY="-240776">
        <dgm:presLayoutVars>
          <dgm:bulletEnabled val="1"/>
        </dgm:presLayoutVars>
      </dgm:prSet>
      <dgm:spPr/>
      <dgm:t>
        <a:bodyPr/>
        <a:lstStyle/>
        <a:p>
          <a:endParaRPr lang="en-US"/>
        </a:p>
      </dgm:t>
    </dgm:pt>
    <dgm:pt modelId="{A6BF8E25-06F9-4443-B77B-A1284F351F4D}" type="pres">
      <dgm:prSet presAssocID="{5F3A2CB6-4E35-4AD9-89E9-402716F27F10}" presName="aSpace" presStyleCnt="0"/>
      <dgm:spPr/>
    </dgm:pt>
    <dgm:pt modelId="{36DD4ACA-B98A-4C7A-87E2-1E6FF90AD85B}" type="pres">
      <dgm:prSet presAssocID="{81274AC4-066B-481B-9E2A-D11D174CED4E}" presName="aNode" presStyleLbl="fgAcc1" presStyleIdx="7" presStyleCnt="8" custScaleX="83503" custLinFactY="-100000" custLinFactNeighborX="-90848" custLinFactNeighborY="-164635">
        <dgm:presLayoutVars>
          <dgm:bulletEnabled val="1"/>
        </dgm:presLayoutVars>
      </dgm:prSet>
      <dgm:spPr/>
      <dgm:t>
        <a:bodyPr/>
        <a:lstStyle/>
        <a:p>
          <a:endParaRPr lang="en-US"/>
        </a:p>
      </dgm:t>
    </dgm:pt>
    <dgm:pt modelId="{E2AA1447-3AA6-4843-B827-C891847BF131}" type="pres">
      <dgm:prSet presAssocID="{81274AC4-066B-481B-9E2A-D11D174CED4E}" presName="aSpace" presStyleCnt="0"/>
      <dgm:spPr/>
    </dgm:pt>
  </dgm:ptLst>
  <dgm:cxnLst>
    <dgm:cxn modelId="{5284249D-E27F-402B-9789-488D94440253}" srcId="{1B3366F3-676F-4924-926E-DF5F1283CF4A}" destId="{5F3A2CB6-4E35-4AD9-89E9-402716F27F10}" srcOrd="6" destOrd="0" parTransId="{336C55CA-55AC-485D-A781-FBBDFE4E8973}" sibTransId="{8AEB33DF-2692-4F76-A664-6F76A732C873}"/>
    <dgm:cxn modelId="{66B2E07B-CD27-431F-8E34-96A783F6C707}" type="presOf" srcId="{1BBD679E-AE49-4EFA-AE1A-FCDC7D4D7E26}" destId="{AD5BA264-4B75-4B18-AC91-A0F738F32776}" srcOrd="0" destOrd="0" presId="urn:microsoft.com/office/officeart/2005/8/layout/pyramid2"/>
    <dgm:cxn modelId="{C15CF3A6-08F7-4924-BEAF-FCBEC3F55D8F}" type="presOf" srcId="{F82A2116-B546-4B37-AD57-7682E077E9D3}" destId="{274AEC31-CD56-47AC-A6B9-A8C5E08C784C}" srcOrd="0" destOrd="0" presId="urn:microsoft.com/office/officeart/2005/8/layout/pyramid2"/>
    <dgm:cxn modelId="{D1CB8EA4-E7A9-4939-BAD2-2A3C181CDF3C}" type="presOf" srcId="{A34AE33E-B1CA-4B7C-A533-DEA9899B1777}" destId="{63903D4D-D4D7-4AF7-83C8-C011ADAA08A8}" srcOrd="0" destOrd="0" presId="urn:microsoft.com/office/officeart/2005/8/layout/pyramid2"/>
    <dgm:cxn modelId="{7F21FD43-E581-4F73-8E12-27409DA2BF09}" type="presOf" srcId="{EE62B2E3-2056-45E5-95DC-D52ACA66416A}" destId="{B532C1A2-AE05-44FD-8D69-1925ED72BDC4}" srcOrd="0" destOrd="0" presId="urn:microsoft.com/office/officeart/2005/8/layout/pyramid2"/>
    <dgm:cxn modelId="{199AC3FC-FBD7-40B5-806C-649CDE1E516B}" type="presOf" srcId="{137CF0B1-7125-4241-BE3D-AB73E2A88A94}" destId="{F1C7AC54-9E92-4B71-8F3B-CB94841AC40F}" srcOrd="0" destOrd="0" presId="urn:microsoft.com/office/officeart/2005/8/layout/pyramid2"/>
    <dgm:cxn modelId="{753CC09D-F2F7-44C3-9A68-A9960DE15432}" type="presOf" srcId="{9B9F96E6-A00C-4707-B5E8-C40862215C95}" destId="{C86912F0-2B5D-4FA2-B12A-4F7BC1A439D6}" srcOrd="0" destOrd="0" presId="urn:microsoft.com/office/officeart/2005/8/layout/pyramid2"/>
    <dgm:cxn modelId="{E3B18D51-E5EA-4B9B-A14D-F34C7F34D172}" srcId="{1B3366F3-676F-4924-926E-DF5F1283CF4A}" destId="{1BBD679E-AE49-4EFA-AE1A-FCDC7D4D7E26}" srcOrd="3" destOrd="0" parTransId="{DCFC521D-FE77-46C0-8DB2-402015309F19}" sibTransId="{8A2A4967-2FB9-4D1A-932C-20A623D85F49}"/>
    <dgm:cxn modelId="{799D29E9-7350-4BBE-8ACE-E58F6806CFB2}" srcId="{1B3366F3-676F-4924-926E-DF5F1283CF4A}" destId="{EE62B2E3-2056-45E5-95DC-D52ACA66416A}" srcOrd="4" destOrd="0" parTransId="{D73FEFA8-857A-4694-855F-3A8716646C61}" sibTransId="{E5217D47-2BBC-4847-A3B6-5BD3B4F5015B}"/>
    <dgm:cxn modelId="{3D73D68F-5F57-48C4-B4CC-4840C58BC424}" type="presOf" srcId="{5F3A2CB6-4E35-4AD9-89E9-402716F27F10}" destId="{BEA9886B-4D21-41EE-BF1C-B9DF35D0ECB4}" srcOrd="0" destOrd="0" presId="urn:microsoft.com/office/officeart/2005/8/layout/pyramid2"/>
    <dgm:cxn modelId="{A8C00AC6-CC27-4B98-A281-994102C9CE7E}" type="presOf" srcId="{1B3366F3-676F-4924-926E-DF5F1283CF4A}" destId="{99B1A6A9-6970-48D4-B264-601DFEA31164}" srcOrd="0" destOrd="0" presId="urn:microsoft.com/office/officeart/2005/8/layout/pyramid2"/>
    <dgm:cxn modelId="{F6488A0E-52D3-448B-87F5-B28F6756C38A}" srcId="{1B3366F3-676F-4924-926E-DF5F1283CF4A}" destId="{81274AC4-066B-481B-9E2A-D11D174CED4E}" srcOrd="7" destOrd="0" parTransId="{936CEA3B-25A6-4427-9B84-5410368E377A}" sibTransId="{6E9CB6CD-3A57-4382-84D3-84A219709BEE}"/>
    <dgm:cxn modelId="{BD77FEA1-03ED-438D-A538-59B65DAEF241}" srcId="{1B3366F3-676F-4924-926E-DF5F1283CF4A}" destId="{F82A2116-B546-4B37-AD57-7682E077E9D3}" srcOrd="5" destOrd="0" parTransId="{63E654DD-E011-4209-B3A7-4F7FDBEC3265}" sibTransId="{FE1C3FDE-D7E2-4C34-9C3B-846534EF7029}"/>
    <dgm:cxn modelId="{ADCD1658-226B-4F82-89D1-948228BF2CA0}" srcId="{1B3366F3-676F-4924-926E-DF5F1283CF4A}" destId="{A34AE33E-B1CA-4B7C-A533-DEA9899B1777}" srcOrd="2" destOrd="0" parTransId="{EB78487E-D5FB-4E48-A964-44B4C529B380}" sibTransId="{4348220C-DF69-4586-B0CE-461F3EFACC9A}"/>
    <dgm:cxn modelId="{E9F63D8B-C990-4089-90D2-F11274F8D91F}" type="presOf" srcId="{81274AC4-066B-481B-9E2A-D11D174CED4E}" destId="{36DD4ACA-B98A-4C7A-87E2-1E6FF90AD85B}" srcOrd="0" destOrd="0" presId="urn:microsoft.com/office/officeart/2005/8/layout/pyramid2"/>
    <dgm:cxn modelId="{EA2F048D-93E6-4673-ACE6-9E936AD27D39}" srcId="{1B3366F3-676F-4924-926E-DF5F1283CF4A}" destId="{137CF0B1-7125-4241-BE3D-AB73E2A88A94}" srcOrd="1" destOrd="0" parTransId="{8039A732-5E1E-4C0C-9F48-4E56F9F90CD0}" sibTransId="{87835E0B-C3CF-4476-9B0F-1265194F8DA2}"/>
    <dgm:cxn modelId="{E8BE30CA-95E1-43CD-A3CD-2A75C9D0D3BE}" srcId="{1B3366F3-676F-4924-926E-DF5F1283CF4A}" destId="{9B9F96E6-A00C-4707-B5E8-C40862215C95}" srcOrd="0" destOrd="0" parTransId="{6F4349EF-2234-473D-A18B-39250FD3C499}" sibTransId="{9A2931D0-EB70-41F9-8061-59C1A2EBF4F2}"/>
    <dgm:cxn modelId="{61151858-1E29-454E-93CD-8525A73A54E9}" type="presParOf" srcId="{99B1A6A9-6970-48D4-B264-601DFEA31164}" destId="{D82DFB41-EC04-4EBB-9BDF-4ADB12A654E7}" srcOrd="0" destOrd="0" presId="urn:microsoft.com/office/officeart/2005/8/layout/pyramid2"/>
    <dgm:cxn modelId="{DB2C74D8-F97F-49FE-9248-449FCCCD9C3F}" type="presParOf" srcId="{99B1A6A9-6970-48D4-B264-601DFEA31164}" destId="{476532EF-EA84-43D1-9BD3-0E49DD49D775}" srcOrd="1" destOrd="0" presId="urn:microsoft.com/office/officeart/2005/8/layout/pyramid2"/>
    <dgm:cxn modelId="{64C4C749-34AF-4E7E-A0F4-5DE6131ED8D7}" type="presParOf" srcId="{476532EF-EA84-43D1-9BD3-0E49DD49D775}" destId="{C86912F0-2B5D-4FA2-B12A-4F7BC1A439D6}" srcOrd="0" destOrd="0" presId="urn:microsoft.com/office/officeart/2005/8/layout/pyramid2"/>
    <dgm:cxn modelId="{5CDFF69B-52BB-4874-ADCE-AA098DE056B3}" type="presParOf" srcId="{476532EF-EA84-43D1-9BD3-0E49DD49D775}" destId="{C7C532E7-348D-45F6-BFA6-00830746CBF1}" srcOrd="1" destOrd="0" presId="urn:microsoft.com/office/officeart/2005/8/layout/pyramid2"/>
    <dgm:cxn modelId="{087C89D3-D74B-40A0-ABB9-FBAC85161093}" type="presParOf" srcId="{476532EF-EA84-43D1-9BD3-0E49DD49D775}" destId="{F1C7AC54-9E92-4B71-8F3B-CB94841AC40F}" srcOrd="2" destOrd="0" presId="urn:microsoft.com/office/officeart/2005/8/layout/pyramid2"/>
    <dgm:cxn modelId="{39F4F67B-7524-4C08-91F2-1A10EF347005}" type="presParOf" srcId="{476532EF-EA84-43D1-9BD3-0E49DD49D775}" destId="{F51E336A-6E1B-4A36-9AFD-DF6669855C3C}" srcOrd="3" destOrd="0" presId="urn:microsoft.com/office/officeart/2005/8/layout/pyramid2"/>
    <dgm:cxn modelId="{9EBFAA96-3BE9-45E5-8748-D1AA9361ED3A}" type="presParOf" srcId="{476532EF-EA84-43D1-9BD3-0E49DD49D775}" destId="{63903D4D-D4D7-4AF7-83C8-C011ADAA08A8}" srcOrd="4" destOrd="0" presId="urn:microsoft.com/office/officeart/2005/8/layout/pyramid2"/>
    <dgm:cxn modelId="{6E255BB8-7B34-47ED-B5F3-2DF35D273BAD}" type="presParOf" srcId="{476532EF-EA84-43D1-9BD3-0E49DD49D775}" destId="{B052D5A9-0DC8-4791-B10F-75F1D04B8477}" srcOrd="5" destOrd="0" presId="urn:microsoft.com/office/officeart/2005/8/layout/pyramid2"/>
    <dgm:cxn modelId="{6C58E0B3-8780-4B73-A146-8D0B3FDCD574}" type="presParOf" srcId="{476532EF-EA84-43D1-9BD3-0E49DD49D775}" destId="{AD5BA264-4B75-4B18-AC91-A0F738F32776}" srcOrd="6" destOrd="0" presId="urn:microsoft.com/office/officeart/2005/8/layout/pyramid2"/>
    <dgm:cxn modelId="{55FE6E87-F8FA-4E53-9146-4C393B1E4550}" type="presParOf" srcId="{476532EF-EA84-43D1-9BD3-0E49DD49D775}" destId="{384C7656-A7A0-45CD-AC4E-4FE04BF348A2}" srcOrd="7" destOrd="0" presId="urn:microsoft.com/office/officeart/2005/8/layout/pyramid2"/>
    <dgm:cxn modelId="{643ECC9A-51F8-4AAF-94B5-914C9133B23E}" type="presParOf" srcId="{476532EF-EA84-43D1-9BD3-0E49DD49D775}" destId="{B532C1A2-AE05-44FD-8D69-1925ED72BDC4}" srcOrd="8" destOrd="0" presId="urn:microsoft.com/office/officeart/2005/8/layout/pyramid2"/>
    <dgm:cxn modelId="{43A653B8-6679-4C4A-9AA1-0016E40652E0}" type="presParOf" srcId="{476532EF-EA84-43D1-9BD3-0E49DD49D775}" destId="{E9CCBE57-D860-457B-A313-5C3724EFADB9}" srcOrd="9" destOrd="0" presId="urn:microsoft.com/office/officeart/2005/8/layout/pyramid2"/>
    <dgm:cxn modelId="{3ADBE70A-8671-4828-8635-39C2FDFF28B0}" type="presParOf" srcId="{476532EF-EA84-43D1-9BD3-0E49DD49D775}" destId="{274AEC31-CD56-47AC-A6B9-A8C5E08C784C}" srcOrd="10" destOrd="0" presId="urn:microsoft.com/office/officeart/2005/8/layout/pyramid2"/>
    <dgm:cxn modelId="{A1D960F6-84AB-4DE1-B388-1BB7DBBDE8FB}" type="presParOf" srcId="{476532EF-EA84-43D1-9BD3-0E49DD49D775}" destId="{1718A200-55BF-422D-BAF7-26C141848090}" srcOrd="11" destOrd="0" presId="urn:microsoft.com/office/officeart/2005/8/layout/pyramid2"/>
    <dgm:cxn modelId="{132BB682-0A76-4676-A2B6-B98B6A1B74EA}" type="presParOf" srcId="{476532EF-EA84-43D1-9BD3-0E49DD49D775}" destId="{BEA9886B-4D21-41EE-BF1C-B9DF35D0ECB4}" srcOrd="12" destOrd="0" presId="urn:microsoft.com/office/officeart/2005/8/layout/pyramid2"/>
    <dgm:cxn modelId="{F29287BB-65DE-4AA7-A18D-F5415D4BE93F}" type="presParOf" srcId="{476532EF-EA84-43D1-9BD3-0E49DD49D775}" destId="{A6BF8E25-06F9-4443-B77B-A1284F351F4D}" srcOrd="13" destOrd="0" presId="urn:microsoft.com/office/officeart/2005/8/layout/pyramid2"/>
    <dgm:cxn modelId="{E303A0B3-91BA-4A9C-9C0E-801C6ABB7A45}" type="presParOf" srcId="{476532EF-EA84-43D1-9BD3-0E49DD49D775}" destId="{36DD4ACA-B98A-4C7A-87E2-1E6FF90AD85B}" srcOrd="14" destOrd="0" presId="urn:microsoft.com/office/officeart/2005/8/layout/pyramid2"/>
    <dgm:cxn modelId="{033EA4D2-2B7D-4971-B517-FCA047C4F5F2}" type="presParOf" srcId="{476532EF-EA84-43D1-9BD3-0E49DD49D775}" destId="{E2AA1447-3AA6-4843-B827-C891847BF131}" srcOrd="15" destOrd="0" presId="urn:microsoft.com/office/officeart/2005/8/layout/pyramid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A818B-11CE-4C9C-8E2A-33C664145CD1}" type="doc">
      <dgm:prSet loTypeId="urn:microsoft.com/office/officeart/2005/8/layout/process5" loCatId="process" qsTypeId="urn:microsoft.com/office/officeart/2005/8/quickstyle/simple2" qsCatId="simple" csTypeId="urn:microsoft.com/office/officeart/2005/8/colors/accent2_2" csCatId="accent2" phldr="1"/>
      <dgm:spPr/>
      <dgm:t>
        <a:bodyPr/>
        <a:lstStyle/>
        <a:p>
          <a:endParaRPr lang="en-US"/>
        </a:p>
      </dgm:t>
    </dgm:pt>
    <dgm:pt modelId="{0DE83DF4-C279-4288-9C50-2E2974C2F12E}">
      <dgm:prSet phldrT="[Text]"/>
      <dgm:spPr/>
      <dgm:t>
        <a:bodyPr/>
        <a:lstStyle/>
        <a:p>
          <a:r>
            <a:rPr lang="en-US" dirty="0" smtClean="0"/>
            <a:t>Create TC template</a:t>
          </a:r>
          <a:endParaRPr lang="en-US" dirty="0"/>
        </a:p>
      </dgm:t>
    </dgm:pt>
    <dgm:pt modelId="{4A533C2F-0F77-4EB7-9A0B-9F4B36F97293}" type="parTrans" cxnId="{D7B31731-8B01-4D36-B8D0-AD421B3667D4}">
      <dgm:prSet/>
      <dgm:spPr/>
      <dgm:t>
        <a:bodyPr/>
        <a:lstStyle/>
        <a:p>
          <a:endParaRPr lang="en-US"/>
        </a:p>
      </dgm:t>
    </dgm:pt>
    <dgm:pt modelId="{0E992138-CE74-4149-9DE6-85CE561EB28E}" type="sibTrans" cxnId="{D7B31731-8B01-4D36-B8D0-AD421B3667D4}">
      <dgm:prSet/>
      <dgm:spPr/>
      <dgm:t>
        <a:bodyPr/>
        <a:lstStyle/>
        <a:p>
          <a:endParaRPr lang="en-US"/>
        </a:p>
      </dgm:t>
    </dgm:pt>
    <dgm:pt modelId="{3BEB5732-EBD6-4EC7-BEB9-210BA19D0318}">
      <dgm:prSet phldrT="[Text]" custT="1"/>
      <dgm:spPr/>
      <dgm:t>
        <a:bodyPr/>
        <a:lstStyle/>
        <a:p>
          <a:r>
            <a:rPr lang="en-US" sz="2000" dirty="0" smtClean="0"/>
            <a:t>Write TC </a:t>
          </a:r>
          <a:r>
            <a:rPr lang="en-US" sz="1600" dirty="0" smtClean="0"/>
            <a:t>(based on SRS)</a:t>
          </a:r>
          <a:endParaRPr lang="en-US" sz="2000" dirty="0"/>
        </a:p>
      </dgm:t>
    </dgm:pt>
    <dgm:pt modelId="{C9A058A6-8861-4495-A705-D808D6BFCBD1}" type="parTrans" cxnId="{8996ABE2-2ADE-42A6-828C-31636480374D}">
      <dgm:prSet/>
      <dgm:spPr/>
      <dgm:t>
        <a:bodyPr/>
        <a:lstStyle/>
        <a:p>
          <a:endParaRPr lang="en-US"/>
        </a:p>
      </dgm:t>
    </dgm:pt>
    <dgm:pt modelId="{75C2D920-135B-451C-B52D-18F3D79B2AF8}" type="sibTrans" cxnId="{8996ABE2-2ADE-42A6-828C-31636480374D}">
      <dgm:prSet/>
      <dgm:spPr/>
      <dgm:t>
        <a:bodyPr/>
        <a:lstStyle/>
        <a:p>
          <a:endParaRPr lang="en-US"/>
        </a:p>
      </dgm:t>
    </dgm:pt>
    <dgm:pt modelId="{E75E4D35-7ECE-4EDE-90BE-CA198F51AC05}">
      <dgm:prSet phldrT="[Text]"/>
      <dgm:spPr/>
      <dgm:t>
        <a:bodyPr/>
        <a:lstStyle/>
        <a:p>
          <a:r>
            <a:rPr lang="en-US" dirty="0" smtClean="0"/>
            <a:t>Review TC</a:t>
          </a:r>
          <a:endParaRPr lang="en-US" dirty="0"/>
        </a:p>
      </dgm:t>
    </dgm:pt>
    <dgm:pt modelId="{C71F12E3-B1C0-4258-8341-7E78DD53614C}" type="parTrans" cxnId="{C1D48213-08F7-4122-AC97-E107BB842A12}">
      <dgm:prSet/>
      <dgm:spPr/>
      <dgm:t>
        <a:bodyPr/>
        <a:lstStyle/>
        <a:p>
          <a:endParaRPr lang="en-US"/>
        </a:p>
      </dgm:t>
    </dgm:pt>
    <dgm:pt modelId="{46F37DE3-ECAF-420D-8707-28D1D8704565}" type="sibTrans" cxnId="{C1D48213-08F7-4122-AC97-E107BB842A12}">
      <dgm:prSet/>
      <dgm:spPr/>
      <dgm:t>
        <a:bodyPr/>
        <a:lstStyle/>
        <a:p>
          <a:endParaRPr lang="en-US"/>
        </a:p>
      </dgm:t>
    </dgm:pt>
    <dgm:pt modelId="{320801EC-4793-4439-AF56-0E69C8F4BC21}">
      <dgm:prSet phldrT="[Text]"/>
      <dgm:spPr/>
      <dgm:t>
        <a:bodyPr/>
        <a:lstStyle/>
        <a:p>
          <a:r>
            <a:rPr lang="en-US" dirty="0" smtClean="0"/>
            <a:t>Create test data</a:t>
          </a:r>
          <a:endParaRPr lang="en-US" dirty="0"/>
        </a:p>
      </dgm:t>
    </dgm:pt>
    <dgm:pt modelId="{E3D6CC1C-FAAC-4E76-862E-7120FE682DDE}" type="parTrans" cxnId="{31DF79BC-0ABA-4A84-A29A-77C6703E74B0}">
      <dgm:prSet/>
      <dgm:spPr/>
      <dgm:t>
        <a:bodyPr/>
        <a:lstStyle/>
        <a:p>
          <a:endParaRPr lang="en-US"/>
        </a:p>
      </dgm:t>
    </dgm:pt>
    <dgm:pt modelId="{5EB830C5-9E0D-4233-B880-69CF794B7888}" type="sibTrans" cxnId="{31DF79BC-0ABA-4A84-A29A-77C6703E74B0}">
      <dgm:prSet/>
      <dgm:spPr/>
      <dgm:t>
        <a:bodyPr/>
        <a:lstStyle/>
        <a:p>
          <a:endParaRPr lang="en-US"/>
        </a:p>
      </dgm:t>
    </dgm:pt>
    <dgm:pt modelId="{48BC7AE1-6640-4CF0-8101-8B27CE503142}">
      <dgm:prSet phldrT="[Text]" custT="1"/>
      <dgm:spPr/>
      <dgm:t>
        <a:bodyPr/>
        <a:lstStyle/>
        <a:p>
          <a:r>
            <a:rPr lang="en-US" sz="4000" dirty="0" smtClean="0"/>
            <a:t>IT</a:t>
          </a:r>
          <a:endParaRPr lang="en-US" sz="4000" dirty="0"/>
        </a:p>
      </dgm:t>
    </dgm:pt>
    <dgm:pt modelId="{D1B82C1D-8D3F-4096-A45C-863C46D2584B}" type="parTrans" cxnId="{9B3C8E5F-0E44-41EF-9B5A-A90A61119A92}">
      <dgm:prSet/>
      <dgm:spPr/>
      <dgm:t>
        <a:bodyPr/>
        <a:lstStyle/>
        <a:p>
          <a:endParaRPr lang="en-US"/>
        </a:p>
      </dgm:t>
    </dgm:pt>
    <dgm:pt modelId="{F67E0E82-4937-43A7-96D5-3A127E39D829}" type="sibTrans" cxnId="{9B3C8E5F-0E44-41EF-9B5A-A90A61119A92}">
      <dgm:prSet/>
      <dgm:spPr/>
      <dgm:t>
        <a:bodyPr/>
        <a:lstStyle/>
        <a:p>
          <a:endParaRPr lang="en-US"/>
        </a:p>
      </dgm:t>
    </dgm:pt>
    <dgm:pt modelId="{22BFAACF-342F-407C-8312-43E2D86A86B3}" type="pres">
      <dgm:prSet presAssocID="{C5DA818B-11CE-4C9C-8E2A-33C664145CD1}" presName="diagram" presStyleCnt="0">
        <dgm:presLayoutVars>
          <dgm:dir/>
          <dgm:resizeHandles val="exact"/>
        </dgm:presLayoutVars>
      </dgm:prSet>
      <dgm:spPr/>
      <dgm:t>
        <a:bodyPr/>
        <a:lstStyle/>
        <a:p>
          <a:endParaRPr lang="en-US"/>
        </a:p>
      </dgm:t>
    </dgm:pt>
    <dgm:pt modelId="{CA9D7CE3-1A9C-4FE7-A38B-A1FD82311842}" type="pres">
      <dgm:prSet presAssocID="{0DE83DF4-C279-4288-9C50-2E2974C2F12E}" presName="node" presStyleLbl="node1" presStyleIdx="0" presStyleCnt="5">
        <dgm:presLayoutVars>
          <dgm:bulletEnabled val="1"/>
        </dgm:presLayoutVars>
      </dgm:prSet>
      <dgm:spPr/>
      <dgm:t>
        <a:bodyPr/>
        <a:lstStyle/>
        <a:p>
          <a:endParaRPr lang="en-US"/>
        </a:p>
      </dgm:t>
    </dgm:pt>
    <dgm:pt modelId="{BECFC45D-12F8-40D5-A04B-94CE8A5EE986}" type="pres">
      <dgm:prSet presAssocID="{0E992138-CE74-4149-9DE6-85CE561EB28E}" presName="sibTrans" presStyleLbl="sibTrans2D1" presStyleIdx="0" presStyleCnt="4"/>
      <dgm:spPr/>
      <dgm:t>
        <a:bodyPr/>
        <a:lstStyle/>
        <a:p>
          <a:endParaRPr lang="en-US"/>
        </a:p>
      </dgm:t>
    </dgm:pt>
    <dgm:pt modelId="{2027CFEE-CDCB-4A58-AA3B-59B1A3861792}" type="pres">
      <dgm:prSet presAssocID="{0E992138-CE74-4149-9DE6-85CE561EB28E}" presName="connectorText" presStyleLbl="sibTrans2D1" presStyleIdx="0" presStyleCnt="4"/>
      <dgm:spPr/>
      <dgm:t>
        <a:bodyPr/>
        <a:lstStyle/>
        <a:p>
          <a:endParaRPr lang="en-US"/>
        </a:p>
      </dgm:t>
    </dgm:pt>
    <dgm:pt modelId="{4D2C8C85-236F-45AC-995F-86C88C43465B}" type="pres">
      <dgm:prSet presAssocID="{3BEB5732-EBD6-4EC7-BEB9-210BA19D0318}" presName="node" presStyleLbl="node1" presStyleIdx="1" presStyleCnt="5">
        <dgm:presLayoutVars>
          <dgm:bulletEnabled val="1"/>
        </dgm:presLayoutVars>
      </dgm:prSet>
      <dgm:spPr/>
      <dgm:t>
        <a:bodyPr/>
        <a:lstStyle/>
        <a:p>
          <a:endParaRPr lang="en-US"/>
        </a:p>
      </dgm:t>
    </dgm:pt>
    <dgm:pt modelId="{40FC0476-7B7A-412F-AE38-B3715BA04471}" type="pres">
      <dgm:prSet presAssocID="{75C2D920-135B-451C-B52D-18F3D79B2AF8}" presName="sibTrans" presStyleLbl="sibTrans2D1" presStyleIdx="1" presStyleCnt="4"/>
      <dgm:spPr/>
      <dgm:t>
        <a:bodyPr/>
        <a:lstStyle/>
        <a:p>
          <a:endParaRPr lang="en-US"/>
        </a:p>
      </dgm:t>
    </dgm:pt>
    <dgm:pt modelId="{F683D09D-456D-4D9F-BD19-35731D2715A1}" type="pres">
      <dgm:prSet presAssocID="{75C2D920-135B-451C-B52D-18F3D79B2AF8}" presName="connectorText" presStyleLbl="sibTrans2D1" presStyleIdx="1" presStyleCnt="4"/>
      <dgm:spPr/>
      <dgm:t>
        <a:bodyPr/>
        <a:lstStyle/>
        <a:p>
          <a:endParaRPr lang="en-US"/>
        </a:p>
      </dgm:t>
    </dgm:pt>
    <dgm:pt modelId="{6DC1FF4B-5A22-4D24-9EFF-CF43804BE00B}" type="pres">
      <dgm:prSet presAssocID="{E75E4D35-7ECE-4EDE-90BE-CA198F51AC05}" presName="node" presStyleLbl="node1" presStyleIdx="2" presStyleCnt="5">
        <dgm:presLayoutVars>
          <dgm:bulletEnabled val="1"/>
        </dgm:presLayoutVars>
      </dgm:prSet>
      <dgm:spPr/>
      <dgm:t>
        <a:bodyPr/>
        <a:lstStyle/>
        <a:p>
          <a:endParaRPr lang="en-US"/>
        </a:p>
      </dgm:t>
    </dgm:pt>
    <dgm:pt modelId="{9636550B-5EE2-4AF9-9492-F5239D8A4125}" type="pres">
      <dgm:prSet presAssocID="{46F37DE3-ECAF-420D-8707-28D1D8704565}" presName="sibTrans" presStyleLbl="sibTrans2D1" presStyleIdx="2" presStyleCnt="4"/>
      <dgm:spPr/>
      <dgm:t>
        <a:bodyPr/>
        <a:lstStyle/>
        <a:p>
          <a:endParaRPr lang="en-US"/>
        </a:p>
      </dgm:t>
    </dgm:pt>
    <dgm:pt modelId="{FD4BD8C7-7C25-4DF0-8485-B9B937AC27ED}" type="pres">
      <dgm:prSet presAssocID="{46F37DE3-ECAF-420D-8707-28D1D8704565}" presName="connectorText" presStyleLbl="sibTrans2D1" presStyleIdx="2" presStyleCnt="4"/>
      <dgm:spPr/>
      <dgm:t>
        <a:bodyPr/>
        <a:lstStyle/>
        <a:p>
          <a:endParaRPr lang="en-US"/>
        </a:p>
      </dgm:t>
    </dgm:pt>
    <dgm:pt modelId="{79356E57-ACBD-4BF9-A9A3-42A48D825A59}" type="pres">
      <dgm:prSet presAssocID="{320801EC-4793-4439-AF56-0E69C8F4BC21}" presName="node" presStyleLbl="node1" presStyleIdx="3" presStyleCnt="5">
        <dgm:presLayoutVars>
          <dgm:bulletEnabled val="1"/>
        </dgm:presLayoutVars>
      </dgm:prSet>
      <dgm:spPr/>
      <dgm:t>
        <a:bodyPr/>
        <a:lstStyle/>
        <a:p>
          <a:endParaRPr lang="en-US"/>
        </a:p>
      </dgm:t>
    </dgm:pt>
    <dgm:pt modelId="{5A431EEB-B083-4850-B0BA-F5C9C2DA2E0F}" type="pres">
      <dgm:prSet presAssocID="{5EB830C5-9E0D-4233-B880-69CF794B7888}" presName="sibTrans" presStyleLbl="sibTrans2D1" presStyleIdx="3" presStyleCnt="4"/>
      <dgm:spPr/>
      <dgm:t>
        <a:bodyPr/>
        <a:lstStyle/>
        <a:p>
          <a:endParaRPr lang="en-US"/>
        </a:p>
      </dgm:t>
    </dgm:pt>
    <dgm:pt modelId="{40F41A8B-AC36-4F9D-BF80-2754E24B3B9B}" type="pres">
      <dgm:prSet presAssocID="{5EB830C5-9E0D-4233-B880-69CF794B7888}" presName="connectorText" presStyleLbl="sibTrans2D1" presStyleIdx="3" presStyleCnt="4"/>
      <dgm:spPr/>
      <dgm:t>
        <a:bodyPr/>
        <a:lstStyle/>
        <a:p>
          <a:endParaRPr lang="en-US"/>
        </a:p>
      </dgm:t>
    </dgm:pt>
    <dgm:pt modelId="{180049ED-7022-4118-A85C-2B8107758BF1}" type="pres">
      <dgm:prSet presAssocID="{48BC7AE1-6640-4CF0-8101-8B27CE503142}" presName="node" presStyleLbl="node1" presStyleIdx="4" presStyleCnt="5">
        <dgm:presLayoutVars>
          <dgm:bulletEnabled val="1"/>
        </dgm:presLayoutVars>
      </dgm:prSet>
      <dgm:spPr/>
      <dgm:t>
        <a:bodyPr/>
        <a:lstStyle/>
        <a:p>
          <a:endParaRPr lang="en-US"/>
        </a:p>
      </dgm:t>
    </dgm:pt>
  </dgm:ptLst>
  <dgm:cxnLst>
    <dgm:cxn modelId="{BD95A2D3-B04D-4AF7-A8C3-E0BD241EE998}" type="presOf" srcId="{48BC7AE1-6640-4CF0-8101-8B27CE503142}" destId="{180049ED-7022-4118-A85C-2B8107758BF1}" srcOrd="0" destOrd="0" presId="urn:microsoft.com/office/officeart/2005/8/layout/process5"/>
    <dgm:cxn modelId="{C1D48213-08F7-4122-AC97-E107BB842A12}" srcId="{C5DA818B-11CE-4C9C-8E2A-33C664145CD1}" destId="{E75E4D35-7ECE-4EDE-90BE-CA198F51AC05}" srcOrd="2" destOrd="0" parTransId="{C71F12E3-B1C0-4258-8341-7E78DD53614C}" sibTransId="{46F37DE3-ECAF-420D-8707-28D1D8704565}"/>
    <dgm:cxn modelId="{1777836C-ECE3-47AC-8114-5696D85F0743}" type="presOf" srcId="{0E992138-CE74-4149-9DE6-85CE561EB28E}" destId="{2027CFEE-CDCB-4A58-AA3B-59B1A3861792}" srcOrd="1" destOrd="0" presId="urn:microsoft.com/office/officeart/2005/8/layout/process5"/>
    <dgm:cxn modelId="{05CBAFEA-DBCF-4EDE-9279-3644437B96C2}" type="presOf" srcId="{5EB830C5-9E0D-4233-B880-69CF794B7888}" destId="{5A431EEB-B083-4850-B0BA-F5C9C2DA2E0F}" srcOrd="0" destOrd="0" presId="urn:microsoft.com/office/officeart/2005/8/layout/process5"/>
    <dgm:cxn modelId="{4EB93935-A414-44D4-ABB0-131BAAE2A6E4}" type="presOf" srcId="{320801EC-4793-4439-AF56-0E69C8F4BC21}" destId="{79356E57-ACBD-4BF9-A9A3-42A48D825A59}" srcOrd="0" destOrd="0" presId="urn:microsoft.com/office/officeart/2005/8/layout/process5"/>
    <dgm:cxn modelId="{B560995C-1C12-4792-AC93-3648B59307CF}" type="presOf" srcId="{0E992138-CE74-4149-9DE6-85CE561EB28E}" destId="{BECFC45D-12F8-40D5-A04B-94CE8A5EE986}" srcOrd="0" destOrd="0" presId="urn:microsoft.com/office/officeart/2005/8/layout/process5"/>
    <dgm:cxn modelId="{2308EE5E-CDE4-4FD3-96DA-38C72A4E014B}" type="presOf" srcId="{46F37DE3-ECAF-420D-8707-28D1D8704565}" destId="{9636550B-5EE2-4AF9-9492-F5239D8A4125}" srcOrd="0" destOrd="0" presId="urn:microsoft.com/office/officeart/2005/8/layout/process5"/>
    <dgm:cxn modelId="{9B3C8E5F-0E44-41EF-9B5A-A90A61119A92}" srcId="{C5DA818B-11CE-4C9C-8E2A-33C664145CD1}" destId="{48BC7AE1-6640-4CF0-8101-8B27CE503142}" srcOrd="4" destOrd="0" parTransId="{D1B82C1D-8D3F-4096-A45C-863C46D2584B}" sibTransId="{F67E0E82-4937-43A7-96D5-3A127E39D829}"/>
    <dgm:cxn modelId="{31DF79BC-0ABA-4A84-A29A-77C6703E74B0}" srcId="{C5DA818B-11CE-4C9C-8E2A-33C664145CD1}" destId="{320801EC-4793-4439-AF56-0E69C8F4BC21}" srcOrd="3" destOrd="0" parTransId="{E3D6CC1C-FAAC-4E76-862E-7120FE682DDE}" sibTransId="{5EB830C5-9E0D-4233-B880-69CF794B7888}"/>
    <dgm:cxn modelId="{5140FF15-D69B-4496-BCEC-FC05F7D0DF9A}" type="presOf" srcId="{75C2D920-135B-451C-B52D-18F3D79B2AF8}" destId="{F683D09D-456D-4D9F-BD19-35731D2715A1}" srcOrd="1" destOrd="0" presId="urn:microsoft.com/office/officeart/2005/8/layout/process5"/>
    <dgm:cxn modelId="{BB794E1F-5E74-4045-9543-B01387935E7F}" type="presOf" srcId="{75C2D920-135B-451C-B52D-18F3D79B2AF8}" destId="{40FC0476-7B7A-412F-AE38-B3715BA04471}" srcOrd="0" destOrd="0" presId="urn:microsoft.com/office/officeart/2005/8/layout/process5"/>
    <dgm:cxn modelId="{409C3136-0392-4CF0-AC22-2F8D70FAB364}" type="presOf" srcId="{5EB830C5-9E0D-4233-B880-69CF794B7888}" destId="{40F41A8B-AC36-4F9D-BF80-2754E24B3B9B}" srcOrd="1" destOrd="0" presId="urn:microsoft.com/office/officeart/2005/8/layout/process5"/>
    <dgm:cxn modelId="{889491D2-7611-4451-9F88-0BEBDF537417}" type="presOf" srcId="{C5DA818B-11CE-4C9C-8E2A-33C664145CD1}" destId="{22BFAACF-342F-407C-8312-43E2D86A86B3}" srcOrd="0" destOrd="0" presId="urn:microsoft.com/office/officeart/2005/8/layout/process5"/>
    <dgm:cxn modelId="{E9803168-CA1B-4BBB-8714-B25582109969}" type="presOf" srcId="{0DE83DF4-C279-4288-9C50-2E2974C2F12E}" destId="{CA9D7CE3-1A9C-4FE7-A38B-A1FD82311842}" srcOrd="0" destOrd="0" presId="urn:microsoft.com/office/officeart/2005/8/layout/process5"/>
    <dgm:cxn modelId="{F9D0365F-E5B1-4B29-850D-AC63FDD07EBC}" type="presOf" srcId="{E75E4D35-7ECE-4EDE-90BE-CA198F51AC05}" destId="{6DC1FF4B-5A22-4D24-9EFF-CF43804BE00B}" srcOrd="0" destOrd="0" presId="urn:microsoft.com/office/officeart/2005/8/layout/process5"/>
    <dgm:cxn modelId="{D7B31731-8B01-4D36-B8D0-AD421B3667D4}" srcId="{C5DA818B-11CE-4C9C-8E2A-33C664145CD1}" destId="{0DE83DF4-C279-4288-9C50-2E2974C2F12E}" srcOrd="0" destOrd="0" parTransId="{4A533C2F-0F77-4EB7-9A0B-9F4B36F97293}" sibTransId="{0E992138-CE74-4149-9DE6-85CE561EB28E}"/>
    <dgm:cxn modelId="{8996ABE2-2ADE-42A6-828C-31636480374D}" srcId="{C5DA818B-11CE-4C9C-8E2A-33C664145CD1}" destId="{3BEB5732-EBD6-4EC7-BEB9-210BA19D0318}" srcOrd="1" destOrd="0" parTransId="{C9A058A6-8861-4495-A705-D808D6BFCBD1}" sibTransId="{75C2D920-135B-451C-B52D-18F3D79B2AF8}"/>
    <dgm:cxn modelId="{FBDE44AE-F9D5-4888-84F5-6B4109FCC388}" type="presOf" srcId="{3BEB5732-EBD6-4EC7-BEB9-210BA19D0318}" destId="{4D2C8C85-236F-45AC-995F-86C88C43465B}" srcOrd="0" destOrd="0" presId="urn:microsoft.com/office/officeart/2005/8/layout/process5"/>
    <dgm:cxn modelId="{D14FCCAA-7D8A-4FBD-8B1A-6F337A7D9985}" type="presOf" srcId="{46F37DE3-ECAF-420D-8707-28D1D8704565}" destId="{FD4BD8C7-7C25-4DF0-8485-B9B937AC27ED}" srcOrd="1" destOrd="0" presId="urn:microsoft.com/office/officeart/2005/8/layout/process5"/>
    <dgm:cxn modelId="{6541E5BA-003A-4CD4-94EC-C241254277F7}" type="presParOf" srcId="{22BFAACF-342F-407C-8312-43E2D86A86B3}" destId="{CA9D7CE3-1A9C-4FE7-A38B-A1FD82311842}" srcOrd="0" destOrd="0" presId="urn:microsoft.com/office/officeart/2005/8/layout/process5"/>
    <dgm:cxn modelId="{A02CC621-B59C-49C5-BFC7-C7E6863F8EED}" type="presParOf" srcId="{22BFAACF-342F-407C-8312-43E2D86A86B3}" destId="{BECFC45D-12F8-40D5-A04B-94CE8A5EE986}" srcOrd="1" destOrd="0" presId="urn:microsoft.com/office/officeart/2005/8/layout/process5"/>
    <dgm:cxn modelId="{A7654005-5E28-4DF3-A7BD-B78FF11BCED8}" type="presParOf" srcId="{BECFC45D-12F8-40D5-A04B-94CE8A5EE986}" destId="{2027CFEE-CDCB-4A58-AA3B-59B1A3861792}" srcOrd="0" destOrd="0" presId="urn:microsoft.com/office/officeart/2005/8/layout/process5"/>
    <dgm:cxn modelId="{50B05504-0045-4599-9728-21BB754633AF}" type="presParOf" srcId="{22BFAACF-342F-407C-8312-43E2D86A86B3}" destId="{4D2C8C85-236F-45AC-995F-86C88C43465B}" srcOrd="2" destOrd="0" presId="urn:microsoft.com/office/officeart/2005/8/layout/process5"/>
    <dgm:cxn modelId="{6E4ACA4D-75D3-42C3-B8F2-CBB43F4C5CB3}" type="presParOf" srcId="{22BFAACF-342F-407C-8312-43E2D86A86B3}" destId="{40FC0476-7B7A-412F-AE38-B3715BA04471}" srcOrd="3" destOrd="0" presId="urn:microsoft.com/office/officeart/2005/8/layout/process5"/>
    <dgm:cxn modelId="{800C6908-984A-40F9-9D33-DDE5B6B441CE}" type="presParOf" srcId="{40FC0476-7B7A-412F-AE38-B3715BA04471}" destId="{F683D09D-456D-4D9F-BD19-35731D2715A1}" srcOrd="0" destOrd="0" presId="urn:microsoft.com/office/officeart/2005/8/layout/process5"/>
    <dgm:cxn modelId="{05D04151-32D0-411B-A975-3DD9775561E4}" type="presParOf" srcId="{22BFAACF-342F-407C-8312-43E2D86A86B3}" destId="{6DC1FF4B-5A22-4D24-9EFF-CF43804BE00B}" srcOrd="4" destOrd="0" presId="urn:microsoft.com/office/officeart/2005/8/layout/process5"/>
    <dgm:cxn modelId="{6F412448-8AAA-413A-90D4-A4DF5A41979B}" type="presParOf" srcId="{22BFAACF-342F-407C-8312-43E2D86A86B3}" destId="{9636550B-5EE2-4AF9-9492-F5239D8A4125}" srcOrd="5" destOrd="0" presId="urn:microsoft.com/office/officeart/2005/8/layout/process5"/>
    <dgm:cxn modelId="{118C7CFF-A909-4F76-B88A-1F15960C18ED}" type="presParOf" srcId="{9636550B-5EE2-4AF9-9492-F5239D8A4125}" destId="{FD4BD8C7-7C25-4DF0-8485-B9B937AC27ED}" srcOrd="0" destOrd="0" presId="urn:microsoft.com/office/officeart/2005/8/layout/process5"/>
    <dgm:cxn modelId="{4045E1C8-E24A-4B58-8474-46E13FB85D4D}" type="presParOf" srcId="{22BFAACF-342F-407C-8312-43E2D86A86B3}" destId="{79356E57-ACBD-4BF9-A9A3-42A48D825A59}" srcOrd="6" destOrd="0" presId="urn:microsoft.com/office/officeart/2005/8/layout/process5"/>
    <dgm:cxn modelId="{9406E9EC-D9CE-4FC9-B2F0-4275B406342A}" type="presParOf" srcId="{22BFAACF-342F-407C-8312-43E2D86A86B3}" destId="{5A431EEB-B083-4850-B0BA-F5C9C2DA2E0F}" srcOrd="7" destOrd="0" presId="urn:microsoft.com/office/officeart/2005/8/layout/process5"/>
    <dgm:cxn modelId="{C3903066-15F5-4629-87BD-511F38D3C3FF}" type="presParOf" srcId="{5A431EEB-B083-4850-B0BA-F5C9C2DA2E0F}" destId="{40F41A8B-AC36-4F9D-BF80-2754E24B3B9B}" srcOrd="0" destOrd="0" presId="urn:microsoft.com/office/officeart/2005/8/layout/process5"/>
    <dgm:cxn modelId="{9F585E4D-D958-4AF6-9654-0741FA90786E}" type="presParOf" srcId="{22BFAACF-342F-407C-8312-43E2D86A86B3}" destId="{180049ED-7022-4118-A85C-2B8107758BF1}"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9A83F7-6282-4009-9FDD-2C42EBA4229D}" type="doc">
      <dgm:prSet loTypeId="urn:microsoft.com/office/officeart/2005/8/layout/equation2" loCatId="process" qsTypeId="urn:microsoft.com/office/officeart/2005/8/quickstyle/3d2" qsCatId="3D" csTypeId="urn:microsoft.com/office/officeart/2005/8/colors/accent2_2" csCatId="accent2" phldr="1"/>
      <dgm:spPr/>
    </dgm:pt>
    <dgm:pt modelId="{F9628E8C-B3D5-471D-9619-418CD8F351E3}">
      <dgm:prSet phldrT="[Text]"/>
      <dgm:spPr/>
      <dgm:t>
        <a:bodyPr/>
        <a:lstStyle/>
        <a:p>
          <a:r>
            <a:rPr lang="en-US" dirty="0" smtClean="0"/>
            <a:t>Test case</a:t>
          </a:r>
          <a:endParaRPr lang="en-US" dirty="0"/>
        </a:p>
      </dgm:t>
    </dgm:pt>
    <dgm:pt modelId="{32D18632-714E-423E-919B-53619FB168E2}" type="parTrans" cxnId="{E1F4254F-E3F1-4CD6-BF2E-58B4220D6498}">
      <dgm:prSet/>
      <dgm:spPr/>
      <dgm:t>
        <a:bodyPr/>
        <a:lstStyle/>
        <a:p>
          <a:endParaRPr lang="en-US"/>
        </a:p>
      </dgm:t>
    </dgm:pt>
    <dgm:pt modelId="{02AE41EB-8DB4-4D4D-8A78-CCF9C0C28826}" type="sibTrans" cxnId="{E1F4254F-E3F1-4CD6-BF2E-58B4220D6498}">
      <dgm:prSet/>
      <dgm:spPr/>
      <dgm:t>
        <a:bodyPr/>
        <a:lstStyle/>
        <a:p>
          <a:endParaRPr lang="en-US"/>
        </a:p>
      </dgm:t>
    </dgm:pt>
    <dgm:pt modelId="{03627E23-B44B-4654-B051-5B5703C1EE4F}">
      <dgm:prSet phldrT="[Text]"/>
      <dgm:spPr/>
      <dgm:t>
        <a:bodyPr/>
        <a:lstStyle/>
        <a:p>
          <a:r>
            <a:rPr lang="en-US" dirty="0" smtClean="0"/>
            <a:t>Test data</a:t>
          </a:r>
          <a:endParaRPr lang="en-US" dirty="0"/>
        </a:p>
      </dgm:t>
    </dgm:pt>
    <dgm:pt modelId="{FA49A028-C2E4-412A-AE88-54A957BC1F11}" type="parTrans" cxnId="{7A9FAF37-4789-4EBB-BE05-8ABD17C6AD6E}">
      <dgm:prSet/>
      <dgm:spPr/>
      <dgm:t>
        <a:bodyPr/>
        <a:lstStyle/>
        <a:p>
          <a:endParaRPr lang="en-US"/>
        </a:p>
      </dgm:t>
    </dgm:pt>
    <dgm:pt modelId="{73857215-3029-4F35-8F5F-381F9058A623}" type="sibTrans" cxnId="{7A9FAF37-4789-4EBB-BE05-8ABD17C6AD6E}">
      <dgm:prSet/>
      <dgm:spPr/>
      <dgm:t>
        <a:bodyPr/>
        <a:lstStyle/>
        <a:p>
          <a:endParaRPr lang="en-US"/>
        </a:p>
      </dgm:t>
    </dgm:pt>
    <dgm:pt modelId="{946134F0-F3CD-48E5-8F5C-622A6A5A010A}">
      <dgm:prSet phldrT="[Text]"/>
      <dgm:spPr/>
      <dgm:t>
        <a:bodyPr/>
        <a:lstStyle/>
        <a:p>
          <a:r>
            <a:rPr lang="en-US" dirty="0" smtClean="0"/>
            <a:t>Integration test</a:t>
          </a:r>
          <a:endParaRPr lang="en-US" dirty="0"/>
        </a:p>
      </dgm:t>
    </dgm:pt>
    <dgm:pt modelId="{34D5185C-CA43-429D-8F7C-611C0F651B70}" type="parTrans" cxnId="{07D7F9DE-BA73-48CC-AABE-B3871BBA7FAF}">
      <dgm:prSet/>
      <dgm:spPr/>
      <dgm:t>
        <a:bodyPr/>
        <a:lstStyle/>
        <a:p>
          <a:endParaRPr lang="en-US"/>
        </a:p>
      </dgm:t>
    </dgm:pt>
    <dgm:pt modelId="{B8689090-7701-4465-9632-4A7B0DCE1809}" type="sibTrans" cxnId="{07D7F9DE-BA73-48CC-AABE-B3871BBA7FAF}">
      <dgm:prSet/>
      <dgm:spPr/>
      <dgm:t>
        <a:bodyPr/>
        <a:lstStyle/>
        <a:p>
          <a:endParaRPr lang="en-US"/>
        </a:p>
      </dgm:t>
    </dgm:pt>
    <dgm:pt modelId="{CE329C6F-D443-4ACB-8B92-7E3E608CA8EF}" type="pres">
      <dgm:prSet presAssocID="{829A83F7-6282-4009-9FDD-2C42EBA4229D}" presName="Name0" presStyleCnt="0">
        <dgm:presLayoutVars>
          <dgm:dir/>
          <dgm:resizeHandles val="exact"/>
        </dgm:presLayoutVars>
      </dgm:prSet>
      <dgm:spPr/>
    </dgm:pt>
    <dgm:pt modelId="{39677E7D-3FCA-4FEA-8623-7830E4A9210A}" type="pres">
      <dgm:prSet presAssocID="{829A83F7-6282-4009-9FDD-2C42EBA4229D}" presName="vNodes" presStyleCnt="0"/>
      <dgm:spPr/>
    </dgm:pt>
    <dgm:pt modelId="{471036B0-BBE4-490B-BA37-5C1F685D5E0F}" type="pres">
      <dgm:prSet presAssocID="{F9628E8C-B3D5-471D-9619-418CD8F351E3}" presName="node" presStyleLbl="node1" presStyleIdx="0" presStyleCnt="3">
        <dgm:presLayoutVars>
          <dgm:bulletEnabled val="1"/>
        </dgm:presLayoutVars>
      </dgm:prSet>
      <dgm:spPr/>
      <dgm:t>
        <a:bodyPr/>
        <a:lstStyle/>
        <a:p>
          <a:endParaRPr lang="en-US"/>
        </a:p>
      </dgm:t>
    </dgm:pt>
    <dgm:pt modelId="{15C6121E-1B75-4587-B008-9F19D13B1623}" type="pres">
      <dgm:prSet presAssocID="{02AE41EB-8DB4-4D4D-8A78-CCF9C0C28826}" presName="spacerT" presStyleCnt="0"/>
      <dgm:spPr/>
    </dgm:pt>
    <dgm:pt modelId="{02E8E01F-9B89-434C-A262-C82CE10E54EB}" type="pres">
      <dgm:prSet presAssocID="{02AE41EB-8DB4-4D4D-8A78-CCF9C0C28826}" presName="sibTrans" presStyleLbl="sibTrans2D1" presStyleIdx="0" presStyleCnt="2"/>
      <dgm:spPr/>
      <dgm:t>
        <a:bodyPr/>
        <a:lstStyle/>
        <a:p>
          <a:endParaRPr lang="en-US"/>
        </a:p>
      </dgm:t>
    </dgm:pt>
    <dgm:pt modelId="{BC29FA6F-BC1D-44AC-A397-715BB10B781B}" type="pres">
      <dgm:prSet presAssocID="{02AE41EB-8DB4-4D4D-8A78-CCF9C0C28826}" presName="spacerB" presStyleCnt="0"/>
      <dgm:spPr/>
    </dgm:pt>
    <dgm:pt modelId="{A973A65D-B79E-4895-80DB-F28072714831}" type="pres">
      <dgm:prSet presAssocID="{03627E23-B44B-4654-B051-5B5703C1EE4F}" presName="node" presStyleLbl="node1" presStyleIdx="1" presStyleCnt="3">
        <dgm:presLayoutVars>
          <dgm:bulletEnabled val="1"/>
        </dgm:presLayoutVars>
      </dgm:prSet>
      <dgm:spPr/>
      <dgm:t>
        <a:bodyPr/>
        <a:lstStyle/>
        <a:p>
          <a:endParaRPr lang="en-US"/>
        </a:p>
      </dgm:t>
    </dgm:pt>
    <dgm:pt modelId="{93F51D8E-F515-46FB-A4EA-10D2475DBDE0}" type="pres">
      <dgm:prSet presAssocID="{829A83F7-6282-4009-9FDD-2C42EBA4229D}" presName="sibTransLast" presStyleLbl="sibTrans2D1" presStyleIdx="1" presStyleCnt="2"/>
      <dgm:spPr/>
      <dgm:t>
        <a:bodyPr/>
        <a:lstStyle/>
        <a:p>
          <a:endParaRPr lang="en-US"/>
        </a:p>
      </dgm:t>
    </dgm:pt>
    <dgm:pt modelId="{4B248257-7F82-4D5B-A99E-8BE3D2399B63}" type="pres">
      <dgm:prSet presAssocID="{829A83F7-6282-4009-9FDD-2C42EBA4229D}" presName="connectorText" presStyleLbl="sibTrans2D1" presStyleIdx="1" presStyleCnt="2"/>
      <dgm:spPr/>
      <dgm:t>
        <a:bodyPr/>
        <a:lstStyle/>
        <a:p>
          <a:endParaRPr lang="en-US"/>
        </a:p>
      </dgm:t>
    </dgm:pt>
    <dgm:pt modelId="{1CD94E81-4DBE-4137-BB79-235111C78090}" type="pres">
      <dgm:prSet presAssocID="{829A83F7-6282-4009-9FDD-2C42EBA4229D}" presName="lastNode" presStyleLbl="node1" presStyleIdx="2" presStyleCnt="3">
        <dgm:presLayoutVars>
          <dgm:bulletEnabled val="1"/>
        </dgm:presLayoutVars>
      </dgm:prSet>
      <dgm:spPr/>
      <dgm:t>
        <a:bodyPr/>
        <a:lstStyle/>
        <a:p>
          <a:endParaRPr lang="en-US"/>
        </a:p>
      </dgm:t>
    </dgm:pt>
  </dgm:ptLst>
  <dgm:cxnLst>
    <dgm:cxn modelId="{26514630-EC15-48F6-A275-5FEC00BEC156}" type="presOf" srcId="{829A83F7-6282-4009-9FDD-2C42EBA4229D}" destId="{CE329C6F-D443-4ACB-8B92-7E3E608CA8EF}" srcOrd="0" destOrd="0" presId="urn:microsoft.com/office/officeart/2005/8/layout/equation2"/>
    <dgm:cxn modelId="{1A573E14-06D3-474D-BEB7-8E263B4F14FB}" type="presOf" srcId="{73857215-3029-4F35-8F5F-381F9058A623}" destId="{4B248257-7F82-4D5B-A99E-8BE3D2399B63}" srcOrd="1" destOrd="0" presId="urn:microsoft.com/office/officeart/2005/8/layout/equation2"/>
    <dgm:cxn modelId="{07D7F9DE-BA73-48CC-AABE-B3871BBA7FAF}" srcId="{829A83F7-6282-4009-9FDD-2C42EBA4229D}" destId="{946134F0-F3CD-48E5-8F5C-622A6A5A010A}" srcOrd="2" destOrd="0" parTransId="{34D5185C-CA43-429D-8F7C-611C0F651B70}" sibTransId="{B8689090-7701-4465-9632-4A7B0DCE1809}"/>
    <dgm:cxn modelId="{2A44540D-DFF6-45DC-9EA2-C6514DC59264}" type="presOf" srcId="{02AE41EB-8DB4-4D4D-8A78-CCF9C0C28826}" destId="{02E8E01F-9B89-434C-A262-C82CE10E54EB}" srcOrd="0" destOrd="0" presId="urn:microsoft.com/office/officeart/2005/8/layout/equation2"/>
    <dgm:cxn modelId="{7A9FAF37-4789-4EBB-BE05-8ABD17C6AD6E}" srcId="{829A83F7-6282-4009-9FDD-2C42EBA4229D}" destId="{03627E23-B44B-4654-B051-5B5703C1EE4F}" srcOrd="1" destOrd="0" parTransId="{FA49A028-C2E4-412A-AE88-54A957BC1F11}" sibTransId="{73857215-3029-4F35-8F5F-381F9058A623}"/>
    <dgm:cxn modelId="{E1F4254F-E3F1-4CD6-BF2E-58B4220D6498}" srcId="{829A83F7-6282-4009-9FDD-2C42EBA4229D}" destId="{F9628E8C-B3D5-471D-9619-418CD8F351E3}" srcOrd="0" destOrd="0" parTransId="{32D18632-714E-423E-919B-53619FB168E2}" sibTransId="{02AE41EB-8DB4-4D4D-8A78-CCF9C0C28826}"/>
    <dgm:cxn modelId="{426A972C-6C79-442D-BC9F-43AD9AE5AE67}" type="presOf" srcId="{946134F0-F3CD-48E5-8F5C-622A6A5A010A}" destId="{1CD94E81-4DBE-4137-BB79-235111C78090}" srcOrd="0" destOrd="0" presId="urn:microsoft.com/office/officeart/2005/8/layout/equation2"/>
    <dgm:cxn modelId="{68CF4233-B07E-4E12-8F65-1EFC009985C9}" type="presOf" srcId="{F9628E8C-B3D5-471D-9619-418CD8F351E3}" destId="{471036B0-BBE4-490B-BA37-5C1F685D5E0F}" srcOrd="0" destOrd="0" presId="urn:microsoft.com/office/officeart/2005/8/layout/equation2"/>
    <dgm:cxn modelId="{EF0F4212-93C2-4CB1-B17A-45E31A658AD2}" type="presOf" srcId="{03627E23-B44B-4654-B051-5B5703C1EE4F}" destId="{A973A65D-B79E-4895-80DB-F28072714831}" srcOrd="0" destOrd="0" presId="urn:microsoft.com/office/officeart/2005/8/layout/equation2"/>
    <dgm:cxn modelId="{682A04FA-C5D0-4DBC-AAEF-9ACC09C6D0DB}" type="presOf" srcId="{73857215-3029-4F35-8F5F-381F9058A623}" destId="{93F51D8E-F515-46FB-A4EA-10D2475DBDE0}" srcOrd="0" destOrd="0" presId="urn:microsoft.com/office/officeart/2005/8/layout/equation2"/>
    <dgm:cxn modelId="{499F0864-A686-4578-BFD2-42E8D695EDDC}" type="presParOf" srcId="{CE329C6F-D443-4ACB-8B92-7E3E608CA8EF}" destId="{39677E7D-3FCA-4FEA-8623-7830E4A9210A}" srcOrd="0" destOrd="0" presId="urn:microsoft.com/office/officeart/2005/8/layout/equation2"/>
    <dgm:cxn modelId="{23AA6B94-D24B-4D5E-8271-429434AA4B97}" type="presParOf" srcId="{39677E7D-3FCA-4FEA-8623-7830E4A9210A}" destId="{471036B0-BBE4-490B-BA37-5C1F685D5E0F}" srcOrd="0" destOrd="0" presId="urn:microsoft.com/office/officeart/2005/8/layout/equation2"/>
    <dgm:cxn modelId="{11846BF6-9D8F-42A0-915D-164D83FC40D5}" type="presParOf" srcId="{39677E7D-3FCA-4FEA-8623-7830E4A9210A}" destId="{15C6121E-1B75-4587-B008-9F19D13B1623}" srcOrd="1" destOrd="0" presId="urn:microsoft.com/office/officeart/2005/8/layout/equation2"/>
    <dgm:cxn modelId="{97678F16-A37F-4AF0-9DC8-3A702674EA68}" type="presParOf" srcId="{39677E7D-3FCA-4FEA-8623-7830E4A9210A}" destId="{02E8E01F-9B89-434C-A262-C82CE10E54EB}" srcOrd="2" destOrd="0" presId="urn:microsoft.com/office/officeart/2005/8/layout/equation2"/>
    <dgm:cxn modelId="{41C625D1-CD44-4F3D-B0AA-1EF677250CD0}" type="presParOf" srcId="{39677E7D-3FCA-4FEA-8623-7830E4A9210A}" destId="{BC29FA6F-BC1D-44AC-A397-715BB10B781B}" srcOrd="3" destOrd="0" presId="urn:microsoft.com/office/officeart/2005/8/layout/equation2"/>
    <dgm:cxn modelId="{1B29F092-FFE2-4632-841F-B3A5617B2219}" type="presParOf" srcId="{39677E7D-3FCA-4FEA-8623-7830E4A9210A}" destId="{A973A65D-B79E-4895-80DB-F28072714831}" srcOrd="4" destOrd="0" presId="urn:microsoft.com/office/officeart/2005/8/layout/equation2"/>
    <dgm:cxn modelId="{28F67FB2-5845-4BFC-80BB-F61EF9AB3BB8}" type="presParOf" srcId="{CE329C6F-D443-4ACB-8B92-7E3E608CA8EF}" destId="{93F51D8E-F515-46FB-A4EA-10D2475DBDE0}" srcOrd="1" destOrd="0" presId="urn:microsoft.com/office/officeart/2005/8/layout/equation2"/>
    <dgm:cxn modelId="{BF92CE82-11B8-4923-B470-CE03757F4FEE}" type="presParOf" srcId="{93F51D8E-F515-46FB-A4EA-10D2475DBDE0}" destId="{4B248257-7F82-4D5B-A99E-8BE3D2399B63}" srcOrd="0" destOrd="0" presId="urn:microsoft.com/office/officeart/2005/8/layout/equation2"/>
    <dgm:cxn modelId="{3A9D212E-510C-46C6-87DB-AB3740EB7E94}" type="presParOf" srcId="{CE329C6F-D443-4ACB-8B92-7E3E608CA8EF}" destId="{1CD94E81-4DBE-4137-BB79-235111C78090}"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E3068-50C6-4EDA-99E6-9AB4629C6958}">
      <dsp:nvSpPr>
        <dsp:cNvPr id="0" name=""/>
        <dsp:cNvSpPr/>
      </dsp:nvSpPr>
      <dsp:spPr>
        <a:xfrm>
          <a:off x="2904269" y="960"/>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Plan</a:t>
          </a:r>
          <a:endParaRPr lang="en-US" sz="3500" kern="1200" dirty="0"/>
        </a:p>
      </dsp:txBody>
      <dsp:txXfrm>
        <a:off x="3147233" y="243924"/>
        <a:ext cx="1173133" cy="1173133"/>
      </dsp:txXfrm>
    </dsp:sp>
    <dsp:sp modelId="{90BB7DB9-C39E-4DD6-8775-50A957030220}">
      <dsp:nvSpPr>
        <dsp:cNvPr id="0" name=""/>
        <dsp:cNvSpPr/>
      </dsp:nvSpPr>
      <dsp:spPr>
        <a:xfrm rot="2700000">
          <a:off x="4385093" y="1421871"/>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404429" y="1487178"/>
        <a:ext cx="308075" cy="335959"/>
      </dsp:txXfrm>
    </dsp:sp>
    <dsp:sp modelId="{3A05E1D0-C4B3-4F1A-B40F-35DDE3458635}">
      <dsp:nvSpPr>
        <dsp:cNvPr id="0" name=""/>
        <dsp:cNvSpPr/>
      </dsp:nvSpPr>
      <dsp:spPr>
        <a:xfrm>
          <a:off x="4664578"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Do</a:t>
          </a:r>
        </a:p>
      </dsp:txBody>
      <dsp:txXfrm>
        <a:off x="4907542" y="2004233"/>
        <a:ext cx="1173133" cy="1173133"/>
      </dsp:txXfrm>
    </dsp:sp>
    <dsp:sp modelId="{2EDD0443-2E9A-4148-9416-16C56D593B70}">
      <dsp:nvSpPr>
        <dsp:cNvPr id="0" name=""/>
        <dsp:cNvSpPr/>
      </dsp:nvSpPr>
      <dsp:spPr>
        <a:xfrm rot="8100000">
          <a:off x="4440873" y="3160650"/>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4545049" y="3229486"/>
        <a:ext cx="284785" cy="335959"/>
      </dsp:txXfrm>
    </dsp:sp>
    <dsp:sp modelId="{C50F90CA-8755-452D-879C-793F6718482B}">
      <dsp:nvSpPr>
        <dsp:cNvPr id="0" name=""/>
        <dsp:cNvSpPr/>
      </dsp:nvSpPr>
      <dsp:spPr>
        <a:xfrm>
          <a:off x="2761896" y="3521578"/>
          <a:ext cx="1943806" cy="1659061"/>
        </a:xfrm>
        <a:prstGeom prst="ellipse">
          <a:avLst/>
        </a:prstGeom>
        <a:solidFill>
          <a:srgbClr val="BC4455"/>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Review</a:t>
          </a:r>
          <a:endParaRPr lang="en-US" sz="2800" kern="1200" dirty="0"/>
        </a:p>
      </dsp:txBody>
      <dsp:txXfrm>
        <a:off x="3046560" y="3764542"/>
        <a:ext cx="1374478" cy="1173133"/>
      </dsp:txXfrm>
    </dsp:sp>
    <dsp:sp modelId="{B5D4E4DA-557A-4C4C-BA44-4BD2153AD12A}">
      <dsp:nvSpPr>
        <dsp:cNvPr id="0" name=""/>
        <dsp:cNvSpPr/>
      </dsp:nvSpPr>
      <dsp:spPr>
        <a:xfrm rot="13500000">
          <a:off x="2636174" y="3176934"/>
          <a:ext cx="406835"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2740350" y="3332072"/>
        <a:ext cx="284785" cy="335959"/>
      </dsp:txXfrm>
    </dsp:sp>
    <dsp:sp modelId="{28597065-8685-4AB3-A908-4DDB750E2A2B}">
      <dsp:nvSpPr>
        <dsp:cNvPr id="0" name=""/>
        <dsp:cNvSpPr/>
      </dsp:nvSpPr>
      <dsp:spPr>
        <a:xfrm>
          <a:off x="1143960" y="1761269"/>
          <a:ext cx="1659061" cy="1659061"/>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Log bugs</a:t>
          </a:r>
          <a:endParaRPr lang="en-US" sz="3500" kern="1200" dirty="0"/>
        </a:p>
      </dsp:txBody>
      <dsp:txXfrm>
        <a:off x="1386924" y="2004233"/>
        <a:ext cx="1173133" cy="1173133"/>
      </dsp:txXfrm>
    </dsp:sp>
    <dsp:sp modelId="{32BF7593-8EED-43A1-9306-25F0C8C52647}">
      <dsp:nvSpPr>
        <dsp:cNvPr id="0" name=""/>
        <dsp:cNvSpPr/>
      </dsp:nvSpPr>
      <dsp:spPr>
        <a:xfrm rot="18900000">
          <a:off x="2624784" y="1439486"/>
          <a:ext cx="440107" cy="559933"/>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644120" y="1598153"/>
        <a:ext cx="308075" cy="335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681BD-1D0B-4EAF-BE83-CD77044FE8BC}">
      <dsp:nvSpPr>
        <dsp:cNvPr id="0" name=""/>
        <dsp:cNvSpPr/>
      </dsp:nvSpPr>
      <dsp:spPr>
        <a:xfrm>
          <a:off x="1662186" y="153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Long</a:t>
          </a:r>
          <a:endParaRPr lang="en-US" sz="1900" kern="1200" dirty="0"/>
        </a:p>
      </dsp:txBody>
      <dsp:txXfrm>
        <a:off x="1692102" y="31453"/>
        <a:ext cx="882994" cy="553005"/>
      </dsp:txXfrm>
    </dsp:sp>
    <dsp:sp modelId="{63F24DF9-DDCB-4E22-A1F7-BD39400ED43B}">
      <dsp:nvSpPr>
        <dsp:cNvPr id="0" name=""/>
        <dsp:cNvSpPr/>
      </dsp:nvSpPr>
      <dsp:spPr>
        <a:xfrm>
          <a:off x="909648" y="307956"/>
          <a:ext cx="2447903" cy="2447903"/>
        </a:xfrm>
        <a:custGeom>
          <a:avLst/>
          <a:gdLst/>
          <a:ahLst/>
          <a:cxnLst/>
          <a:rect l="0" t="0" r="0" b="0"/>
          <a:pathLst>
            <a:path>
              <a:moveTo>
                <a:pt x="1821566" y="155815"/>
              </a:moveTo>
              <a:arcTo wR="1223951" hR="1223951" stAng="17953602"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5D4D1A-CD6A-420A-AD61-05BAB4A6897A}">
      <dsp:nvSpPr>
        <dsp:cNvPr id="0" name=""/>
        <dsp:cNvSpPr/>
      </dsp:nvSpPr>
      <dsp:spPr>
        <a:xfrm>
          <a:off x="2826234"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Giang</a:t>
          </a:r>
          <a:endParaRPr lang="en-US" sz="1900" kern="1200" dirty="0"/>
        </a:p>
      </dsp:txBody>
      <dsp:txXfrm>
        <a:off x="2856150" y="877183"/>
        <a:ext cx="882994" cy="553005"/>
      </dsp:txXfrm>
    </dsp:sp>
    <dsp:sp modelId="{171BA440-BDA9-4BA5-A0EC-BADA811A2DFC}">
      <dsp:nvSpPr>
        <dsp:cNvPr id="0" name=""/>
        <dsp:cNvSpPr/>
      </dsp:nvSpPr>
      <dsp:spPr>
        <a:xfrm>
          <a:off x="909648" y="307956"/>
          <a:ext cx="2447903" cy="2447903"/>
        </a:xfrm>
        <a:custGeom>
          <a:avLst/>
          <a:gdLst/>
          <a:ahLst/>
          <a:cxnLst/>
          <a:rect l="0" t="0" r="0" b="0"/>
          <a:pathLst>
            <a:path>
              <a:moveTo>
                <a:pt x="2444965" y="1308708"/>
              </a:moveTo>
              <a:arcTo wR="1223951" hR="1223951" stAng="21838250"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D55B0FC-45AE-4C7C-A7A0-D8280A369E83}">
      <dsp:nvSpPr>
        <dsp:cNvPr id="0" name=""/>
        <dsp:cNvSpPr/>
      </dsp:nvSpPr>
      <dsp:spPr>
        <a:xfrm>
          <a:off x="2381607"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Thảo</a:t>
          </a:r>
          <a:endParaRPr lang="en-US" sz="1900" kern="1200" dirty="0"/>
        </a:p>
      </dsp:txBody>
      <dsp:txXfrm>
        <a:off x="2411523" y="2245603"/>
        <a:ext cx="882994" cy="553005"/>
      </dsp:txXfrm>
    </dsp:sp>
    <dsp:sp modelId="{8589775D-AE6B-491F-967A-56247E115124}">
      <dsp:nvSpPr>
        <dsp:cNvPr id="0" name=""/>
        <dsp:cNvSpPr/>
      </dsp:nvSpPr>
      <dsp:spPr>
        <a:xfrm>
          <a:off x="909648" y="307956"/>
          <a:ext cx="2447903" cy="2447903"/>
        </a:xfrm>
        <a:custGeom>
          <a:avLst/>
          <a:gdLst/>
          <a:ahLst/>
          <a:cxnLst/>
          <a:rect l="0" t="0" r="0" b="0"/>
          <a:pathLst>
            <a:path>
              <a:moveTo>
                <a:pt x="1374106" y="2438658"/>
              </a:moveTo>
              <a:arcTo wR="1223951" hR="1223951" stAng="4977191" swAng="845618"/>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13AA462-3D31-4ACC-8BB1-68C8F43DF260}">
      <dsp:nvSpPr>
        <dsp:cNvPr id="0" name=""/>
        <dsp:cNvSpPr/>
      </dsp:nvSpPr>
      <dsp:spPr>
        <a:xfrm>
          <a:off x="942766" y="221568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Ly</a:t>
          </a:r>
          <a:endParaRPr lang="en-US" sz="1900" kern="1200" dirty="0"/>
        </a:p>
      </dsp:txBody>
      <dsp:txXfrm>
        <a:off x="972682" y="2245603"/>
        <a:ext cx="882994" cy="553005"/>
      </dsp:txXfrm>
    </dsp:sp>
    <dsp:sp modelId="{9B85994A-DEEB-43DB-A492-C368AA8AE657}">
      <dsp:nvSpPr>
        <dsp:cNvPr id="0" name=""/>
        <dsp:cNvSpPr/>
      </dsp:nvSpPr>
      <dsp:spPr>
        <a:xfrm>
          <a:off x="909648" y="307956"/>
          <a:ext cx="2447903" cy="2447903"/>
        </a:xfrm>
        <a:custGeom>
          <a:avLst/>
          <a:gdLst/>
          <a:ahLst/>
          <a:cxnLst/>
          <a:rect l="0" t="0" r="0" b="0"/>
          <a:pathLst>
            <a:path>
              <a:moveTo>
                <a:pt x="129832" y="1772551"/>
              </a:moveTo>
              <a:arcTo wR="1223951" hR="1223951" stAng="9202229" swAng="135952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B6111F-49BA-4809-B8D6-48A35C6C6FCF}">
      <dsp:nvSpPr>
        <dsp:cNvPr id="0" name=""/>
        <dsp:cNvSpPr/>
      </dsp:nvSpPr>
      <dsp:spPr>
        <a:xfrm>
          <a:off x="498139" y="847267"/>
          <a:ext cx="942826" cy="612837"/>
        </a:xfrm>
        <a:prstGeom prst="round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Chính</a:t>
          </a:r>
          <a:endParaRPr lang="en-US" sz="1900" kern="1200" dirty="0"/>
        </a:p>
      </dsp:txBody>
      <dsp:txXfrm>
        <a:off x="528055" y="877183"/>
        <a:ext cx="882994" cy="553005"/>
      </dsp:txXfrm>
    </dsp:sp>
    <dsp:sp modelId="{20C5036D-14DF-4059-AD3D-09C0451EF5CD}">
      <dsp:nvSpPr>
        <dsp:cNvPr id="0" name=""/>
        <dsp:cNvSpPr/>
      </dsp:nvSpPr>
      <dsp:spPr>
        <a:xfrm>
          <a:off x="909648" y="307956"/>
          <a:ext cx="2447903" cy="2447903"/>
        </a:xfrm>
        <a:custGeom>
          <a:avLst/>
          <a:gdLst/>
          <a:ahLst/>
          <a:cxnLst/>
          <a:rect l="0" t="0" r="0" b="0"/>
          <a:pathLst>
            <a:path>
              <a:moveTo>
                <a:pt x="294437" y="427672"/>
              </a:moveTo>
              <a:arcTo wR="1223951" hR="1223951" stAng="13235124" swAng="1211273"/>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5982F-8475-4F8C-8056-65213600B782}">
      <dsp:nvSpPr>
        <dsp:cNvPr id="0" name=""/>
        <dsp:cNvSpPr/>
      </dsp:nvSpPr>
      <dsp:spPr>
        <a:xfrm>
          <a:off x="2776109" y="2747"/>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Code</a:t>
          </a:r>
          <a:endParaRPr lang="en-US" sz="2000" kern="1200" dirty="0"/>
        </a:p>
      </dsp:txBody>
      <dsp:txXfrm>
        <a:off x="3011973" y="238611"/>
        <a:ext cx="1138852" cy="1138852"/>
      </dsp:txXfrm>
    </dsp:sp>
    <dsp:sp modelId="{3D7E82A8-7126-4A1C-B640-8E07B80886FF}">
      <dsp:nvSpPr>
        <dsp:cNvPr id="0" name=""/>
        <dsp:cNvSpPr/>
      </dsp:nvSpPr>
      <dsp:spPr>
        <a:xfrm rot="2160000">
          <a:off x="4335489" y="1239210"/>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4347719" y="1310285"/>
        <a:ext cx="298830" cy="326143"/>
      </dsp:txXfrm>
    </dsp:sp>
    <dsp:sp modelId="{704D200F-1081-4315-8692-97163D4CE1AB}">
      <dsp:nvSpPr>
        <dsp:cNvPr id="0" name=""/>
        <dsp:cNvSpPr/>
      </dsp:nvSpPr>
      <dsp:spPr>
        <a:xfrm>
          <a:off x="4730738"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Unit test</a:t>
          </a:r>
          <a:endParaRPr lang="en-US" sz="2000" kern="1200" dirty="0"/>
        </a:p>
      </dsp:txBody>
      <dsp:txXfrm>
        <a:off x="4966602" y="1658732"/>
        <a:ext cx="1138852" cy="1138852"/>
      </dsp:txXfrm>
    </dsp:sp>
    <dsp:sp modelId="{A53C2F1B-13E7-4DAE-8437-CC29BCF77BCF}">
      <dsp:nvSpPr>
        <dsp:cNvPr id="0" name=""/>
        <dsp:cNvSpPr/>
      </dsp:nvSpPr>
      <dsp:spPr>
        <a:xfrm rot="6480000">
          <a:off x="4953011" y="309378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5036834" y="3141597"/>
        <a:ext cx="298830" cy="326143"/>
      </dsp:txXfrm>
    </dsp:sp>
    <dsp:sp modelId="{43E43CC9-4362-4E6A-A3C1-FC6C4E96145C}">
      <dsp:nvSpPr>
        <dsp:cNvPr id="0" name=""/>
        <dsp:cNvSpPr/>
      </dsp:nvSpPr>
      <dsp:spPr>
        <a:xfrm>
          <a:off x="3984136"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Review code</a:t>
          </a:r>
          <a:endParaRPr lang="en-US" sz="2000" kern="1200" dirty="0"/>
        </a:p>
      </dsp:txBody>
      <dsp:txXfrm>
        <a:off x="4220000" y="3956536"/>
        <a:ext cx="1138852" cy="1138852"/>
      </dsp:txXfrm>
    </dsp:sp>
    <dsp:sp modelId="{40E9D30A-67F5-48FE-8B59-3AA3CBC24D2F}">
      <dsp:nvSpPr>
        <dsp:cNvPr id="0" name=""/>
        <dsp:cNvSpPr/>
      </dsp:nvSpPr>
      <dsp:spPr>
        <a:xfrm rot="10800000">
          <a:off x="3380031" y="4254177"/>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3508101" y="4362891"/>
        <a:ext cx="298830" cy="326143"/>
      </dsp:txXfrm>
    </dsp:sp>
    <dsp:sp modelId="{9514B229-91D8-457F-BCE1-04A82CAD6D02}">
      <dsp:nvSpPr>
        <dsp:cNvPr id="0" name=""/>
        <dsp:cNvSpPr/>
      </dsp:nvSpPr>
      <dsp:spPr>
        <a:xfrm>
          <a:off x="1568082" y="3720672"/>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Integration</a:t>
          </a:r>
          <a:r>
            <a:rPr lang="en-US" sz="1500" kern="1200" dirty="0" smtClean="0"/>
            <a:t> </a:t>
          </a:r>
          <a:r>
            <a:rPr lang="en-US" sz="2000" kern="1200" dirty="0" smtClean="0"/>
            <a:t>test</a:t>
          </a:r>
          <a:endParaRPr lang="en-US" sz="2000" kern="1200" dirty="0"/>
        </a:p>
      </dsp:txBody>
      <dsp:txXfrm>
        <a:off x="1803946" y="3956536"/>
        <a:ext cx="1138852" cy="1138852"/>
      </dsp:txXfrm>
    </dsp:sp>
    <dsp:sp modelId="{30122F50-B84B-48AC-991A-35CC6E06A130}">
      <dsp:nvSpPr>
        <dsp:cNvPr id="0" name=""/>
        <dsp:cNvSpPr/>
      </dsp:nvSpPr>
      <dsp:spPr>
        <a:xfrm rot="15120000">
          <a:off x="1790355" y="3116765"/>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1874178" y="3286380"/>
        <a:ext cx="298830" cy="326143"/>
      </dsp:txXfrm>
    </dsp:sp>
    <dsp:sp modelId="{0D1C070B-C7D6-41DA-9480-51BD2097FF6F}">
      <dsp:nvSpPr>
        <dsp:cNvPr id="0" name=""/>
        <dsp:cNvSpPr/>
      </dsp:nvSpPr>
      <dsp:spPr>
        <a:xfrm>
          <a:off x="821480" y="1422868"/>
          <a:ext cx="1610580" cy="1610580"/>
        </a:xfrm>
        <a:prstGeom prst="ellipse">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Log bug</a:t>
          </a:r>
          <a:endParaRPr lang="en-US" sz="2000" kern="1200" dirty="0"/>
        </a:p>
      </dsp:txBody>
      <dsp:txXfrm>
        <a:off x="1057344" y="1658732"/>
        <a:ext cx="1138852" cy="1138852"/>
      </dsp:txXfrm>
    </dsp:sp>
    <dsp:sp modelId="{60C4C5B5-5BF8-4989-8117-83D5E441214A}">
      <dsp:nvSpPr>
        <dsp:cNvPr id="0" name=""/>
        <dsp:cNvSpPr/>
      </dsp:nvSpPr>
      <dsp:spPr>
        <a:xfrm rot="19440000">
          <a:off x="2380860" y="1253414"/>
          <a:ext cx="426900" cy="543571"/>
        </a:xfrm>
        <a:prstGeom prst="rightArrow">
          <a:avLst>
            <a:gd name="adj1" fmla="val 60000"/>
            <a:gd name="adj2" fmla="val 50000"/>
          </a:avLst>
        </a:prstGeom>
        <a:solidFill>
          <a:schemeClr val="accent2">
            <a:tint val="60000"/>
            <a:hueOff val="0"/>
            <a:satOff val="0"/>
            <a:lumOff val="0"/>
            <a:alphaOff val="0"/>
          </a:schemeClr>
        </a:solidFill>
        <a:ln w="9525" cap="flat" cmpd="sng" algn="ctr">
          <a:solidFill>
            <a:schemeClr val="accent2">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393090" y="1399767"/>
        <a:ext cx="298830" cy="326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DFB41-EC04-4EBB-9BDF-4ADB12A654E7}">
      <dsp:nvSpPr>
        <dsp:cNvPr id="0" name=""/>
        <dsp:cNvSpPr/>
      </dsp:nvSpPr>
      <dsp:spPr>
        <a:xfrm rot="10800000">
          <a:off x="1041391" y="0"/>
          <a:ext cx="4216400" cy="4216400"/>
        </a:xfrm>
        <a:prstGeom prst="triangle">
          <a:avLst/>
        </a:prstGeom>
        <a:solidFill>
          <a:srgbClr val="438BCD"/>
        </a:solidFill>
        <a:ln w="38100" cap="flat" cmpd="sng" algn="ctr">
          <a:solidFill>
            <a:srgbClr val="74A9DA"/>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sp>
    <dsp:sp modelId="{C86912F0-2B5D-4FA2-B12A-4F7BC1A439D6}">
      <dsp:nvSpPr>
        <dsp:cNvPr id="0" name=""/>
        <dsp:cNvSpPr/>
      </dsp:nvSpPr>
      <dsp:spPr>
        <a:xfrm>
          <a:off x="3987803" y="42205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Acceptance</a:t>
          </a:r>
          <a:endParaRPr lang="en-US" sz="1500" kern="1200" dirty="0"/>
        </a:p>
      </dsp:txBody>
      <dsp:txXfrm>
        <a:off x="4006094" y="440342"/>
        <a:ext cx="2300214" cy="338117"/>
      </dsp:txXfrm>
    </dsp:sp>
    <dsp:sp modelId="{F1C7AC54-9E92-4B71-8F3B-CB94841AC40F}">
      <dsp:nvSpPr>
        <dsp:cNvPr id="0" name=""/>
        <dsp:cNvSpPr/>
      </dsp:nvSpPr>
      <dsp:spPr>
        <a:xfrm>
          <a:off x="3835393" y="1244599"/>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System</a:t>
          </a:r>
          <a:endParaRPr lang="en-US" sz="1500" kern="1200" dirty="0"/>
        </a:p>
      </dsp:txBody>
      <dsp:txXfrm>
        <a:off x="3853684" y="1262890"/>
        <a:ext cx="2300214" cy="338117"/>
      </dsp:txXfrm>
    </dsp:sp>
    <dsp:sp modelId="{63903D4D-D4D7-4AF7-83C8-C011ADAA08A8}">
      <dsp:nvSpPr>
        <dsp:cNvPr id="0" name=""/>
        <dsp:cNvSpPr/>
      </dsp:nvSpPr>
      <dsp:spPr>
        <a:xfrm>
          <a:off x="3606794" y="2089101"/>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Integration</a:t>
          </a:r>
          <a:endParaRPr lang="en-US" sz="1500" kern="1200" dirty="0"/>
        </a:p>
      </dsp:txBody>
      <dsp:txXfrm>
        <a:off x="3625085" y="2107392"/>
        <a:ext cx="2300214" cy="338117"/>
      </dsp:txXfrm>
    </dsp:sp>
    <dsp:sp modelId="{AD5BA264-4B75-4B18-AC91-A0F738F32776}">
      <dsp:nvSpPr>
        <dsp:cNvPr id="0" name=""/>
        <dsp:cNvSpPr/>
      </dsp:nvSpPr>
      <dsp:spPr>
        <a:xfrm>
          <a:off x="3302006" y="2927300"/>
          <a:ext cx="2336796"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Unit</a:t>
          </a:r>
          <a:endParaRPr lang="en-US" sz="1500" kern="1200" dirty="0"/>
        </a:p>
      </dsp:txBody>
      <dsp:txXfrm>
        <a:off x="3320297" y="2945591"/>
        <a:ext cx="2300214" cy="338117"/>
      </dsp:txXfrm>
    </dsp:sp>
    <dsp:sp modelId="{B532C1A2-AE05-44FD-8D69-1925ED72BDC4}">
      <dsp:nvSpPr>
        <dsp:cNvPr id="0" name=""/>
        <dsp:cNvSpPr/>
      </dsp:nvSpPr>
      <dsp:spPr>
        <a:xfrm>
          <a:off x="0" y="406400"/>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Requirements</a:t>
          </a:r>
          <a:endParaRPr lang="en-US" sz="1500" kern="1200" dirty="0"/>
        </a:p>
      </dsp:txBody>
      <dsp:txXfrm>
        <a:off x="18291" y="424691"/>
        <a:ext cx="2246853" cy="338117"/>
      </dsp:txXfrm>
    </dsp:sp>
    <dsp:sp modelId="{274AEC31-CD56-47AC-A6B9-A8C5E08C784C}">
      <dsp:nvSpPr>
        <dsp:cNvPr id="0" name=""/>
        <dsp:cNvSpPr/>
      </dsp:nvSpPr>
      <dsp:spPr>
        <a:xfrm>
          <a:off x="154974" y="1250901"/>
          <a:ext cx="2283435"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High-level design</a:t>
          </a:r>
          <a:endParaRPr lang="en-US" sz="1500" kern="1200" dirty="0"/>
        </a:p>
      </dsp:txBody>
      <dsp:txXfrm>
        <a:off x="173265" y="1269192"/>
        <a:ext cx="2246853" cy="338117"/>
      </dsp:txXfrm>
    </dsp:sp>
    <dsp:sp modelId="{BEA9886B-4D21-41EE-BF1C-B9DF35D0ECB4}">
      <dsp:nvSpPr>
        <dsp:cNvPr id="0" name=""/>
        <dsp:cNvSpPr/>
      </dsp:nvSpPr>
      <dsp:spPr>
        <a:xfrm>
          <a:off x="381010" y="2089101"/>
          <a:ext cx="2288560"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Detailed design </a:t>
          </a:r>
          <a:endParaRPr lang="en-US" sz="1500" kern="1200" dirty="0"/>
        </a:p>
      </dsp:txBody>
      <dsp:txXfrm>
        <a:off x="399301" y="2107392"/>
        <a:ext cx="2251978" cy="338117"/>
      </dsp:txXfrm>
    </dsp:sp>
    <dsp:sp modelId="{36DD4ACA-B98A-4C7A-87E2-1E6FF90AD85B}">
      <dsp:nvSpPr>
        <dsp:cNvPr id="0" name=""/>
        <dsp:cNvSpPr/>
      </dsp:nvSpPr>
      <dsp:spPr>
        <a:xfrm>
          <a:off x="683264" y="2921000"/>
          <a:ext cx="2288533" cy="374699"/>
        </a:xfrm>
        <a:prstGeom prst="roundRect">
          <a:avLst/>
        </a:prstGeom>
        <a:solidFill>
          <a:schemeClr val="lt1">
            <a:alpha val="90000"/>
            <a:hueOff val="0"/>
            <a:satOff val="0"/>
            <a:lumOff val="0"/>
            <a:alphaOff val="0"/>
          </a:schemeClr>
        </a:solidFill>
        <a:ln w="25400" cap="flat" cmpd="sng" algn="ctr">
          <a:solidFill>
            <a:srgbClr val="6CA5D8"/>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Coding</a:t>
          </a:r>
          <a:endParaRPr lang="en-US" sz="1500" kern="1200" dirty="0"/>
        </a:p>
      </dsp:txBody>
      <dsp:txXfrm>
        <a:off x="701555" y="2939291"/>
        <a:ext cx="2251951" cy="3381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7CE3-1A9C-4FE7-A38B-A1FD82311842}">
      <dsp:nvSpPr>
        <dsp:cNvPr id="0" name=""/>
        <dsp:cNvSpPr/>
      </dsp:nvSpPr>
      <dsp:spPr>
        <a:xfrm>
          <a:off x="858440"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TC template</a:t>
          </a:r>
          <a:endParaRPr lang="en-US" sz="2400" kern="1200" dirty="0"/>
        </a:p>
      </dsp:txBody>
      <dsp:txXfrm>
        <a:off x="890505" y="34942"/>
        <a:ext cx="1760502" cy="1030649"/>
      </dsp:txXfrm>
    </dsp:sp>
    <dsp:sp modelId="{BECFC45D-12F8-40D5-A04B-94CE8A5EE986}">
      <dsp:nvSpPr>
        <dsp:cNvPr id="0" name=""/>
        <dsp:cNvSpPr/>
      </dsp:nvSpPr>
      <dsp:spPr>
        <a:xfrm>
          <a:off x="2843641" y="324012"/>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843641" y="414514"/>
        <a:ext cx="270775" cy="271504"/>
      </dsp:txXfrm>
    </dsp:sp>
    <dsp:sp modelId="{4D2C8C85-236F-45AC-995F-86C88C43465B}">
      <dsp:nvSpPr>
        <dsp:cNvPr id="0" name=""/>
        <dsp:cNvSpPr/>
      </dsp:nvSpPr>
      <dsp:spPr>
        <a:xfrm>
          <a:off x="3412926" y="2877"/>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Write TC </a:t>
          </a:r>
          <a:r>
            <a:rPr lang="en-US" sz="1600" kern="1200" dirty="0" smtClean="0"/>
            <a:t>(based on SRS)</a:t>
          </a:r>
          <a:endParaRPr lang="en-US" sz="2000" kern="1200" dirty="0"/>
        </a:p>
      </dsp:txBody>
      <dsp:txXfrm>
        <a:off x="3444991" y="34942"/>
        <a:ext cx="1760502" cy="1030649"/>
      </dsp:txXfrm>
    </dsp:sp>
    <dsp:sp modelId="{40FC0476-7B7A-412F-AE38-B3715BA04471}">
      <dsp:nvSpPr>
        <dsp:cNvPr id="0" name=""/>
        <dsp:cNvSpPr/>
      </dsp:nvSpPr>
      <dsp:spPr>
        <a:xfrm rot="5400000">
          <a:off x="4131831" y="1225381"/>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4189491" y="1258224"/>
        <a:ext cx="271504" cy="270775"/>
      </dsp:txXfrm>
    </dsp:sp>
    <dsp:sp modelId="{6DC1FF4B-5A22-4D24-9EFF-CF43804BE00B}">
      <dsp:nvSpPr>
        <dsp:cNvPr id="0" name=""/>
        <dsp:cNvSpPr/>
      </dsp:nvSpPr>
      <dsp:spPr>
        <a:xfrm>
          <a:off x="3412926"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Review TC</a:t>
          </a:r>
          <a:endParaRPr lang="en-US" sz="2400" kern="1200" dirty="0"/>
        </a:p>
      </dsp:txBody>
      <dsp:txXfrm>
        <a:off x="3444991" y="1859575"/>
        <a:ext cx="1760502" cy="1030649"/>
      </dsp:txXfrm>
    </dsp:sp>
    <dsp:sp modelId="{9636550B-5EE2-4AF9-9492-F5239D8A4125}">
      <dsp:nvSpPr>
        <dsp:cNvPr id="0" name=""/>
        <dsp:cNvSpPr/>
      </dsp:nvSpPr>
      <dsp:spPr>
        <a:xfrm rot="10800000">
          <a:off x="2865536" y="2148645"/>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981583" y="2239147"/>
        <a:ext cx="270775" cy="271504"/>
      </dsp:txXfrm>
    </dsp:sp>
    <dsp:sp modelId="{79356E57-ACBD-4BF9-A9A3-42A48D825A59}">
      <dsp:nvSpPr>
        <dsp:cNvPr id="0" name=""/>
        <dsp:cNvSpPr/>
      </dsp:nvSpPr>
      <dsp:spPr>
        <a:xfrm>
          <a:off x="858440" y="1827510"/>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Create test data</a:t>
          </a:r>
          <a:endParaRPr lang="en-US" sz="2400" kern="1200" dirty="0"/>
        </a:p>
      </dsp:txBody>
      <dsp:txXfrm>
        <a:off x="890505" y="1859575"/>
        <a:ext cx="1760502" cy="1030649"/>
      </dsp:txXfrm>
    </dsp:sp>
    <dsp:sp modelId="{5A431EEB-B083-4850-B0BA-F5C9C2DA2E0F}">
      <dsp:nvSpPr>
        <dsp:cNvPr id="0" name=""/>
        <dsp:cNvSpPr/>
      </dsp:nvSpPr>
      <dsp:spPr>
        <a:xfrm rot="5400000">
          <a:off x="1577345" y="3050014"/>
          <a:ext cx="386822" cy="45250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5400000">
        <a:off x="1635005" y="3082857"/>
        <a:ext cx="271504" cy="270775"/>
      </dsp:txXfrm>
    </dsp:sp>
    <dsp:sp modelId="{180049ED-7022-4118-A85C-2B8107758BF1}">
      <dsp:nvSpPr>
        <dsp:cNvPr id="0" name=""/>
        <dsp:cNvSpPr/>
      </dsp:nvSpPr>
      <dsp:spPr>
        <a:xfrm>
          <a:off x="858440" y="3652142"/>
          <a:ext cx="1824632" cy="109477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IT</a:t>
          </a:r>
          <a:endParaRPr lang="en-US" sz="4000" kern="1200" dirty="0"/>
        </a:p>
      </dsp:txBody>
      <dsp:txXfrm>
        <a:off x="890505" y="3684207"/>
        <a:ext cx="1760502" cy="1030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036B0-BBE4-490B-BA37-5C1F685D5E0F}">
      <dsp:nvSpPr>
        <dsp:cNvPr id="0" name=""/>
        <dsp:cNvSpPr/>
      </dsp:nvSpPr>
      <dsp:spPr>
        <a:xfrm>
          <a:off x="251221" y="3076"/>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case</a:t>
          </a:r>
          <a:endParaRPr lang="en-US" sz="3500" kern="1200" dirty="0"/>
        </a:p>
      </dsp:txBody>
      <dsp:txXfrm>
        <a:off x="478765" y="230620"/>
        <a:ext cx="1098677" cy="1098677"/>
      </dsp:txXfrm>
    </dsp:sp>
    <dsp:sp modelId="{02E8E01F-9B89-434C-A262-C82CE10E54EB}">
      <dsp:nvSpPr>
        <dsp:cNvPr id="0" name=""/>
        <dsp:cNvSpPr/>
      </dsp:nvSpPr>
      <dsp:spPr>
        <a:xfrm>
          <a:off x="577512" y="1683007"/>
          <a:ext cx="901184" cy="901184"/>
        </a:xfrm>
        <a:prstGeom prst="mathPlus">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696964" y="2027620"/>
        <a:ext cx="662280" cy="211958"/>
      </dsp:txXfrm>
    </dsp:sp>
    <dsp:sp modelId="{A973A65D-B79E-4895-80DB-F28072714831}">
      <dsp:nvSpPr>
        <dsp:cNvPr id="0" name=""/>
        <dsp:cNvSpPr/>
      </dsp:nvSpPr>
      <dsp:spPr>
        <a:xfrm>
          <a:off x="251221" y="2710357"/>
          <a:ext cx="1553765" cy="1553765"/>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Test data</a:t>
          </a:r>
          <a:endParaRPr lang="en-US" sz="3500" kern="1200" dirty="0"/>
        </a:p>
      </dsp:txBody>
      <dsp:txXfrm>
        <a:off x="478765" y="2937901"/>
        <a:ext cx="1098677" cy="1098677"/>
      </dsp:txXfrm>
    </dsp:sp>
    <dsp:sp modelId="{93F51D8E-F515-46FB-A4EA-10D2475DBDE0}">
      <dsp:nvSpPr>
        <dsp:cNvPr id="0" name=""/>
        <dsp:cNvSpPr/>
      </dsp:nvSpPr>
      <dsp:spPr>
        <a:xfrm>
          <a:off x="2038052" y="1844599"/>
          <a:ext cx="494097" cy="578000"/>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038052" y="1960199"/>
        <a:ext cx="345868" cy="346800"/>
      </dsp:txXfrm>
    </dsp:sp>
    <dsp:sp modelId="{1CD94E81-4DBE-4137-BB79-235111C78090}">
      <dsp:nvSpPr>
        <dsp:cNvPr id="0" name=""/>
        <dsp:cNvSpPr/>
      </dsp:nvSpPr>
      <dsp:spPr>
        <a:xfrm>
          <a:off x="2737246" y="579834"/>
          <a:ext cx="3107531" cy="310753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Integration test</a:t>
          </a:r>
          <a:endParaRPr lang="en-US" sz="2900" kern="1200" dirty="0"/>
        </a:p>
      </dsp:txBody>
      <dsp:txXfrm>
        <a:off x="3192333" y="1034921"/>
        <a:ext cx="2197357" cy="219735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7756E1-8D9C-48FF-B507-A712D5C396E9}" type="datetimeFigureOut">
              <a:rPr lang="en-US" smtClean="0"/>
              <a:pPr/>
              <a:t>4/27/2011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3E5B3D-988A-4EB8-AEDB-80C3E84CC382}" type="slidenum">
              <a:rPr lang="en-US" smtClean="0"/>
              <a:pPr/>
              <a:t>‹#›</a:t>
            </a:fld>
            <a:endParaRPr lang="en-US"/>
          </a:p>
        </p:txBody>
      </p:sp>
    </p:spTree>
    <p:extLst>
      <p:ext uri="{BB962C8B-B14F-4D97-AF65-F5344CB8AC3E}">
        <p14:creationId xmlns:p14="http://schemas.microsoft.com/office/powerpoint/2010/main" val="162426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9</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3E5B3D-988A-4EB8-AEDB-80C3E84CC382}"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6" name="AutoShape 34"/>
          <p:cNvSpPr>
            <a:spLocks noChangeArrowheads="1"/>
          </p:cNvSpPr>
          <p:nvPr/>
        </p:nvSpPr>
        <p:spPr bwMode="gray">
          <a:xfrm flipH="1">
            <a:off x="684213" y="4494213"/>
            <a:ext cx="647700" cy="444500"/>
          </a:xfrm>
          <a:prstGeom prst="homePlate">
            <a:avLst>
              <a:gd name="adj" fmla="val 36429"/>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sp>
        <p:nvSpPr>
          <p:cNvPr id="3110" name="AutoShape 38"/>
          <p:cNvSpPr>
            <a:spLocks noChangeArrowheads="1"/>
          </p:cNvSpPr>
          <p:nvPr/>
        </p:nvSpPr>
        <p:spPr bwMode="gray">
          <a:xfrm flipH="1">
            <a:off x="914400" y="4495800"/>
            <a:ext cx="647700" cy="449263"/>
          </a:xfrm>
          <a:prstGeom prst="homePlate">
            <a:avLst>
              <a:gd name="adj" fmla="val 36042"/>
            </a:avLst>
          </a:prstGeom>
          <a:gradFill rotWithShape="1">
            <a:gsLst>
              <a:gs pos="0">
                <a:schemeClr val="accent2"/>
              </a:gs>
              <a:gs pos="100000">
                <a:schemeClr val="tx1"/>
              </a:gs>
            </a:gsLst>
            <a:lin ang="0" scaled="1"/>
          </a:gradFill>
          <a:ln w="9525">
            <a:noFill/>
            <a:miter lim="800000"/>
            <a:headEnd/>
            <a:tailEnd/>
          </a:ln>
          <a:effectLst/>
        </p:spPr>
        <p:txBody>
          <a:bodyPr wrap="none" anchor="ctr"/>
          <a:lstStyle/>
          <a:p>
            <a:endParaRPr lang="en-US"/>
          </a:p>
        </p:txBody>
      </p:sp>
      <p:grpSp>
        <p:nvGrpSpPr>
          <p:cNvPr id="3120" name="Group 48"/>
          <p:cNvGrpSpPr>
            <a:grpSpLocks/>
          </p:cNvGrpSpPr>
          <p:nvPr/>
        </p:nvGrpSpPr>
        <p:grpSpPr bwMode="auto">
          <a:xfrm>
            <a:off x="1204913" y="4495800"/>
            <a:ext cx="7939087" cy="471488"/>
            <a:chOff x="759" y="2832"/>
            <a:chExt cx="5001" cy="297"/>
          </a:xfrm>
        </p:grpSpPr>
        <p:sp>
          <p:nvSpPr>
            <p:cNvPr id="3114" name="Rectangle 42"/>
            <p:cNvSpPr>
              <a:spLocks noChangeArrowheads="1"/>
            </p:cNvSpPr>
            <p:nvPr userDrawn="1"/>
          </p:nvSpPr>
          <p:spPr bwMode="gray">
            <a:xfrm>
              <a:off x="953" y="2832"/>
              <a:ext cx="4807" cy="297"/>
            </a:xfrm>
            <a:prstGeom prst="rect">
              <a:avLst/>
            </a:prstGeom>
            <a:solidFill>
              <a:srgbClr val="000066"/>
            </a:solidFill>
            <a:ln w="9525">
              <a:noFill/>
              <a:miter lim="800000"/>
              <a:headEnd/>
              <a:tailEnd/>
            </a:ln>
            <a:effectLst/>
          </p:spPr>
          <p:txBody>
            <a:bodyPr wrap="none" anchor="ctr"/>
            <a:lstStyle/>
            <a:p>
              <a:endParaRPr lang="en-US"/>
            </a:p>
          </p:txBody>
        </p:sp>
        <p:sp>
          <p:nvSpPr>
            <p:cNvPr id="3116" name="AutoShape 44"/>
            <p:cNvSpPr>
              <a:spLocks noChangeArrowheads="1"/>
            </p:cNvSpPr>
            <p:nvPr userDrawn="1"/>
          </p:nvSpPr>
          <p:spPr bwMode="gray">
            <a:xfrm flipH="1">
              <a:off x="759" y="2832"/>
              <a:ext cx="393" cy="288"/>
            </a:xfrm>
            <a:prstGeom prst="homePlate">
              <a:avLst>
                <a:gd name="adj" fmla="val 34115"/>
              </a:avLst>
            </a:prstGeom>
            <a:solidFill>
              <a:srgbClr val="000066"/>
            </a:solidFill>
            <a:ln w="9525">
              <a:noFill/>
              <a:miter lim="800000"/>
              <a:headEnd/>
              <a:tailEnd/>
            </a:ln>
            <a:effectLst/>
          </p:spPr>
          <p:txBody>
            <a:bodyPr wrap="none" anchor="ctr"/>
            <a:lstStyle/>
            <a:p>
              <a:endParaRPr lang="en-US"/>
            </a:p>
          </p:txBody>
        </p:sp>
      </p:grpSp>
      <p:sp>
        <p:nvSpPr>
          <p:cNvPr id="3074" name="Rectangle 2"/>
          <p:cNvSpPr>
            <a:spLocks noGrp="1" noChangeArrowheads="1"/>
          </p:cNvSpPr>
          <p:nvPr>
            <p:ph type="ctrTitle"/>
          </p:nvPr>
        </p:nvSpPr>
        <p:spPr bwMode="gray">
          <a:xfrm>
            <a:off x="685800" y="3033713"/>
            <a:ext cx="7239000" cy="1371600"/>
          </a:xfrm>
          <a:effectLst>
            <a:outerShdw dist="28398" dir="1593903" algn="ctr" rotWithShape="0">
              <a:schemeClr val="bg1"/>
            </a:outerShdw>
          </a:effectLst>
        </p:spPr>
        <p:txBody>
          <a:bodyPr/>
          <a:lstStyle>
            <a:lvl1pPr algn="l">
              <a:defRPr sz="4000"/>
            </a:lvl1pPr>
          </a:lstStyle>
          <a:p>
            <a:r>
              <a:rPr lang="en-US" smtClean="0"/>
              <a:t>Click to edit Master title style</a:t>
            </a:r>
            <a:endParaRPr lang="en-US"/>
          </a:p>
        </p:txBody>
      </p:sp>
      <p:sp>
        <p:nvSpPr>
          <p:cNvPr id="3076" name="Rectangle 4"/>
          <p:cNvSpPr>
            <a:spLocks noGrp="1" noChangeArrowheads="1"/>
          </p:cNvSpPr>
          <p:nvPr>
            <p:ph type="dt" sz="half" idx="2"/>
          </p:nvPr>
        </p:nvSpPr>
        <p:spPr bwMode="gray">
          <a:xfrm>
            <a:off x="457200" y="6553200"/>
            <a:ext cx="2133600" cy="168275"/>
          </a:xfrm>
        </p:spPr>
        <p:txBody>
          <a:bodyPr/>
          <a:lstStyle>
            <a:lvl1pPr>
              <a:defRPr sz="1400">
                <a:effectLst/>
                <a:latin typeface="Times New Roman" pitchFamily="18" charset="0"/>
              </a:defRPr>
            </a:lvl1pPr>
          </a:lstStyle>
          <a:p>
            <a:r>
              <a:rPr lang="en-US" smtClean="0"/>
              <a:t>Credit Ranking System</a:t>
            </a:r>
            <a:endParaRPr lang="en-US"/>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sz="1400">
                <a:effectLst/>
                <a:latin typeface="Times New Roman" pitchFamily="18" charset="0"/>
              </a:defRPr>
            </a:lvl1pPr>
          </a:lstStyle>
          <a:p>
            <a:endParaRPr lang="en-US"/>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sz="1400">
                <a:effectLst/>
              </a:defRPr>
            </a:lvl1pPr>
          </a:lstStyle>
          <a:p>
            <a:fld id="{1121B802-BB1D-4A20-878D-229DDBDB29D5}" type="slidenum">
              <a:rPr lang="en-US"/>
              <a:pPr/>
              <a:t>‹#›</a:t>
            </a:fld>
            <a:endParaRPr lang="en-US"/>
          </a:p>
        </p:txBody>
      </p:sp>
      <p:sp>
        <p:nvSpPr>
          <p:cNvPr id="3086" name="Text Box 14"/>
          <p:cNvSpPr txBox="1">
            <a:spLocks noChangeArrowheads="1"/>
          </p:cNvSpPr>
          <p:nvPr/>
        </p:nvSpPr>
        <p:spPr bwMode="black">
          <a:xfrm>
            <a:off x="7302500" y="304800"/>
            <a:ext cx="1460500" cy="519113"/>
          </a:xfrm>
          <a:prstGeom prst="rect">
            <a:avLst/>
          </a:prstGeom>
          <a:noFill/>
          <a:ln w="9525">
            <a:noFill/>
            <a:miter lim="800000"/>
            <a:headEnd/>
            <a:tailEnd/>
          </a:ln>
          <a:effectLst/>
        </p:spPr>
        <p:txBody>
          <a:bodyPr>
            <a:spAutoFit/>
          </a:bodyPr>
          <a:lstStyle/>
          <a:p>
            <a:pPr algn="ctr"/>
            <a:r>
              <a:rPr lang="en-US" sz="2800" b="1">
                <a:solidFill>
                  <a:schemeClr val="bg1"/>
                </a:solidFill>
                <a:latin typeface="Verdana" pitchFamily="34" charset="0"/>
              </a:rPr>
              <a:t>LOGO</a:t>
            </a:r>
          </a:p>
        </p:txBody>
      </p:sp>
      <p:sp>
        <p:nvSpPr>
          <p:cNvPr id="3075" name="Rectangle 3"/>
          <p:cNvSpPr>
            <a:spLocks noGrp="1" noChangeArrowheads="1"/>
          </p:cNvSpPr>
          <p:nvPr>
            <p:ph type="subTitle" idx="1"/>
          </p:nvPr>
        </p:nvSpPr>
        <p:spPr bwMode="gray">
          <a:xfrm>
            <a:off x="1600200" y="4505325"/>
            <a:ext cx="7543800" cy="381000"/>
          </a:xfrm>
        </p:spPr>
        <p:txBody>
          <a:bodyPr/>
          <a:lstStyle>
            <a:lvl1pPr marL="0" indent="0">
              <a:buFont typeface="Wingdings" pitchFamily="2" charset="2"/>
              <a:buNone/>
              <a:defRPr sz="2400">
                <a:solidFill>
                  <a:schemeClr val="bg1"/>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A48686-4426-4BA0-A339-BEF04723253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D37F38F-E16D-473B-A96D-FD5CE18534C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4676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152400" y="6461125"/>
            <a:ext cx="2133600" cy="320675"/>
          </a:xfrm>
        </p:spPr>
        <p:txBody>
          <a:bodyPr/>
          <a:lstStyle>
            <a:lvl1pPr>
              <a:defRPr/>
            </a:lvl1pPr>
          </a:lstStyle>
          <a:p>
            <a:r>
              <a:rPr lang="en-US" smtClean="0"/>
              <a:t>Credit Ranking System</a:t>
            </a:r>
            <a:endParaRPr lang="en-US"/>
          </a:p>
        </p:txBody>
      </p:sp>
      <p:pic>
        <p:nvPicPr>
          <p:cNvPr id="7"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pic>
        <p:nvPicPr>
          <p:cNvPr id="3074"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Credit Ranking System</a:t>
            </a:r>
            <a:endParaRPr lang="en-US"/>
          </a:p>
        </p:txBody>
      </p:sp>
      <p:sp>
        <p:nvSpPr>
          <p:cNvPr id="7" name="Slide Number Placeholder 5"/>
          <p:cNvSpPr txBox="1">
            <a:spLocks/>
          </p:cNvSpPr>
          <p:nvPr userDrawn="1"/>
        </p:nvSpPr>
        <p:spPr bwMode="auto">
          <a:xfrm>
            <a:off x="6629400" y="65405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4AA65D23-FF0D-4347-939A-5B9B0E2928D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0"/>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Credit Ranking System</a:t>
            </a:r>
            <a:endParaRPr lang="en-US"/>
          </a:p>
        </p:txBody>
      </p:sp>
      <p:pic>
        <p:nvPicPr>
          <p:cNvPr id="10"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Credit Ranking System</a:t>
            </a:r>
            <a:endParaRPr lang="en-US"/>
          </a:p>
        </p:txBody>
      </p:sp>
      <p:pic>
        <p:nvPicPr>
          <p:cNvPr id="6"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Credit Ranking System</a:t>
            </a:r>
            <a:endParaRPr lang="en-US"/>
          </a:p>
        </p:txBody>
      </p:sp>
      <p:pic>
        <p:nvPicPr>
          <p:cNvPr id="5"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Credit Ranking System</a:t>
            </a:r>
            <a:endParaRPr lang="en-US"/>
          </a:p>
        </p:txBody>
      </p:sp>
      <p:pic>
        <p:nvPicPr>
          <p:cNvPr id="8" name="Picture 2" descr="H:\image00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152402"/>
            <a:ext cx="1447800" cy="63067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6629400" y="6540500"/>
            <a:ext cx="2133600" cy="241300"/>
          </a:xfrm>
        </p:spPr>
        <p:txBody>
          <a:bodyPr/>
          <a:lstStyle>
            <a:lvl1pPr>
              <a:defRPr/>
            </a:lvl1pPr>
          </a:lstStyle>
          <a:p>
            <a:fld id="{4AA65D23-FF0D-4347-939A-5B9B0E2928D3}"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Line 30"/>
          <p:cNvSpPr>
            <a:spLocks noChangeShapeType="1"/>
          </p:cNvSpPr>
          <p:nvPr/>
        </p:nvSpPr>
        <p:spPr bwMode="auto">
          <a:xfrm>
            <a:off x="250825" y="6508750"/>
            <a:ext cx="8610600" cy="0"/>
          </a:xfrm>
          <a:prstGeom prst="line">
            <a:avLst/>
          </a:prstGeom>
          <a:noFill/>
          <a:ln w="9525">
            <a:solidFill>
              <a:schemeClr val="tx1"/>
            </a:solidFill>
            <a:round/>
            <a:headEnd/>
            <a:tailEnd/>
          </a:ln>
          <a:effectLst/>
        </p:spPr>
        <p:txBody>
          <a:bodyPr/>
          <a:lstStyle/>
          <a:p>
            <a:endParaRPr lang="en-US"/>
          </a:p>
        </p:txBody>
      </p:sp>
      <p:sp>
        <p:nvSpPr>
          <p:cNvPr id="1063" name="Rectangle 39"/>
          <p:cNvSpPr>
            <a:spLocks noChangeArrowheads="1"/>
          </p:cNvSpPr>
          <p:nvPr/>
        </p:nvSpPr>
        <p:spPr bwMode="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64" name="AutoShape 40"/>
          <p:cNvSpPr>
            <a:spLocks noChangeArrowheads="1"/>
          </p:cNvSpPr>
          <p:nvPr/>
        </p:nvSpPr>
        <p:spPr bwMode="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5" name="AutoShape 41"/>
          <p:cNvSpPr>
            <a:spLocks noChangeArrowheads="1"/>
          </p:cNvSpPr>
          <p:nvPr/>
        </p:nvSpPr>
        <p:spPr bwMode="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28" name="Rectangle 4"/>
          <p:cNvSpPr>
            <a:spLocks noGrp="1" noChangeArrowheads="1"/>
          </p:cNvSpPr>
          <p:nvPr>
            <p:ph type="dt" sz="half" idx="2"/>
          </p:nvPr>
        </p:nvSpPr>
        <p:spPr bwMode="auto">
          <a:xfrm>
            <a:off x="1524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n-lt"/>
              </a:defRPr>
            </a:lvl1pPr>
          </a:lstStyle>
          <a:p>
            <a:r>
              <a:rPr lang="en-US" smtClean="0"/>
              <a:t>Credit Ranking System</a:t>
            </a:r>
            <a:endParaRPr lang="en-US"/>
          </a:p>
        </p:txBody>
      </p:sp>
      <p:sp>
        <p:nvSpPr>
          <p:cNvPr id="1029" name="Rectangle 5"/>
          <p:cNvSpPr>
            <a:spLocks noGrp="1" noChangeArrowheads="1"/>
          </p:cNvSpPr>
          <p:nvPr>
            <p:ph type="ftr" sz="quarter" idx="3"/>
          </p:nvPr>
        </p:nvSpPr>
        <p:spPr bwMode="auto">
          <a:xfrm>
            <a:off x="5862638"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n-lt"/>
              </a:defRPr>
            </a:lvl1pPr>
          </a:lstStyle>
          <a:p>
            <a:endParaRPr lang="en-US"/>
          </a:p>
        </p:txBody>
      </p:sp>
      <p:sp>
        <p:nvSpPr>
          <p:cNvPr id="1053" name="Rectangle 29"/>
          <p:cNvSpPr>
            <a:spLocks noChangeArrowheads="1"/>
          </p:cNvSpPr>
          <p:nvPr/>
        </p:nvSpPr>
        <p:spPr bwMode="ltGray">
          <a:xfrm>
            <a:off x="8859838" y="0"/>
            <a:ext cx="284162" cy="6884988"/>
          </a:xfrm>
          <a:prstGeom prst="rect">
            <a:avLst/>
          </a:prstGeom>
          <a:gradFill rotWithShape="1">
            <a:gsLst>
              <a:gs pos="0">
                <a:schemeClr val="tx1"/>
              </a:gs>
              <a:gs pos="100000">
                <a:schemeClr val="accent2"/>
              </a:gs>
            </a:gsLst>
            <a:lin ang="5400000" scaled="1"/>
          </a:gradFill>
          <a:ln w="9525">
            <a:noFill/>
            <a:miter lim="800000"/>
            <a:headEnd/>
            <a:tailEnd/>
          </a:ln>
          <a:effectLst/>
        </p:spPr>
        <p:txBody>
          <a:bodyPr wrap="none" anchor="ctr"/>
          <a:lstStyle/>
          <a:p>
            <a:endParaRPr lang="en-US"/>
          </a:p>
        </p:txBody>
      </p:sp>
      <p:sp>
        <p:nvSpPr>
          <p:cNvPr id="1057" name="AutoShape 33"/>
          <p:cNvSpPr>
            <a:spLocks noChangeArrowheads="1"/>
          </p:cNvSpPr>
          <p:nvPr/>
        </p:nvSpPr>
        <p:spPr bwMode="ltGray">
          <a:xfrm rot="10800000" flipH="1">
            <a:off x="83534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55" name="AutoShape 31"/>
          <p:cNvSpPr>
            <a:spLocks noChangeArrowheads="1"/>
          </p:cNvSpPr>
          <p:nvPr/>
        </p:nvSpPr>
        <p:spPr bwMode="ltGray">
          <a:xfrm rot="10800000" flipH="1">
            <a:off x="7896225" y="0"/>
            <a:ext cx="685800" cy="755650"/>
          </a:xfrm>
          <a:prstGeom prst="homePlate">
            <a:avLst>
              <a:gd name="adj" fmla="val 25000"/>
            </a:avLst>
          </a:prstGeom>
          <a:gradFill rotWithShape="1">
            <a:gsLst>
              <a:gs pos="0">
                <a:srgbClr val="000066"/>
              </a:gs>
              <a:gs pos="100000">
                <a:schemeClr val="accent2"/>
              </a:gs>
            </a:gsLst>
            <a:lin ang="0" scaled="1"/>
          </a:gradFill>
          <a:ln w="9525">
            <a:noFill/>
            <a:miter lim="800000"/>
            <a:headEnd/>
            <a:tailEnd/>
          </a:ln>
          <a:effectLst/>
        </p:spPr>
        <p:txBody>
          <a:bodyPr wrap="none" anchor="ctr"/>
          <a:lstStyle/>
          <a:p>
            <a:endParaRPr lang="en-US"/>
          </a:p>
        </p:txBody>
      </p:sp>
      <p:sp>
        <p:nvSpPr>
          <p:cNvPr id="1067" name="AutoShape 43"/>
          <p:cNvSpPr>
            <a:spLocks noChangeArrowheads="1"/>
          </p:cNvSpPr>
          <p:nvPr/>
        </p:nvSpPr>
        <p:spPr bwMode="gray">
          <a:xfrm rot="10800000" flipH="1">
            <a:off x="7604125" y="0"/>
            <a:ext cx="549275" cy="755650"/>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sp>
        <p:nvSpPr>
          <p:cNvPr id="1068" name="Rectangle 44"/>
          <p:cNvSpPr>
            <a:spLocks noChangeArrowheads="1"/>
          </p:cNvSpPr>
          <p:nvPr/>
        </p:nvSpPr>
        <p:spPr bwMode="gray">
          <a:xfrm>
            <a:off x="3886200" y="0"/>
            <a:ext cx="3825875" cy="758825"/>
          </a:xfrm>
          <a:prstGeom prst="rect">
            <a:avLst/>
          </a:prstGeom>
          <a:gradFill rotWithShape="1">
            <a:gsLst>
              <a:gs pos="0">
                <a:srgbClr val="6CA5D8">
                  <a:gamma/>
                  <a:tint val="0"/>
                  <a:invGamma/>
                </a:srgbClr>
              </a:gs>
              <a:gs pos="100000">
                <a:srgbClr val="6CA5D8"/>
              </a:gs>
            </a:gsLst>
            <a:lin ang="0" scaled="1"/>
          </a:gradFill>
          <a:ln w="9525">
            <a:noFill/>
            <a:miter lim="800000"/>
            <a:headEnd/>
            <a:tailEnd/>
          </a:ln>
          <a:effectLst/>
        </p:spPr>
        <p:txBody>
          <a:bodyPr wrap="none" anchor="ctr"/>
          <a:lstStyle/>
          <a:p>
            <a:endParaRPr lang="en-US"/>
          </a:p>
        </p:txBody>
      </p:sp>
      <p:sp>
        <p:nvSpPr>
          <p:cNvPr id="1058" name="AutoShape 34"/>
          <p:cNvSpPr>
            <a:spLocks noChangeArrowheads="1"/>
          </p:cNvSpPr>
          <p:nvPr/>
        </p:nvSpPr>
        <p:spPr bwMode="gray">
          <a:xfrm rot="10800000" flipH="1">
            <a:off x="7477125" y="0"/>
            <a:ext cx="676275" cy="752475"/>
          </a:xfrm>
          <a:prstGeom prst="homePlate">
            <a:avLst>
              <a:gd name="adj" fmla="val 25000"/>
            </a:avLst>
          </a:prstGeom>
          <a:solidFill>
            <a:srgbClr val="6CA5D8"/>
          </a:solidFill>
          <a:ln w="9525">
            <a:noFill/>
            <a:miter lim="800000"/>
            <a:headEnd/>
            <a:tailEnd/>
          </a:ln>
          <a:effectLst/>
        </p:spPr>
        <p:txBody>
          <a:bodyPr wrap="none" anchor="ctr"/>
          <a:lstStyle/>
          <a:p>
            <a:endParaRPr lang="en-US"/>
          </a:p>
        </p:txBody>
      </p:sp>
      <p:graphicFrame>
        <p:nvGraphicFramePr>
          <p:cNvPr id="1052" name="Object 28"/>
          <p:cNvGraphicFramePr>
            <a:graphicFrameLocks noChangeAspect="1"/>
          </p:cNvGraphicFramePr>
          <p:nvPr/>
        </p:nvGraphicFramePr>
        <p:xfrm>
          <a:off x="0" y="11113"/>
          <a:ext cx="3910013" cy="3757612"/>
        </p:xfrm>
        <a:graphic>
          <a:graphicData uri="http://schemas.openxmlformats.org/presentationml/2006/ole">
            <mc:AlternateContent xmlns:mc="http://schemas.openxmlformats.org/markup-compatibility/2006">
              <mc:Choice xmlns:v="urn:schemas-microsoft-com:vml" Requires="v">
                <p:oleObj spid="_x0000_s1153" name="Image" r:id="rId15" imgW="5320635" imgH="5168254" progId="">
                  <p:embed/>
                </p:oleObj>
              </mc:Choice>
              <mc:Fallback>
                <p:oleObj name="Image" r:id="rId15" imgW="5320635" imgH="5168254" progId="">
                  <p:embed/>
                  <p:pic>
                    <p:nvPicPr>
                      <p:cNvPr id="0" name="Picture 30"/>
                      <p:cNvPicPr>
                        <a:picLocks noChangeAspect="1" noChangeArrowheads="1"/>
                      </p:cNvPicPr>
                      <p:nvPr/>
                    </p:nvPicPr>
                    <p:blipFill>
                      <a:blip r:embed="rId16">
                        <a:extLst>
                          <a:ext uri="{28A0092B-C50C-407E-A947-70E740481C1C}">
                            <a14:useLocalDpi xmlns:a14="http://schemas.microsoft.com/office/drawing/2010/main" val="0"/>
                          </a:ext>
                        </a:extLst>
                      </a:blip>
                      <a:srcRect l="22345" t="23158"/>
                      <a:stretch>
                        <a:fillRect/>
                      </a:stretch>
                    </p:blipFill>
                    <p:spPr bwMode="auto">
                      <a:xfrm>
                        <a:off x="0" y="11113"/>
                        <a:ext cx="3910013" cy="3757612"/>
                      </a:xfrm>
                      <a:prstGeom prst="rect">
                        <a:avLst/>
                      </a:prstGeom>
                      <a:noFill/>
                      <a:ln>
                        <a:noFill/>
                      </a:ln>
                      <a:effectLst/>
                      <a:extLst>
                        <a:ext uri="{909E8E84-426E-40DD-AFC4-6F175D3DCCD1}">
                          <a14:hiddenFill xmlns:a14="http://schemas.microsoft.com/office/drawing/2010/main">
                            <a:solidFill>
                              <a:srgbClr val="7DB038"/>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26" name="Rectangle 2"/>
          <p:cNvSpPr>
            <a:spLocks noGrp="1" noChangeArrowheads="1"/>
          </p:cNvSpPr>
          <p:nvPr>
            <p:ph type="title"/>
          </p:nvPr>
        </p:nvSpPr>
        <p:spPr bwMode="black">
          <a:xfrm>
            <a:off x="457200" y="122238"/>
            <a:ext cx="74676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0763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3048000" y="648335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defRPr>
            </a:lvl1pPr>
          </a:lstStyle>
          <a:p>
            <a:fld id="{D1F00810-7BAB-451D-BCCD-C1D20ECF449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1" fontAlgn="base" hangingPunct="1">
        <a:spcBef>
          <a:spcPct val="0"/>
        </a:spcBef>
        <a:spcAft>
          <a:spcPct val="0"/>
        </a:spcAft>
        <a:defRPr sz="3200" b="1">
          <a:solidFill>
            <a:srgbClr val="000066"/>
          </a:solidFill>
          <a:latin typeface="+mj-lt"/>
          <a:ea typeface="+mj-ea"/>
          <a:cs typeface="+mj-cs"/>
        </a:defRPr>
      </a:lvl1pPr>
      <a:lvl2pPr algn="ctr" rtl="0" eaLnBrk="1" fontAlgn="base" hangingPunct="1">
        <a:spcBef>
          <a:spcPct val="0"/>
        </a:spcBef>
        <a:spcAft>
          <a:spcPct val="0"/>
        </a:spcAft>
        <a:defRPr sz="3200" b="1">
          <a:solidFill>
            <a:srgbClr val="000066"/>
          </a:solidFill>
          <a:latin typeface="Verdana" pitchFamily="34" charset="0"/>
        </a:defRPr>
      </a:lvl2pPr>
      <a:lvl3pPr algn="ctr" rtl="0" eaLnBrk="1" fontAlgn="base" hangingPunct="1">
        <a:spcBef>
          <a:spcPct val="0"/>
        </a:spcBef>
        <a:spcAft>
          <a:spcPct val="0"/>
        </a:spcAft>
        <a:defRPr sz="3200" b="1">
          <a:solidFill>
            <a:srgbClr val="000066"/>
          </a:solidFill>
          <a:latin typeface="Verdana" pitchFamily="34" charset="0"/>
        </a:defRPr>
      </a:lvl3pPr>
      <a:lvl4pPr algn="ctr" rtl="0" eaLnBrk="1" fontAlgn="base" hangingPunct="1">
        <a:spcBef>
          <a:spcPct val="0"/>
        </a:spcBef>
        <a:spcAft>
          <a:spcPct val="0"/>
        </a:spcAft>
        <a:defRPr sz="3200" b="1">
          <a:solidFill>
            <a:srgbClr val="000066"/>
          </a:solidFill>
          <a:latin typeface="Verdana" pitchFamily="34" charset="0"/>
        </a:defRPr>
      </a:lvl4pPr>
      <a:lvl5pPr algn="ctr" rtl="0" eaLnBrk="1" fontAlgn="base" hangingPunct="1">
        <a:spcBef>
          <a:spcPct val="0"/>
        </a:spcBef>
        <a:spcAft>
          <a:spcPct val="0"/>
        </a:spcAft>
        <a:defRPr sz="3200" b="1">
          <a:solidFill>
            <a:srgbClr val="000066"/>
          </a:solidFill>
          <a:latin typeface="Verdana" pitchFamily="34" charset="0"/>
        </a:defRPr>
      </a:lvl5pPr>
      <a:lvl6pPr marL="457200" algn="ctr" rtl="0" eaLnBrk="1" fontAlgn="base" hangingPunct="1">
        <a:spcBef>
          <a:spcPct val="0"/>
        </a:spcBef>
        <a:spcAft>
          <a:spcPct val="0"/>
        </a:spcAft>
        <a:defRPr sz="3200" b="1">
          <a:solidFill>
            <a:srgbClr val="000066"/>
          </a:solidFill>
          <a:latin typeface="Verdana" pitchFamily="34" charset="0"/>
        </a:defRPr>
      </a:lvl6pPr>
      <a:lvl7pPr marL="914400" algn="ctr" rtl="0" eaLnBrk="1" fontAlgn="base" hangingPunct="1">
        <a:spcBef>
          <a:spcPct val="0"/>
        </a:spcBef>
        <a:spcAft>
          <a:spcPct val="0"/>
        </a:spcAft>
        <a:defRPr sz="3200" b="1">
          <a:solidFill>
            <a:srgbClr val="000066"/>
          </a:solidFill>
          <a:latin typeface="Verdana" pitchFamily="34" charset="0"/>
        </a:defRPr>
      </a:lvl7pPr>
      <a:lvl8pPr marL="1371600" algn="ctr" rtl="0" eaLnBrk="1" fontAlgn="base" hangingPunct="1">
        <a:spcBef>
          <a:spcPct val="0"/>
        </a:spcBef>
        <a:spcAft>
          <a:spcPct val="0"/>
        </a:spcAft>
        <a:defRPr sz="3200" b="1">
          <a:solidFill>
            <a:srgbClr val="000066"/>
          </a:solidFill>
          <a:latin typeface="Verdana" pitchFamily="34" charset="0"/>
        </a:defRPr>
      </a:lvl8pPr>
      <a:lvl9pPr marL="1828800" algn="ctr" rtl="0" eaLnBrk="1" fontAlgn="base" hangingPunct="1">
        <a:spcBef>
          <a:spcPct val="0"/>
        </a:spcBef>
        <a:spcAft>
          <a:spcPct val="0"/>
        </a:spcAft>
        <a:defRPr sz="3200" b="1">
          <a:solidFill>
            <a:srgbClr val="000066"/>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hyperlink" Target="../Quality_Assurance/Integration_Test/Test%20Case.xls"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819400"/>
            <a:ext cx="8153400" cy="1371600"/>
          </a:xfrm>
        </p:spPr>
        <p:txBody>
          <a:bodyPr/>
          <a:lstStyle/>
          <a:p>
            <a:r>
              <a:rPr lang="en-US" sz="4400" dirty="0"/>
              <a:t>Credit </a:t>
            </a:r>
            <a:r>
              <a:rPr lang="en-US" sz="4400" dirty="0" smtClean="0"/>
              <a:t>Ranking </a:t>
            </a:r>
            <a:r>
              <a:rPr lang="en-US" sz="4400" dirty="0"/>
              <a:t>System</a:t>
            </a:r>
          </a:p>
        </p:txBody>
      </p:sp>
      <p:pic>
        <p:nvPicPr>
          <p:cNvPr id="3074"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6400" y="4495800"/>
            <a:ext cx="2988895" cy="369332"/>
          </a:xfrm>
          <a:prstGeom prst="rect">
            <a:avLst/>
          </a:prstGeom>
          <a:noFill/>
        </p:spPr>
        <p:txBody>
          <a:bodyPr wrap="none" rtlCol="0">
            <a:spAutoFit/>
          </a:bodyPr>
          <a:lstStyle/>
          <a:p>
            <a:r>
              <a:rPr lang="en-US" b="1" dirty="0">
                <a:solidFill>
                  <a:schemeClr val="bg1"/>
                </a:solidFill>
              </a:rPr>
              <a:t>Supervisor: Mr. </a:t>
            </a:r>
            <a:r>
              <a:rPr lang="en-US" b="1" dirty="0" err="1" smtClean="0">
                <a:solidFill>
                  <a:schemeClr val="bg1"/>
                </a:solidFill>
              </a:rPr>
              <a:t>QuangLT</a:t>
            </a:r>
            <a:endParaRPr lang="en-US" dirty="0">
              <a:solidFill>
                <a:schemeClr val="bg1"/>
              </a:solidFill>
            </a:endParaRPr>
          </a:p>
        </p:txBody>
      </p:sp>
      <p:sp>
        <p:nvSpPr>
          <p:cNvPr id="4" name="Date Placeholder 3"/>
          <p:cNvSpPr>
            <a:spLocks noGrp="1"/>
          </p:cNvSpPr>
          <p:nvPr>
            <p:ph type="dt" sz="half" idx="2"/>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Time table</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64" name="Group 63"/>
          <p:cNvGrpSpPr/>
          <p:nvPr/>
        </p:nvGrpSpPr>
        <p:grpSpPr>
          <a:xfrm>
            <a:off x="2133600" y="1859578"/>
            <a:ext cx="6629400" cy="1919942"/>
            <a:chOff x="2133600" y="1859578"/>
            <a:chExt cx="6629400" cy="1919942"/>
          </a:xfrm>
        </p:grpSpPr>
        <p:sp>
          <p:nvSpPr>
            <p:cNvPr id="103" name="Pentagon 102"/>
            <p:cNvSpPr/>
            <p:nvPr/>
          </p:nvSpPr>
          <p:spPr>
            <a:xfrm>
              <a:off x="7391400" y="3017520"/>
              <a:ext cx="13716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Deploy</a:t>
              </a:r>
            </a:p>
          </p:txBody>
        </p:sp>
        <p:sp>
          <p:nvSpPr>
            <p:cNvPr id="105" name="Pentagon 104"/>
            <p:cNvSpPr/>
            <p:nvPr/>
          </p:nvSpPr>
          <p:spPr>
            <a:xfrm>
              <a:off x="5867400" y="3017520"/>
              <a:ext cx="2286000" cy="384048"/>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Integration test</a:t>
              </a:r>
              <a:endParaRPr lang="en-US" sz="2000" dirty="0" smtClean="0"/>
            </a:p>
          </p:txBody>
        </p:sp>
        <p:sp>
          <p:nvSpPr>
            <p:cNvPr id="102" name="Pentagon 101"/>
            <p:cNvSpPr/>
            <p:nvPr/>
          </p:nvSpPr>
          <p:spPr>
            <a:xfrm>
              <a:off x="5867400" y="3383280"/>
              <a:ext cx="21336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Implement</a:t>
              </a:r>
              <a:endParaRPr lang="en-US" sz="2000" dirty="0" smtClean="0"/>
            </a:p>
          </p:txBody>
        </p:sp>
        <p:grpSp>
          <p:nvGrpSpPr>
            <p:cNvPr id="6" name="Group 99"/>
            <p:cNvGrpSpPr/>
            <p:nvPr/>
          </p:nvGrpSpPr>
          <p:grpSpPr>
            <a:xfrm>
              <a:off x="2133600" y="1859578"/>
              <a:ext cx="6553200" cy="1905000"/>
              <a:chOff x="2133600" y="1600200"/>
              <a:chExt cx="6553200" cy="1905000"/>
            </a:xfrm>
          </p:grpSpPr>
          <p:sp>
            <p:nvSpPr>
              <p:cNvPr id="93" name="Pentagon 92"/>
              <p:cNvSpPr/>
              <p:nvPr/>
            </p:nvSpPr>
            <p:spPr>
              <a:xfrm>
                <a:off x="3657600" y="2743200"/>
                <a:ext cx="22860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Create TC</a:t>
                </a:r>
              </a:p>
            </p:txBody>
          </p:sp>
          <p:sp>
            <p:nvSpPr>
              <p:cNvPr id="92" name="Pentagon 91"/>
              <p:cNvSpPr/>
              <p:nvPr/>
            </p:nvSpPr>
            <p:spPr>
              <a:xfrm>
                <a:off x="4343400" y="3124200"/>
                <a:ext cx="16002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DD</a:t>
                </a:r>
              </a:p>
            </p:txBody>
          </p:sp>
          <p:grpSp>
            <p:nvGrpSpPr>
              <p:cNvPr id="7" name="Group 64"/>
              <p:cNvGrpSpPr/>
              <p:nvPr/>
            </p:nvGrpSpPr>
            <p:grpSpPr>
              <a:xfrm>
                <a:off x="2133600" y="1600200"/>
                <a:ext cx="6553200" cy="1905000"/>
                <a:chOff x="2514600" y="1524000"/>
                <a:chExt cx="6553200" cy="1905000"/>
              </a:xfrm>
            </p:grpSpPr>
            <p:sp>
              <p:nvSpPr>
                <p:cNvPr id="46" name="Pentagon 45"/>
                <p:cNvSpPr/>
                <p:nvPr/>
              </p:nvSpPr>
              <p:spPr>
                <a:xfrm>
                  <a:off x="2514600" y="2286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Review</a:t>
                  </a:r>
                  <a:endParaRPr lang="en-US" dirty="0" smtClean="0"/>
                </a:p>
              </p:txBody>
            </p:sp>
            <p:sp>
              <p:nvSpPr>
                <p:cNvPr id="36" name="Pentagon 35"/>
                <p:cNvSpPr/>
                <p:nvPr/>
              </p:nvSpPr>
              <p:spPr>
                <a:xfrm>
                  <a:off x="2514600" y="1905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Quality Assurance</a:t>
                  </a:r>
                  <a:endParaRPr lang="en-US" sz="2800" dirty="0" smtClean="0"/>
                </a:p>
              </p:txBody>
            </p:sp>
            <p:sp>
              <p:nvSpPr>
                <p:cNvPr id="26" name="Pentagon 25"/>
                <p:cNvSpPr/>
                <p:nvPr/>
              </p:nvSpPr>
              <p:spPr>
                <a:xfrm>
                  <a:off x="2514600" y="1524000"/>
                  <a:ext cx="6553200" cy="381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t>Project management</a:t>
                  </a:r>
                  <a:endParaRPr lang="en-US" sz="2800" dirty="0" smtClean="0"/>
                </a:p>
              </p:txBody>
            </p:sp>
            <p:grpSp>
              <p:nvGrpSpPr>
                <p:cNvPr id="8" name="Group 46"/>
                <p:cNvGrpSpPr/>
                <p:nvPr/>
              </p:nvGrpSpPr>
              <p:grpSpPr>
                <a:xfrm>
                  <a:off x="2514600" y="2667000"/>
                  <a:ext cx="2971800" cy="762000"/>
                  <a:chOff x="2514600" y="2667000"/>
                  <a:chExt cx="2971800" cy="762000"/>
                </a:xfrm>
              </p:grpSpPr>
              <p:sp>
                <p:nvSpPr>
                  <p:cNvPr id="40" name="Pentagon 39"/>
                  <p:cNvSpPr/>
                  <p:nvPr/>
                </p:nvSpPr>
                <p:spPr>
                  <a:xfrm>
                    <a:off x="4038600" y="3048000"/>
                    <a:ext cx="1447800" cy="381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DB &amp; AD</a:t>
                    </a:r>
                    <a:endParaRPr lang="en-US" sz="2000" dirty="0" smtClean="0"/>
                  </a:p>
                </p:txBody>
              </p:sp>
              <p:sp>
                <p:nvSpPr>
                  <p:cNvPr id="41" name="Pentagon 40"/>
                  <p:cNvSpPr/>
                  <p:nvPr/>
                </p:nvSpPr>
                <p:spPr>
                  <a:xfrm>
                    <a:off x="3048000" y="2667000"/>
                    <a:ext cx="1219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t>Require</a:t>
                    </a:r>
                  </a:p>
                  <a:p>
                    <a:pPr algn="r"/>
                    <a:r>
                      <a:rPr lang="en-US" sz="1400" dirty="0" err="1" smtClean="0"/>
                      <a:t>ment</a:t>
                    </a:r>
                    <a:endParaRPr lang="en-US" sz="1600" dirty="0" smtClean="0"/>
                  </a:p>
                </p:txBody>
              </p:sp>
              <p:sp>
                <p:nvSpPr>
                  <p:cNvPr id="43" name="Pentagon 42"/>
                  <p:cNvSpPr/>
                  <p:nvPr/>
                </p:nvSpPr>
                <p:spPr>
                  <a:xfrm>
                    <a:off x="2514600" y="2667000"/>
                    <a:ext cx="838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t>Feasibility study</a:t>
                    </a:r>
                  </a:p>
                </p:txBody>
              </p:sp>
            </p:grpSp>
          </p:grpSp>
        </p:grpSp>
      </p:grpSp>
      <p:grpSp>
        <p:nvGrpSpPr>
          <p:cNvPr id="9" name="Group 25"/>
          <p:cNvGrpSpPr>
            <a:grpSpLocks/>
          </p:cNvGrpSpPr>
          <p:nvPr/>
        </p:nvGrpSpPr>
        <p:grpSpPr bwMode="auto">
          <a:xfrm>
            <a:off x="76200" y="838200"/>
            <a:ext cx="1828800" cy="5105400"/>
            <a:chOff x="76200" y="838200"/>
            <a:chExt cx="1828800" cy="5105400"/>
          </a:xfrm>
        </p:grpSpPr>
        <p:grpSp>
          <p:nvGrpSpPr>
            <p:cNvPr id="10" name="Group 21"/>
            <p:cNvGrpSpPr>
              <a:grpSpLocks/>
            </p:cNvGrpSpPr>
            <p:nvPr/>
          </p:nvGrpSpPr>
          <p:grpSpPr bwMode="auto">
            <a:xfrm>
              <a:off x="76200" y="838200"/>
              <a:ext cx="1828800" cy="5105400"/>
              <a:chOff x="76200" y="1600200"/>
              <a:chExt cx="1828800" cy="5105400"/>
            </a:xfrm>
          </p:grpSpPr>
          <p:sp>
            <p:nvSpPr>
              <p:cNvPr id="52" name="Rounded Rectangle 5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66" name="Rounded Rectangle 6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7" name="Rounded Rectangle 6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8" name="Rounded Rectangle 6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71" name="Rounded Rectangle 7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72" name="Rounded Rectangle 7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73" name="Rounded Rectangle 7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74" name="Rounded Rectangle 7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75" name="Rounded Rectangle 7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76" name="Rounded Rectangle 7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77" name="Rounded Rectangle 7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1" name="Rounded Rectangle 5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11" name="Group 100"/>
          <p:cNvGrpSpPr/>
          <p:nvPr/>
        </p:nvGrpSpPr>
        <p:grpSpPr>
          <a:xfrm>
            <a:off x="2209800" y="4038600"/>
            <a:ext cx="6382512" cy="490954"/>
            <a:chOff x="2209800" y="4233446"/>
            <a:chExt cx="6382512" cy="490954"/>
          </a:xfrm>
        </p:grpSpPr>
        <p:grpSp>
          <p:nvGrpSpPr>
            <p:cNvPr id="12" name="Group 98"/>
            <p:cNvGrpSpPr/>
            <p:nvPr/>
          </p:nvGrpSpPr>
          <p:grpSpPr>
            <a:xfrm>
              <a:off x="2209800" y="4233446"/>
              <a:ext cx="6382512" cy="490954"/>
              <a:chOff x="2209800" y="3974068"/>
              <a:chExt cx="6382512" cy="490954"/>
            </a:xfrm>
          </p:grpSpPr>
          <p:grpSp>
            <p:nvGrpSpPr>
              <p:cNvPr id="13" name="Group 68"/>
              <p:cNvGrpSpPr/>
              <p:nvPr/>
            </p:nvGrpSpPr>
            <p:grpSpPr>
              <a:xfrm>
                <a:off x="2209800" y="3974068"/>
                <a:ext cx="6158632" cy="490954"/>
                <a:chOff x="2514600" y="3962400"/>
                <a:chExt cx="6158632" cy="490954"/>
              </a:xfrm>
            </p:grpSpPr>
            <p:cxnSp>
              <p:nvCxnSpPr>
                <p:cNvPr id="49" name="Straight Connector 48"/>
                <p:cNvCxnSpPr/>
                <p:nvPr/>
              </p:nvCxnSpPr>
              <p:spPr>
                <a:xfrm>
                  <a:off x="25146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4290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2578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556852" y="4114800"/>
                  <a:ext cx="548548" cy="338554"/>
                </a:xfrm>
                <a:prstGeom prst="rect">
                  <a:avLst/>
                </a:prstGeom>
                <a:noFill/>
              </p:spPr>
              <p:txBody>
                <a:bodyPr wrap="none" rtlCol="0">
                  <a:spAutoFit/>
                </a:bodyPr>
                <a:lstStyle/>
                <a:p>
                  <a:r>
                    <a:rPr lang="en-US" sz="1600" dirty="0" smtClean="0"/>
                    <a:t>Dec</a:t>
                  </a:r>
                  <a:endParaRPr lang="en-US" sz="1600" dirty="0"/>
                </a:p>
              </p:txBody>
            </p:sp>
            <p:sp>
              <p:nvSpPr>
                <p:cNvPr id="59" name="TextBox 58"/>
                <p:cNvSpPr txBox="1"/>
                <p:nvPr/>
              </p:nvSpPr>
              <p:spPr>
                <a:xfrm>
                  <a:off x="5428715" y="4114800"/>
                  <a:ext cx="514885" cy="338554"/>
                </a:xfrm>
                <a:prstGeom prst="rect">
                  <a:avLst/>
                </a:prstGeom>
                <a:noFill/>
              </p:spPr>
              <p:txBody>
                <a:bodyPr wrap="none" rtlCol="0">
                  <a:spAutoFit/>
                </a:bodyPr>
                <a:lstStyle/>
                <a:p>
                  <a:r>
                    <a:rPr lang="en-US" sz="1600" dirty="0" smtClean="0"/>
                    <a:t>Jan</a:t>
                  </a:r>
                  <a:endParaRPr lang="en-US" sz="1600" dirty="0"/>
                </a:p>
              </p:txBody>
            </p:sp>
            <p:sp>
              <p:nvSpPr>
                <p:cNvPr id="60" name="TextBox 59"/>
                <p:cNvSpPr txBox="1"/>
                <p:nvPr/>
              </p:nvSpPr>
              <p:spPr>
                <a:xfrm>
                  <a:off x="6396873" y="4114800"/>
                  <a:ext cx="537327" cy="338554"/>
                </a:xfrm>
                <a:prstGeom prst="rect">
                  <a:avLst/>
                </a:prstGeom>
                <a:noFill/>
              </p:spPr>
              <p:txBody>
                <a:bodyPr wrap="none" rtlCol="0">
                  <a:spAutoFit/>
                </a:bodyPr>
                <a:lstStyle/>
                <a:p>
                  <a:r>
                    <a:rPr lang="en-US" sz="1600" dirty="0" smtClean="0"/>
                    <a:t>Feb</a:t>
                  </a:r>
                  <a:endParaRPr lang="en-US" sz="1600" dirty="0"/>
                </a:p>
              </p:txBody>
            </p:sp>
            <p:sp>
              <p:nvSpPr>
                <p:cNvPr id="61" name="TextBox 60"/>
                <p:cNvSpPr txBox="1"/>
                <p:nvPr/>
              </p:nvSpPr>
              <p:spPr>
                <a:xfrm>
                  <a:off x="7309670" y="4114800"/>
                  <a:ext cx="538930" cy="338554"/>
                </a:xfrm>
                <a:prstGeom prst="rect">
                  <a:avLst/>
                </a:prstGeom>
                <a:noFill/>
              </p:spPr>
              <p:txBody>
                <a:bodyPr wrap="none" rtlCol="0">
                  <a:spAutoFit/>
                </a:bodyPr>
                <a:lstStyle/>
                <a:p>
                  <a:r>
                    <a:rPr lang="en-US" sz="1600" dirty="0" smtClean="0"/>
                    <a:t>Mar</a:t>
                  </a:r>
                  <a:endParaRPr lang="en-US" sz="1600" dirty="0"/>
                </a:p>
              </p:txBody>
            </p:sp>
            <p:cxnSp>
              <p:nvCxnSpPr>
                <p:cNvPr id="62" name="Straight Connector 61"/>
                <p:cNvCxnSpPr/>
                <p:nvPr/>
              </p:nvCxnSpPr>
              <p:spPr>
                <a:xfrm>
                  <a:off x="6172200" y="396240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169568" y="4114800"/>
                  <a:ext cx="503664" cy="338554"/>
                </a:xfrm>
                <a:prstGeom prst="rect">
                  <a:avLst/>
                </a:prstGeom>
                <a:noFill/>
              </p:spPr>
              <p:txBody>
                <a:bodyPr wrap="none" rtlCol="0">
                  <a:spAutoFit/>
                </a:bodyPr>
                <a:lstStyle/>
                <a:p>
                  <a:r>
                    <a:rPr lang="en-US" sz="1600" dirty="0" smtClean="0"/>
                    <a:t>Apr</a:t>
                  </a:r>
                  <a:endParaRPr lang="en-US" sz="1600" dirty="0"/>
                </a:p>
              </p:txBody>
            </p:sp>
          </p:grpSp>
          <p:cxnSp>
            <p:nvCxnSpPr>
              <p:cNvPr id="95" name="Straight Connector 94"/>
              <p:cNvCxnSpPr/>
              <p:nvPr/>
            </p:nvCxnSpPr>
            <p:spPr>
              <a:xfrm>
                <a:off x="76962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81800" y="3977640"/>
                <a:ext cx="896112" cy="1588"/>
              </a:xfrm>
              <a:prstGeom prst="line">
                <a:avLst/>
              </a:prstGeom>
              <a:ln w="38100">
                <a:solidFill>
                  <a:schemeClr val="accent2">
                    <a:lumMod val="75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3352800" y="4385846"/>
              <a:ext cx="548548" cy="338554"/>
            </a:xfrm>
            <a:prstGeom prst="rect">
              <a:avLst/>
            </a:prstGeom>
            <a:noFill/>
          </p:spPr>
          <p:txBody>
            <a:bodyPr wrap="none" rtlCol="0">
              <a:spAutoFit/>
            </a:bodyPr>
            <a:lstStyle/>
            <a:p>
              <a:r>
                <a:rPr lang="en-US" sz="1600" dirty="0" smtClean="0"/>
                <a:t>Nov</a:t>
              </a:r>
              <a:endParaRPr lang="en-US" sz="1600" dirty="0"/>
            </a:p>
          </p:txBody>
        </p:sp>
        <p:sp>
          <p:nvSpPr>
            <p:cNvPr id="98" name="TextBox 97"/>
            <p:cNvSpPr txBox="1"/>
            <p:nvPr/>
          </p:nvSpPr>
          <p:spPr>
            <a:xfrm>
              <a:off x="2438400" y="4385846"/>
              <a:ext cx="505267" cy="338554"/>
            </a:xfrm>
            <a:prstGeom prst="rect">
              <a:avLst/>
            </a:prstGeom>
            <a:noFill/>
          </p:spPr>
          <p:txBody>
            <a:bodyPr wrap="none" rtlCol="0">
              <a:spAutoFit/>
            </a:bodyPr>
            <a:lstStyle/>
            <a:p>
              <a:r>
                <a:rPr lang="en-US" sz="1600" dirty="0" smtClean="0"/>
                <a:t>Oct</a:t>
              </a:r>
              <a:endParaRPr lang="en-US" sz="1600" dirty="0"/>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Contact method</a:t>
            </a:r>
          </a:p>
        </p:txBody>
      </p:sp>
      <p:grpSp>
        <p:nvGrpSpPr>
          <p:cNvPr id="2"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64" name="Flowchart: Or 63"/>
          <p:cNvSpPr/>
          <p:nvPr/>
        </p:nvSpPr>
        <p:spPr>
          <a:xfrm>
            <a:off x="2895600" y="2057400"/>
            <a:ext cx="5257800" cy="3810000"/>
          </a:xfrm>
          <a:prstGeom prst="flowChartOr">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65" name="TextBox 64"/>
          <p:cNvSpPr txBox="1"/>
          <p:nvPr/>
        </p:nvSpPr>
        <p:spPr>
          <a:xfrm>
            <a:off x="3765198" y="2627293"/>
            <a:ext cx="1645002" cy="954107"/>
          </a:xfrm>
          <a:prstGeom prst="rect">
            <a:avLst/>
          </a:prstGeom>
          <a:noFill/>
        </p:spPr>
        <p:txBody>
          <a:bodyPr wrap="none" rtlCol="0">
            <a:spAutoFit/>
          </a:bodyPr>
          <a:lstStyle/>
          <a:p>
            <a:pPr algn="ctr"/>
            <a:r>
              <a:rPr lang="en-US" sz="2800" dirty="0" smtClean="0"/>
              <a:t>Weekly </a:t>
            </a:r>
          </a:p>
          <a:p>
            <a:pPr algn="ctr"/>
            <a:r>
              <a:rPr lang="en-US" sz="2800" dirty="0" smtClean="0"/>
              <a:t>meetings</a:t>
            </a:r>
            <a:endParaRPr lang="en-US" sz="2800" dirty="0"/>
          </a:p>
        </p:txBody>
      </p:sp>
      <p:sp>
        <p:nvSpPr>
          <p:cNvPr id="69" name="TextBox 68"/>
          <p:cNvSpPr txBox="1"/>
          <p:nvPr/>
        </p:nvSpPr>
        <p:spPr>
          <a:xfrm>
            <a:off x="3079317" y="4321314"/>
            <a:ext cx="2642070" cy="954107"/>
          </a:xfrm>
          <a:prstGeom prst="rect">
            <a:avLst/>
          </a:prstGeom>
          <a:noFill/>
        </p:spPr>
        <p:txBody>
          <a:bodyPr wrap="none" rtlCol="0">
            <a:spAutoFit/>
          </a:bodyPr>
          <a:lstStyle/>
          <a:p>
            <a:pPr algn="ctr"/>
            <a:r>
              <a:rPr lang="en-US" sz="2800" dirty="0" smtClean="0"/>
              <a:t>E-mail, Phone, </a:t>
            </a:r>
          </a:p>
          <a:p>
            <a:pPr algn="ctr"/>
            <a:r>
              <a:rPr lang="en-US" sz="2800" dirty="0" smtClean="0"/>
              <a:t>Skype</a:t>
            </a:r>
            <a:endParaRPr lang="en-US" sz="2800" dirty="0"/>
          </a:p>
        </p:txBody>
      </p:sp>
      <p:sp>
        <p:nvSpPr>
          <p:cNvPr id="70" name="TextBox 69"/>
          <p:cNvSpPr txBox="1"/>
          <p:nvPr/>
        </p:nvSpPr>
        <p:spPr>
          <a:xfrm>
            <a:off x="5638800" y="4321314"/>
            <a:ext cx="2281394" cy="584775"/>
          </a:xfrm>
          <a:prstGeom prst="rect">
            <a:avLst/>
          </a:prstGeom>
          <a:noFill/>
        </p:spPr>
        <p:txBody>
          <a:bodyPr wrap="none" rtlCol="0">
            <a:spAutoFit/>
          </a:bodyPr>
          <a:lstStyle/>
          <a:p>
            <a:r>
              <a:rPr lang="en-US" sz="3200" dirty="0" smtClean="0"/>
              <a:t>SVN server</a:t>
            </a:r>
            <a:endParaRPr lang="en-US" sz="3200" dirty="0"/>
          </a:p>
        </p:txBody>
      </p:sp>
      <p:sp>
        <p:nvSpPr>
          <p:cNvPr id="79" name="TextBox 78"/>
          <p:cNvSpPr txBox="1"/>
          <p:nvPr/>
        </p:nvSpPr>
        <p:spPr>
          <a:xfrm>
            <a:off x="6009461" y="2743200"/>
            <a:ext cx="800219" cy="830997"/>
          </a:xfrm>
          <a:prstGeom prst="rect">
            <a:avLst/>
          </a:prstGeom>
          <a:noFill/>
        </p:spPr>
        <p:txBody>
          <a:bodyPr wrap="none" rtlCol="0">
            <a:spAutoFit/>
          </a:bodyPr>
          <a:lstStyle/>
          <a:p>
            <a:r>
              <a:rPr lang="en-US" sz="4800" dirty="0" smtClean="0"/>
              <a:t>…</a:t>
            </a:r>
            <a:endParaRPr lang="en-US" sz="4800" dirty="0"/>
          </a:p>
        </p:txBody>
      </p:sp>
      <p:grpSp>
        <p:nvGrpSpPr>
          <p:cNvPr id="29" name="Group 25"/>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2" name="Rounded Rectangle 31"/>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4" name="Rounded Rectangle 33"/>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6" name="Rounded Rectangle 3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7" name="Rounded Rectangle 3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8" name="Rounded Rectangle 3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9" name="Rounded Rectangle 3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0" name="Rounded Rectangle 3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1" name="Rounded Rectangle 4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2" name="Rounded Rectangle 4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3" name="Rounded Rectangle 4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5" name="Rounded Rectangle 4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31" name="Rounded Rectangle 30"/>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Process model – </a:t>
            </a:r>
            <a:r>
              <a:rPr kumimoji="0" lang="en-US" sz="2400" b="1" i="0" u="none" strike="noStrike" kern="0" cap="none" spc="0" normalizeH="0" noProof="0" dirty="0" smtClean="0">
                <a:ln>
                  <a:noFill/>
                </a:ln>
                <a:solidFill>
                  <a:srgbClr val="C00000"/>
                </a:solidFill>
                <a:effectLst/>
                <a:uLnTx/>
                <a:uFillTx/>
                <a:latin typeface="+mn-lt"/>
                <a:ea typeface="+mn-ea"/>
                <a:cs typeface="+mn-cs"/>
              </a:rPr>
              <a:t>Waterfall model</a:t>
            </a:r>
            <a:endParaRPr kumimoji="0" lang="en-US" sz="2800" b="1" i="0" u="none" strike="noStrike" kern="0" cap="none" spc="0" normalizeH="0" noProof="0" dirty="0" smtClean="0">
              <a:ln>
                <a:noFill/>
              </a:ln>
              <a:solidFill>
                <a:srgbClr val="C00000"/>
              </a:solidFill>
              <a:effectLst/>
              <a:uLnTx/>
              <a:uFillTx/>
              <a:latin typeface="+mn-lt"/>
              <a:ea typeface="+mn-ea"/>
              <a:cs typeface="+mn-cs"/>
            </a:endParaRPr>
          </a:p>
        </p:txBody>
      </p:sp>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grpSp>
        <p:nvGrpSpPr>
          <p:cNvPr id="49" name="Group 25"/>
          <p:cNvGrpSpPr/>
          <p:nvPr/>
        </p:nvGrpSpPr>
        <p:grpSpPr>
          <a:xfrm>
            <a:off x="2438400" y="0"/>
            <a:ext cx="5410200" cy="762000"/>
            <a:chOff x="2438400" y="0"/>
            <a:chExt cx="5410200" cy="762000"/>
          </a:xfrm>
        </p:grpSpPr>
        <p:sp>
          <p:nvSpPr>
            <p:cNvPr id="50" name="Pentagon 4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51" name="Group 35"/>
            <p:cNvGrpSpPr/>
            <p:nvPr/>
          </p:nvGrpSpPr>
          <p:grpSpPr>
            <a:xfrm>
              <a:off x="2438400" y="0"/>
              <a:ext cx="4114800" cy="762000"/>
              <a:chOff x="1295400" y="2667000"/>
              <a:chExt cx="4114800" cy="762000"/>
            </a:xfrm>
          </p:grpSpPr>
          <p:sp>
            <p:nvSpPr>
              <p:cNvPr id="52" name="Pentagon 5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3" name="Pentagon 52"/>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4098" name="Picture 2" descr="C:\Download\waterfall_mode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43050"/>
            <a:ext cx="6353175" cy="48851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029200" y="1600200"/>
            <a:ext cx="3962400" cy="1384995"/>
          </a:xfrm>
          <a:prstGeom prst="rect">
            <a:avLst/>
          </a:prstGeom>
          <a:ln>
            <a:solidFill>
              <a:srgbClr val="C6644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u="sng" dirty="0" smtClean="0"/>
              <a:t>Reason:</a:t>
            </a:r>
          </a:p>
          <a:p>
            <a:pPr marL="285750" indent="-285750">
              <a:buFont typeface="Arial" pitchFamily="34" charset="0"/>
              <a:buChar char="•"/>
            </a:pPr>
            <a:r>
              <a:rPr lang="en-US" sz="2000" dirty="0" smtClean="0"/>
              <a:t>Simple and familiar model</a:t>
            </a:r>
          </a:p>
          <a:p>
            <a:pPr marL="285750" indent="-285750">
              <a:buFont typeface="Arial" pitchFamily="34" charset="0"/>
              <a:buChar char="•"/>
            </a:pPr>
            <a:r>
              <a:rPr lang="en-US" sz="2000" dirty="0" smtClean="0"/>
              <a:t>Short-term project</a:t>
            </a:r>
          </a:p>
          <a:p>
            <a:pPr marL="285750" indent="-285750">
              <a:buFont typeface="Arial" pitchFamily="34" charset="0"/>
              <a:buChar char="•"/>
            </a:pPr>
            <a:r>
              <a:rPr lang="en-US" sz="2000" dirty="0" smtClean="0"/>
              <a:t>Due to Report submissions</a:t>
            </a:r>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62" name="Diagram 61"/>
          <p:cNvGraphicFramePr/>
          <p:nvPr>
            <p:extLst>
              <p:ext uri="{D42A27DB-BD31-4B8C-83A1-F6EECF244321}">
                <p14:modId xmlns:p14="http://schemas.microsoft.com/office/powerpoint/2010/main" val="3041557524"/>
              </p:ext>
            </p:extLst>
          </p:nvPr>
        </p:nvGraphicFramePr>
        <p:xfrm>
          <a:off x="17526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5" name="Group 25"/>
          <p:cNvGrpSpPr>
            <a:grpSpLocks/>
          </p:cNvGrpSpPr>
          <p:nvPr/>
        </p:nvGrpSpPr>
        <p:grpSpPr bwMode="auto">
          <a:xfrm>
            <a:off x="76200" y="838200"/>
            <a:ext cx="1828800" cy="5105400"/>
            <a:chOff x="76200" y="838200"/>
            <a:chExt cx="1828800" cy="5105400"/>
          </a:xfrm>
        </p:grpSpPr>
        <p:grpSp>
          <p:nvGrpSpPr>
            <p:cNvPr id="56" name="Group 21"/>
            <p:cNvGrpSpPr>
              <a:grpSpLocks/>
            </p:cNvGrpSpPr>
            <p:nvPr/>
          </p:nvGrpSpPr>
          <p:grpSpPr bwMode="auto">
            <a:xfrm>
              <a:off x="76200" y="838200"/>
              <a:ext cx="1828800" cy="5105400"/>
              <a:chOff x="76200" y="1600200"/>
              <a:chExt cx="1828800" cy="5105400"/>
            </a:xfrm>
          </p:grpSpPr>
          <p:sp>
            <p:nvSpPr>
              <p:cNvPr id="58" name="Rounded Rectangle 57"/>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9" name="Rounded Rectangle 58"/>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60" name="Rounded Rectangle 59"/>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61" name="Rounded Rectangle 60"/>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63" name="Rounded Rectangle 62"/>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64" name="Rounded Rectangle 63"/>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65" name="Rounded Rectangle 64"/>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66" name="Rounded Rectangle 65"/>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67" name="Rounded Rectangle 66"/>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8" name="Rounded Rectangle 67"/>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9" name="Rounded Rectangle 68"/>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57" name="Rounded Rectangle 5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Cross-Review</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method</a:t>
            </a:r>
          </a:p>
        </p:txBody>
      </p:sp>
      <p:grpSp>
        <p:nvGrpSpPr>
          <p:cNvPr id="5" name="Group 23"/>
          <p:cNvGrpSpPr/>
          <p:nvPr/>
        </p:nvGrpSpPr>
        <p:grpSpPr>
          <a:xfrm>
            <a:off x="2438400" y="0"/>
            <a:ext cx="5410200" cy="762000"/>
            <a:chOff x="2438400" y="0"/>
            <a:chExt cx="5410200" cy="762000"/>
          </a:xfrm>
        </p:grpSpPr>
        <p:sp>
          <p:nvSpPr>
            <p:cNvPr id="30" name="Pentagon 2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6" name="Group 35"/>
            <p:cNvGrpSpPr/>
            <p:nvPr/>
          </p:nvGrpSpPr>
          <p:grpSpPr>
            <a:xfrm>
              <a:off x="2438400" y="0"/>
              <a:ext cx="4114800" cy="762000"/>
              <a:chOff x="1295400" y="2667000"/>
              <a:chExt cx="4114800" cy="762000"/>
            </a:xfrm>
          </p:grpSpPr>
          <p:sp>
            <p:nvSpPr>
              <p:cNvPr id="32" name="Pentagon 31"/>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4" name="Pentagon 33"/>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6" name="TextBox 35"/>
          <p:cNvSpPr txBox="1"/>
          <p:nvPr/>
        </p:nvSpPr>
        <p:spPr>
          <a:xfrm>
            <a:off x="2438400" y="1733490"/>
            <a:ext cx="6580648" cy="461665"/>
          </a:xfrm>
          <a:prstGeom prst="rect">
            <a:avLst/>
          </a:prstGeom>
          <a:noFill/>
        </p:spPr>
        <p:txBody>
          <a:bodyPr wrap="none" rtlCol="0">
            <a:spAutoFit/>
          </a:bodyPr>
          <a:lstStyle/>
          <a:p>
            <a:r>
              <a:rPr lang="en-US" sz="2000" b="1" dirty="0" smtClean="0"/>
              <a:t>SRS &amp; DD review</a:t>
            </a:r>
            <a:r>
              <a:rPr lang="en-US" sz="2000" dirty="0" smtClean="0"/>
              <a:t>: </a:t>
            </a:r>
            <a:r>
              <a:rPr lang="en-US" sz="2400" dirty="0" smtClean="0">
                <a:solidFill>
                  <a:srgbClr val="C00000"/>
                </a:solidFill>
              </a:rPr>
              <a:t>cross-review between 2 teams</a:t>
            </a:r>
            <a:endParaRPr lang="en-US" sz="2000" dirty="0" smtClean="0">
              <a:solidFill>
                <a:srgbClr val="C00000"/>
              </a:solidFill>
            </a:endParaRPr>
          </a:p>
        </p:txBody>
      </p:sp>
      <p:sp>
        <p:nvSpPr>
          <p:cNvPr id="37" name="TextBox 36"/>
          <p:cNvSpPr txBox="1"/>
          <p:nvPr/>
        </p:nvSpPr>
        <p:spPr>
          <a:xfrm>
            <a:off x="2438400" y="2286000"/>
            <a:ext cx="6477000" cy="769441"/>
          </a:xfrm>
          <a:prstGeom prst="rect">
            <a:avLst/>
          </a:prstGeom>
          <a:noFill/>
        </p:spPr>
        <p:txBody>
          <a:bodyPr wrap="square" rtlCol="0">
            <a:spAutoFit/>
          </a:bodyPr>
          <a:lstStyle/>
          <a:p>
            <a:r>
              <a:rPr lang="en-US" sz="2000" b="1" dirty="0" smtClean="0"/>
              <a:t>Code review</a:t>
            </a:r>
            <a:r>
              <a:rPr lang="en-US" sz="2000" dirty="0" smtClean="0"/>
              <a:t>: Person who designed the module will review code for this module -&gt; form a </a:t>
            </a:r>
            <a:r>
              <a:rPr lang="en-US" sz="2400" b="1" dirty="0" smtClean="0">
                <a:solidFill>
                  <a:srgbClr val="C00000"/>
                </a:solidFill>
              </a:rPr>
              <a:t>review circle</a:t>
            </a:r>
            <a:r>
              <a:rPr lang="en-US" sz="2000" dirty="0" smtClean="0"/>
              <a:t>.</a:t>
            </a:r>
            <a:endParaRPr lang="en-US" sz="2000" dirty="0"/>
          </a:p>
        </p:txBody>
      </p:sp>
      <p:graphicFrame>
        <p:nvGraphicFramePr>
          <p:cNvPr id="39" name="Diagram 38"/>
          <p:cNvGraphicFramePr/>
          <p:nvPr>
            <p:extLst>
              <p:ext uri="{D42A27DB-BD31-4B8C-83A1-F6EECF244321}">
                <p14:modId xmlns:p14="http://schemas.microsoft.com/office/powerpoint/2010/main" val="1759308493"/>
              </p:ext>
            </p:extLst>
          </p:nvPr>
        </p:nvGraphicFramePr>
        <p:xfrm>
          <a:off x="5029200" y="3301662"/>
          <a:ext cx="4267200" cy="28705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7" name="Group 25"/>
          <p:cNvGrpSpPr>
            <a:grpSpLocks/>
          </p:cNvGrpSpPr>
          <p:nvPr/>
        </p:nvGrpSpPr>
        <p:grpSpPr bwMode="auto">
          <a:xfrm>
            <a:off x="76200" y="838200"/>
            <a:ext cx="1828800" cy="5105400"/>
            <a:chOff x="76200" y="838200"/>
            <a:chExt cx="1828800" cy="5105400"/>
          </a:xfrm>
        </p:grpSpPr>
        <p:grpSp>
          <p:nvGrpSpPr>
            <p:cNvPr id="28" name="Group 21"/>
            <p:cNvGrpSpPr>
              <a:grpSpLocks/>
            </p:cNvGrpSpPr>
            <p:nvPr/>
          </p:nvGrpSpPr>
          <p:grpSpPr bwMode="auto">
            <a:xfrm>
              <a:off x="76200" y="838200"/>
              <a:ext cx="1828800" cy="5105400"/>
              <a:chOff x="76200" y="1600200"/>
              <a:chExt cx="1828800" cy="5105400"/>
            </a:xfrm>
          </p:grpSpPr>
          <p:sp>
            <p:nvSpPr>
              <p:cNvPr id="31" name="Rounded Rectangle 3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3" name="Rounded Rectangle 32"/>
              <p:cNvSpPr/>
              <p:nvPr/>
            </p:nvSpPr>
            <p:spPr>
              <a:xfrm>
                <a:off x="76200" y="4038600"/>
                <a:ext cx="1828800" cy="533400"/>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35" name="Rounded Rectangle 3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38" name="Rounded Rectangle 3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0" name="Rounded Rectangle 3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1" name="Rounded Rectangle 4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2" name="Rounded Rectangle 4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3" name="Rounded Rectangle 4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5" name="Rounded Rectangle 4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46" name="Rounded Rectangle 4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7" name="Rounded Rectangle 46"/>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9" name="Rounded Rectangle 28"/>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8" name="TextBox 47"/>
          <p:cNvSpPr txBox="1"/>
          <p:nvPr/>
        </p:nvSpPr>
        <p:spPr>
          <a:xfrm>
            <a:off x="2438400" y="3429000"/>
            <a:ext cx="3276600" cy="3170099"/>
          </a:xfrm>
          <a:prstGeom prst="rect">
            <a:avLst/>
          </a:prstGeom>
          <a:noFill/>
        </p:spPr>
        <p:txBody>
          <a:bodyPr wrap="square" rtlCol="0">
            <a:spAutoFit/>
          </a:bodyPr>
          <a:lstStyle/>
          <a:p>
            <a:r>
              <a:rPr lang="en-US" sz="2000" b="1" dirty="0" smtClean="0"/>
              <a:t>Advantages:</a:t>
            </a:r>
          </a:p>
          <a:p>
            <a:pPr marL="342900" indent="-342900">
              <a:buFont typeface="Arial" pitchFamily="34" charset="0"/>
              <a:buChar char="•"/>
            </a:pPr>
            <a:r>
              <a:rPr lang="en-US" sz="2000" dirty="0" smtClean="0"/>
              <a:t>Review from different view-point</a:t>
            </a:r>
          </a:p>
          <a:p>
            <a:pPr marL="342900" indent="-342900">
              <a:buFont typeface="Arial" pitchFamily="34" charset="0"/>
              <a:buChar char="•"/>
            </a:pPr>
            <a:r>
              <a:rPr lang="en-US" sz="2000" dirty="0" smtClean="0"/>
              <a:t>All member can understand what others is doing</a:t>
            </a:r>
          </a:p>
          <a:p>
            <a:pPr marL="342900" indent="-342900">
              <a:buFont typeface="Arial" pitchFamily="34" charset="0"/>
              <a:buChar char="•"/>
            </a:pPr>
            <a:r>
              <a:rPr lang="en-US" sz="2000" dirty="0" smtClean="0"/>
              <a:t>All members can understand the whole system</a:t>
            </a:r>
            <a:endParaRPr lang="en-US" sz="2000" dirty="0"/>
          </a:p>
          <a:p>
            <a:pPr marL="342900" indent="-342900">
              <a:buFontTx/>
              <a:buChar char="-"/>
            </a:pPr>
            <a:endParaRPr lang="en-US" sz="2000" b="1" dirty="0" smtClean="0"/>
          </a:p>
        </p:txBody>
      </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08057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p:bldAsOne/>
      </p:bldGraphic>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Issue management</a:t>
            </a:r>
            <a:endParaRPr lang="en-US" sz="3200" b="1" kern="0" dirty="0" smtClean="0">
              <a:solidFill>
                <a:srgbClr val="C00000"/>
              </a:solidFill>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17312"/>
            <a:ext cx="7467600" cy="50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781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Task management</a:t>
            </a:r>
            <a:endParaRPr kumimoji="0" lang="en-US" sz="2800" b="1" i="0" u="none" strike="noStrike" kern="0" cap="none" spc="0" normalizeH="0" baseline="0" noProof="0" dirty="0">
              <a:ln>
                <a:noFill/>
              </a:ln>
              <a:solidFill>
                <a:srgbClr val="C00000"/>
              </a:solidFill>
              <a:effectLst/>
              <a:uLnTx/>
              <a:uFillTx/>
              <a:latin typeface="+mn-lt"/>
            </a:endParaRPr>
          </a:p>
        </p:txBody>
      </p:sp>
      <p:grpSp>
        <p:nvGrpSpPr>
          <p:cNvPr id="2" name="Group 51"/>
          <p:cNvGrpSpPr/>
          <p:nvPr/>
        </p:nvGrpSpPr>
        <p:grpSpPr>
          <a:xfrm>
            <a:off x="2438400" y="0"/>
            <a:ext cx="5410200" cy="762000"/>
            <a:chOff x="2438400" y="0"/>
            <a:chExt cx="5410200" cy="762000"/>
          </a:xfrm>
        </p:grpSpPr>
        <p:sp>
          <p:nvSpPr>
            <p:cNvPr id="53" name="Pentagon 52"/>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55" name="Pentagon 54"/>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90675"/>
            <a:ext cx="86106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Working process – </a:t>
            </a:r>
            <a:r>
              <a:rPr lang="en-US" sz="2000" b="1" kern="0" dirty="0" smtClean="0">
                <a:solidFill>
                  <a:srgbClr val="C00000"/>
                </a:solidFill>
                <a:latin typeface="+mn-lt"/>
              </a:rPr>
              <a:t>Bug management</a:t>
            </a:r>
            <a:endParaRPr kumimoji="0" lang="en-US" sz="2800" b="1" i="0" u="none" strike="noStrike" kern="0" cap="none" spc="0" normalizeH="0" baseline="0" noProof="0" dirty="0">
              <a:ln>
                <a:noFill/>
              </a:ln>
              <a:solidFill>
                <a:srgbClr val="C00000"/>
              </a:solidFill>
              <a:effectLst/>
              <a:uLnTx/>
              <a:uFillTx/>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0" y="1533524"/>
            <a:ext cx="862314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1752600"/>
            <a:ext cx="8919246"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04800" y="2209800"/>
            <a:ext cx="2362200" cy="2590800"/>
          </a:xfrm>
          <a:prstGeom prst="ellipse">
            <a:avLst/>
          </a:prstGeom>
          <a:noFill/>
          <a:ln w="57150">
            <a:solidFill>
              <a:srgbClr val="C664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32" name="Flowchart: Or 31"/>
          <p:cNvSpPr/>
          <p:nvPr/>
        </p:nvSpPr>
        <p:spPr>
          <a:xfrm>
            <a:off x="2971800" y="2057400"/>
            <a:ext cx="3962400" cy="350520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52800" y="2743200"/>
            <a:ext cx="1172116" cy="369332"/>
          </a:xfrm>
          <a:prstGeom prst="rect">
            <a:avLst/>
          </a:prstGeom>
          <a:noFill/>
        </p:spPr>
        <p:txBody>
          <a:bodyPr wrap="none" rtlCol="0">
            <a:spAutoFit/>
          </a:bodyPr>
          <a:lstStyle/>
          <a:p>
            <a:r>
              <a:rPr lang="en-US" dirty="0" smtClean="0"/>
              <a:t>Elicitation</a:t>
            </a:r>
            <a:endParaRPr lang="en-US" dirty="0"/>
          </a:p>
        </p:txBody>
      </p:sp>
      <p:sp>
        <p:nvSpPr>
          <p:cNvPr id="37" name="TextBox 36"/>
          <p:cNvSpPr txBox="1"/>
          <p:nvPr/>
        </p:nvSpPr>
        <p:spPr>
          <a:xfrm>
            <a:off x="5105400" y="4038600"/>
            <a:ext cx="1180644" cy="369332"/>
          </a:xfrm>
          <a:prstGeom prst="rect">
            <a:avLst/>
          </a:prstGeom>
          <a:noFill/>
        </p:spPr>
        <p:txBody>
          <a:bodyPr wrap="none" rtlCol="0">
            <a:spAutoFit/>
          </a:bodyPr>
          <a:lstStyle/>
          <a:p>
            <a:r>
              <a:rPr lang="en-US" dirty="0" smtClean="0"/>
              <a:t>Validation</a:t>
            </a:r>
            <a:endParaRPr lang="en-US" dirty="0"/>
          </a:p>
        </p:txBody>
      </p:sp>
      <p:sp>
        <p:nvSpPr>
          <p:cNvPr id="38" name="TextBox 37"/>
          <p:cNvSpPr txBox="1"/>
          <p:nvPr/>
        </p:nvSpPr>
        <p:spPr>
          <a:xfrm>
            <a:off x="5105400" y="2743200"/>
            <a:ext cx="1351652" cy="646331"/>
          </a:xfrm>
          <a:prstGeom prst="rect">
            <a:avLst/>
          </a:prstGeom>
          <a:noFill/>
        </p:spPr>
        <p:txBody>
          <a:bodyPr wrap="none" rtlCol="0">
            <a:spAutoFit/>
          </a:bodyPr>
          <a:lstStyle/>
          <a:p>
            <a:r>
              <a:rPr lang="en-US" dirty="0" smtClean="0"/>
              <a:t>Analysis &amp;</a:t>
            </a:r>
          </a:p>
          <a:p>
            <a:r>
              <a:rPr lang="en-US" dirty="0" smtClean="0"/>
              <a:t>Negotiation</a:t>
            </a:r>
            <a:endParaRPr lang="en-US" dirty="0"/>
          </a:p>
        </p:txBody>
      </p:sp>
      <p:sp>
        <p:nvSpPr>
          <p:cNvPr id="39" name="TextBox 38"/>
          <p:cNvSpPr txBox="1"/>
          <p:nvPr/>
        </p:nvSpPr>
        <p:spPr>
          <a:xfrm>
            <a:off x="3352800" y="4038600"/>
            <a:ext cx="1544012" cy="369332"/>
          </a:xfrm>
          <a:prstGeom prst="rect">
            <a:avLst/>
          </a:prstGeom>
          <a:noFill/>
        </p:spPr>
        <p:txBody>
          <a:bodyPr wrap="none" rtlCol="0">
            <a:spAutoFit/>
          </a:bodyPr>
          <a:lstStyle/>
          <a:p>
            <a:r>
              <a:rPr lang="en-US" dirty="0" smtClean="0"/>
              <a:t>Documenting</a:t>
            </a:r>
            <a:endParaRPr lang="en-US" dirty="0"/>
          </a:p>
        </p:txBody>
      </p:sp>
      <p:sp>
        <p:nvSpPr>
          <p:cNvPr id="52" name="Rectangle 51"/>
          <p:cNvSpPr/>
          <p:nvPr/>
        </p:nvSpPr>
        <p:spPr>
          <a:xfrm>
            <a:off x="2438400" y="1143000"/>
            <a:ext cx="487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BSN | FI NFI | INV | SYS |RNK |RPT</a:t>
            </a:r>
            <a:endParaRPr lang="en-US" dirty="0"/>
          </a:p>
        </p:txBody>
      </p:sp>
      <p:cxnSp>
        <p:nvCxnSpPr>
          <p:cNvPr id="56" name="Straight Arrow Connector 55"/>
          <p:cNvCxnSpPr/>
          <p:nvPr/>
        </p:nvCxnSpPr>
        <p:spPr>
          <a:xfrm>
            <a:off x="4191000" y="2438400"/>
            <a:ext cx="14478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5867400" y="3733800"/>
            <a:ext cx="13716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4191000" y="4876800"/>
            <a:ext cx="1676400"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flipH="1" flipV="1">
            <a:off x="2704306" y="3772694"/>
            <a:ext cx="1144588" cy="1588"/>
          </a:xfrm>
          <a:prstGeom prst="straightConnector1">
            <a:avLst/>
          </a:prstGeom>
          <a:ln w="38100">
            <a:solidFill>
              <a:schemeClr val="accent2">
                <a:lumMod val="75000"/>
              </a:schemeClr>
            </a:solidFill>
            <a:headEnd type="diamond"/>
            <a:tailEnd type="arrow"/>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595839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BUSINESS CUSTOMERS</a:t>
            </a:r>
          </a:p>
        </p:txBody>
      </p:sp>
      <p:sp>
        <p:nvSpPr>
          <p:cNvPr id="46724" name="Rectangle 644"/>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6725" name="Rectangle 645"/>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6726" name="Rectangle 646"/>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Identify customer’s industry operation</a:t>
            </a:r>
          </a:p>
        </p:txBody>
      </p:sp>
      <p:sp>
        <p:nvSpPr>
          <p:cNvPr id="46727" name="Rectangle 647"/>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Financial Indexes</a:t>
            </a:r>
          </a:p>
        </p:txBody>
      </p:sp>
      <p:sp>
        <p:nvSpPr>
          <p:cNvPr id="46728" name="Rectangle 648"/>
          <p:cNvSpPr>
            <a:spLocks noChangeArrowheads="1"/>
          </p:cNvSpPr>
          <p:nvPr/>
        </p:nvSpPr>
        <p:spPr bwMode="auto">
          <a:xfrm>
            <a:off x="685800" y="4267200"/>
            <a:ext cx="2743200" cy="304800"/>
          </a:xfrm>
          <a:prstGeom prst="rect">
            <a:avLst/>
          </a:prstGeom>
          <a:solidFill>
            <a:srgbClr val="99CC00">
              <a:alpha val="71001"/>
            </a:srgbClr>
          </a:solidFill>
          <a:ln w="9525">
            <a:solidFill>
              <a:schemeClr val="tx1"/>
            </a:solidFill>
            <a:miter lim="800000"/>
            <a:headEnd/>
            <a:tailEnd/>
          </a:ln>
          <a:effectLst/>
        </p:spPr>
        <p:txBody>
          <a:bodyPr wrap="none" anchor="ctr"/>
          <a:lstStyle/>
          <a:p>
            <a:pPr algn="ctr"/>
            <a:r>
              <a:rPr lang="en-US" sz="1200"/>
              <a:t>Marking for Non-Financial Indexes</a:t>
            </a:r>
          </a:p>
        </p:txBody>
      </p:sp>
      <p:sp>
        <p:nvSpPr>
          <p:cNvPr id="46729" name="Rectangle 649"/>
          <p:cNvSpPr>
            <a:spLocks noChangeArrowheads="1"/>
          </p:cNvSpPr>
          <p:nvPr/>
        </p:nvSpPr>
        <p:spPr bwMode="auto">
          <a:xfrm>
            <a:off x="685800" y="47244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6730" name="Rectangle 650"/>
          <p:cNvSpPr>
            <a:spLocks noChangeArrowheads="1"/>
          </p:cNvSpPr>
          <p:nvPr/>
        </p:nvSpPr>
        <p:spPr bwMode="auto">
          <a:xfrm>
            <a:off x="685800" y="51816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6740" name="Line 660"/>
          <p:cNvSpPr>
            <a:spLocks noChangeShapeType="1"/>
          </p:cNvSpPr>
          <p:nvPr/>
        </p:nvSpPr>
        <p:spPr bwMode="auto">
          <a:xfrm>
            <a:off x="152400" y="2514600"/>
            <a:ext cx="0" cy="2819400"/>
          </a:xfrm>
          <a:prstGeom prst="line">
            <a:avLst/>
          </a:prstGeom>
          <a:noFill/>
          <a:ln w="9525">
            <a:solidFill>
              <a:schemeClr val="tx1"/>
            </a:solidFill>
            <a:round/>
            <a:headEnd/>
            <a:tailEnd/>
          </a:ln>
          <a:effectLst/>
        </p:spPr>
        <p:txBody>
          <a:bodyPr/>
          <a:lstStyle/>
          <a:p>
            <a:endParaRPr lang="en-US"/>
          </a:p>
        </p:txBody>
      </p:sp>
      <p:sp>
        <p:nvSpPr>
          <p:cNvPr id="46741" name="Line 661"/>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2" name="Line 662"/>
          <p:cNvSpPr>
            <a:spLocks noChangeShapeType="1"/>
          </p:cNvSpPr>
          <p:nvPr/>
        </p:nvSpPr>
        <p:spPr bwMode="auto">
          <a:xfrm>
            <a:off x="1524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4" name="Line 664"/>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5" name="Line 665"/>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6" name="Line 666"/>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7" name="Line 667"/>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8" name="Line 668"/>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49" name="Rectangle 669"/>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6750" name="Line 670"/>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1" name="Line 671"/>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2" name="Line 672"/>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3" name="Line 673"/>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6755" name="Text Box 675"/>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6756" name="Text Box 676"/>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6757" name="Text Box 677"/>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6758" name="Text Box 678"/>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6759" name="Text Box 679"/>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6760" name="Rectangle 680"/>
          <p:cNvSpPr>
            <a:spLocks noChangeArrowheads="1"/>
          </p:cNvSpPr>
          <p:nvPr/>
        </p:nvSpPr>
        <p:spPr bwMode="auto">
          <a:xfrm>
            <a:off x="3886200" y="2438400"/>
            <a:ext cx="914400" cy="30480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6762" name="Rectangle 682"/>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6763" name="Rectangle 683"/>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6764" name="Line 684"/>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5" name="Line 685"/>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6" name="Line 686"/>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7" name="Line 687"/>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8" name="Line 688"/>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69" name="Line 689"/>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0" name="Line 690"/>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1" name="Line 691"/>
          <p:cNvSpPr>
            <a:spLocks noChangeShapeType="1"/>
          </p:cNvSpPr>
          <p:nvPr/>
        </p:nvSpPr>
        <p:spPr bwMode="auto">
          <a:xfrm flipH="1">
            <a:off x="3429000" y="5334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2" name="Rectangle 692"/>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6773" name="Line 693"/>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6774" name="Rectangle 694"/>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6775" name="Line 695"/>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776" name="Rectangle 696"/>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6777" name="Line 697"/>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4" name="Slide Number Placeholder 53"/>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19</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3" name="Rectangle 52"/>
          <p:cNvSpPr/>
          <p:nvPr/>
        </p:nvSpPr>
        <p:spPr>
          <a:xfrm>
            <a:off x="0" y="3276600"/>
            <a:ext cx="5029200" cy="2286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33556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Contents</a:t>
            </a:r>
            <a:endParaRPr lang="en-US">
              <a:solidFill>
                <a:schemeClr val="accent1"/>
              </a:solidFill>
            </a:endParaRPr>
          </a:p>
        </p:txBody>
      </p:sp>
      <p:grpSp>
        <p:nvGrpSpPr>
          <p:cNvPr id="2" name="Group 83"/>
          <p:cNvGrpSpPr>
            <a:grpSpLocks/>
          </p:cNvGrpSpPr>
          <p:nvPr/>
        </p:nvGrpSpPr>
        <p:grpSpPr bwMode="auto">
          <a:xfrm>
            <a:off x="2133600" y="1905000"/>
            <a:ext cx="4724400" cy="685800"/>
            <a:chOff x="1296" y="1824"/>
            <a:chExt cx="2976" cy="432"/>
          </a:xfrm>
        </p:grpSpPr>
        <p:sp>
          <p:nvSpPr>
            <p:cNvPr id="90196" name="AutoShape 84"/>
            <p:cNvSpPr>
              <a:spLocks noChangeArrowheads="1"/>
            </p:cNvSpPr>
            <p:nvPr/>
          </p:nvSpPr>
          <p:spPr bwMode="gray">
            <a:xfrm>
              <a:off x="1536" y="1899"/>
              <a:ext cx="2736" cy="288"/>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197" name="AutoShape 85"/>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198" name="Text Box 86"/>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Introduction – 15 min</a:t>
              </a:r>
              <a:endParaRPr lang="en-US" b="1" dirty="0">
                <a:solidFill>
                  <a:schemeClr val="bg1"/>
                </a:solidFill>
              </a:endParaRPr>
            </a:p>
          </p:txBody>
        </p:sp>
        <p:sp>
          <p:nvSpPr>
            <p:cNvPr id="90199"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sz="2400">
                  <a:solidFill>
                    <a:schemeClr val="bg1"/>
                  </a:solidFill>
                </a:rPr>
                <a:t>1</a:t>
              </a:r>
            </a:p>
          </p:txBody>
        </p:sp>
      </p:grpSp>
      <p:grpSp>
        <p:nvGrpSpPr>
          <p:cNvPr id="3" name="Group 88"/>
          <p:cNvGrpSpPr>
            <a:grpSpLocks/>
          </p:cNvGrpSpPr>
          <p:nvPr/>
        </p:nvGrpSpPr>
        <p:grpSpPr bwMode="auto">
          <a:xfrm>
            <a:off x="2133600" y="3581400"/>
            <a:ext cx="4724400" cy="685800"/>
            <a:chOff x="1296" y="1824"/>
            <a:chExt cx="2976" cy="432"/>
          </a:xfrm>
        </p:grpSpPr>
        <p:sp>
          <p:nvSpPr>
            <p:cNvPr id="90201"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2"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3" name="Text Box 91"/>
            <p:cNvSpPr txBox="1">
              <a:spLocks noChangeArrowheads="1"/>
            </p:cNvSpPr>
            <p:nvPr/>
          </p:nvSpPr>
          <p:spPr bwMode="gray">
            <a:xfrm>
              <a:off x="1824" y="1934"/>
              <a:ext cx="2304" cy="233"/>
            </a:xfrm>
            <a:prstGeom prst="rect">
              <a:avLst/>
            </a:prstGeom>
            <a:noFill/>
            <a:ln w="9525" algn="ctr">
              <a:noFill/>
              <a:miter lim="800000"/>
              <a:headEnd/>
              <a:tailEnd/>
            </a:ln>
            <a:effectLst/>
          </p:spPr>
          <p:txBody>
            <a:bodyPr wrap="square">
              <a:spAutoFit/>
            </a:bodyPr>
            <a:lstStyle/>
            <a:p>
              <a:pPr algn="ctr" eaLnBrk="0" hangingPunct="0"/>
              <a:r>
                <a:rPr lang="en-US" b="1" dirty="0" smtClean="0">
                  <a:solidFill>
                    <a:schemeClr val="bg1"/>
                  </a:solidFill>
                </a:rPr>
                <a:t>Development process – 30 min</a:t>
              </a:r>
              <a:endParaRPr lang="en-US" b="1" dirty="0">
                <a:solidFill>
                  <a:schemeClr val="bg1"/>
                </a:solidFill>
              </a:endParaRPr>
            </a:p>
          </p:txBody>
        </p:sp>
        <p:sp>
          <p:nvSpPr>
            <p:cNvPr id="90204" name="Text Box 9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smtClean="0">
                  <a:solidFill>
                    <a:schemeClr val="bg1"/>
                  </a:solidFill>
                </a:rPr>
                <a:t>3</a:t>
              </a:r>
              <a:endParaRPr lang="en-US" sz="2400" dirty="0">
                <a:solidFill>
                  <a:schemeClr val="bg1"/>
                </a:solidFill>
              </a:endParaRPr>
            </a:p>
          </p:txBody>
        </p:sp>
      </p:grpSp>
      <p:grpSp>
        <p:nvGrpSpPr>
          <p:cNvPr id="4" name="Group 93"/>
          <p:cNvGrpSpPr>
            <a:grpSpLocks/>
          </p:cNvGrpSpPr>
          <p:nvPr/>
        </p:nvGrpSpPr>
        <p:grpSpPr bwMode="auto">
          <a:xfrm>
            <a:off x="2133600" y="4419600"/>
            <a:ext cx="4724400" cy="685800"/>
            <a:chOff x="1296" y="1824"/>
            <a:chExt cx="2976" cy="432"/>
          </a:xfrm>
          <a:solidFill>
            <a:srgbClr val="FF9966"/>
          </a:solidFill>
        </p:grpSpPr>
        <p:sp>
          <p:nvSpPr>
            <p:cNvPr id="90206" name="AutoShape 94"/>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07" name="AutoShape 95"/>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08" name="Text Box 96"/>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Demo – 10 min</a:t>
              </a:r>
              <a:endParaRPr lang="en-US" b="1" dirty="0">
                <a:solidFill>
                  <a:schemeClr val="bg1"/>
                </a:solidFill>
              </a:endParaRPr>
            </a:p>
          </p:txBody>
        </p:sp>
        <p:sp>
          <p:nvSpPr>
            <p:cNvPr id="90209" name="Text Box 97"/>
            <p:cNvSpPr txBox="1">
              <a:spLocks noChangeArrowheads="1"/>
            </p:cNvSpPr>
            <p:nvPr/>
          </p:nvSpPr>
          <p:spPr bwMode="gray">
            <a:xfrm>
              <a:off x="1393" y="1886"/>
              <a:ext cx="224" cy="291"/>
            </a:xfrm>
            <a:prstGeom prst="rect">
              <a:avLst/>
            </a:prstGeom>
            <a:grpFill/>
            <a:ln w="9525" algn="ctr">
              <a:noFill/>
              <a:miter lim="800000"/>
              <a:headEnd/>
              <a:tailEnd/>
            </a:ln>
            <a:effectLst/>
          </p:spPr>
          <p:txBody>
            <a:bodyPr wrap="none">
              <a:spAutoFit/>
            </a:bodyPr>
            <a:lstStyle/>
            <a:p>
              <a:pPr algn="ctr" eaLnBrk="0" hangingPunct="0"/>
              <a:r>
                <a:rPr lang="en-US" sz="2400" dirty="0">
                  <a:solidFill>
                    <a:schemeClr val="bg1"/>
                  </a:solidFill>
                </a:rPr>
                <a:t>4</a:t>
              </a:r>
            </a:p>
          </p:txBody>
        </p:sp>
      </p:grpSp>
      <p:grpSp>
        <p:nvGrpSpPr>
          <p:cNvPr id="5" name="Group 98"/>
          <p:cNvGrpSpPr>
            <a:grpSpLocks/>
          </p:cNvGrpSpPr>
          <p:nvPr/>
        </p:nvGrpSpPr>
        <p:grpSpPr bwMode="auto">
          <a:xfrm>
            <a:off x="2133600" y="5334000"/>
            <a:ext cx="4724400" cy="685800"/>
            <a:chOff x="1296" y="1824"/>
            <a:chExt cx="2976" cy="432"/>
          </a:xfrm>
        </p:grpSpPr>
        <p:sp>
          <p:nvSpPr>
            <p:cNvPr id="90211"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90212"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90213" name="Text Box 101"/>
            <p:cNvSpPr txBox="1">
              <a:spLocks noChangeArrowheads="1"/>
            </p:cNvSpPr>
            <p:nvPr/>
          </p:nvSpPr>
          <p:spPr bwMode="gray">
            <a:xfrm>
              <a:off x="1872" y="1934"/>
              <a:ext cx="2160" cy="231"/>
            </a:xfrm>
            <a:prstGeom prst="rect">
              <a:avLst/>
            </a:prstGeom>
            <a:noFill/>
            <a:ln w="9525" algn="ctr">
              <a:noFill/>
              <a:miter lim="800000"/>
              <a:headEnd/>
              <a:tailEnd/>
            </a:ln>
            <a:effectLst/>
          </p:spPr>
          <p:txBody>
            <a:bodyPr>
              <a:spAutoFit/>
            </a:bodyPr>
            <a:lstStyle/>
            <a:p>
              <a:pPr eaLnBrk="0" hangingPunct="0"/>
              <a:r>
                <a:rPr lang="en-US" b="1" dirty="0" smtClean="0">
                  <a:solidFill>
                    <a:schemeClr val="bg1"/>
                  </a:solidFill>
                </a:rPr>
                <a:t>Q&amp;A – 30 min</a:t>
              </a:r>
              <a:endParaRPr lang="en-US" b="1" dirty="0">
                <a:solidFill>
                  <a:schemeClr val="bg1"/>
                </a:solidFill>
              </a:endParaRPr>
            </a:p>
          </p:txBody>
        </p:sp>
        <p:sp>
          <p:nvSpPr>
            <p:cNvPr id="90214" name="Text Box 102"/>
            <p:cNvSpPr txBox="1">
              <a:spLocks noChangeArrowheads="1"/>
            </p:cNvSpPr>
            <p:nvPr/>
          </p:nvSpPr>
          <p:spPr bwMode="gray">
            <a:xfrm>
              <a:off x="1393" y="1886"/>
              <a:ext cx="224" cy="291"/>
            </a:xfrm>
            <a:prstGeom prst="rect">
              <a:avLst/>
            </a:prstGeom>
            <a:noFill/>
            <a:ln w="9525" algn="ctr">
              <a:noFill/>
              <a:miter lim="800000"/>
              <a:headEnd/>
              <a:tailEnd/>
            </a:ln>
            <a:effectLst/>
          </p:spPr>
          <p:txBody>
            <a:bodyPr wrap="none">
              <a:spAutoFit/>
            </a:bodyPr>
            <a:lstStyle/>
            <a:p>
              <a:pPr algn="ctr" eaLnBrk="0" hangingPunct="0"/>
              <a:r>
                <a:rPr lang="en-US" sz="2400" dirty="0">
                  <a:solidFill>
                    <a:schemeClr val="bg1"/>
                  </a:solidFill>
                </a:rPr>
                <a:t>5</a:t>
              </a:r>
            </a:p>
          </p:txBody>
        </p:sp>
      </p:grpSp>
      <p:grpSp>
        <p:nvGrpSpPr>
          <p:cNvPr id="25" name="Group 88"/>
          <p:cNvGrpSpPr>
            <a:grpSpLocks/>
          </p:cNvGrpSpPr>
          <p:nvPr/>
        </p:nvGrpSpPr>
        <p:grpSpPr bwMode="auto">
          <a:xfrm>
            <a:off x="2133600" y="2743200"/>
            <a:ext cx="4724400" cy="685800"/>
            <a:chOff x="1296" y="1824"/>
            <a:chExt cx="2976" cy="432"/>
          </a:xfrm>
          <a:solidFill>
            <a:srgbClr val="FFC000"/>
          </a:solidFill>
        </p:grpSpPr>
        <p:sp>
          <p:nvSpPr>
            <p:cNvPr id="26" name="AutoShape 89"/>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7" name="AutoShape 90"/>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8" name="Text Box 91"/>
            <p:cNvSpPr txBox="1">
              <a:spLocks noChangeArrowheads="1"/>
            </p:cNvSpPr>
            <p:nvPr/>
          </p:nvSpPr>
          <p:spPr bwMode="gray">
            <a:xfrm>
              <a:off x="1872" y="1934"/>
              <a:ext cx="2160" cy="231"/>
            </a:xfrm>
            <a:prstGeom prst="rect">
              <a:avLst/>
            </a:prstGeom>
            <a:grpFill/>
            <a:ln w="9525" algn="ctr">
              <a:noFill/>
              <a:miter lim="800000"/>
              <a:headEnd/>
              <a:tailEnd/>
            </a:ln>
            <a:effectLst/>
          </p:spPr>
          <p:txBody>
            <a:bodyPr>
              <a:spAutoFit/>
            </a:bodyPr>
            <a:lstStyle/>
            <a:p>
              <a:pPr eaLnBrk="0" hangingPunct="0"/>
              <a:r>
                <a:rPr lang="en-US" b="1" dirty="0" smtClean="0">
                  <a:solidFill>
                    <a:schemeClr val="bg1"/>
                  </a:solidFill>
                </a:rPr>
                <a:t>Plan – 5 min</a:t>
              </a:r>
              <a:endParaRPr lang="en-US" b="1" dirty="0">
                <a:solidFill>
                  <a:schemeClr val="bg1"/>
                </a:solidFill>
              </a:endParaRPr>
            </a:p>
          </p:txBody>
        </p:sp>
        <p:sp>
          <p:nvSpPr>
            <p:cNvPr id="29" name="Text Box 92"/>
            <p:cNvSpPr txBox="1">
              <a:spLocks noChangeArrowheads="1"/>
            </p:cNvSpPr>
            <p:nvPr/>
          </p:nvSpPr>
          <p:spPr bwMode="gray">
            <a:xfrm>
              <a:off x="1393" y="1886"/>
              <a:ext cx="223" cy="288"/>
            </a:xfrm>
            <a:prstGeom prst="rect">
              <a:avLst/>
            </a:prstGeom>
            <a:grpFill/>
            <a:ln w="9525" algn="ctr">
              <a:noFill/>
              <a:miter lim="800000"/>
              <a:headEnd/>
              <a:tailEnd/>
            </a:ln>
            <a:effectLst/>
          </p:spPr>
          <p:txBody>
            <a:bodyPr wrap="none">
              <a:spAutoFit/>
            </a:bodyPr>
            <a:lstStyle/>
            <a:p>
              <a:pPr algn="ctr" eaLnBrk="0" hangingPunct="0"/>
              <a:r>
                <a:rPr lang="en-US" sz="2400">
                  <a:solidFill>
                    <a:schemeClr val="bg1"/>
                  </a:solidFill>
                </a:rPr>
                <a:t>2</a:t>
              </a:r>
            </a:p>
          </p:txBody>
        </p:sp>
      </p:grpSp>
      <p:sp>
        <p:nvSpPr>
          <p:cNvPr id="7" name="Date Placeholder 6"/>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86000" y="1371600"/>
            <a:ext cx="6553200" cy="609600"/>
          </a:xfrm>
          <a:prstGeom prst="rect">
            <a:avLst/>
          </a:prstGeom>
          <a:noFill/>
          <a:ln w="9525">
            <a:noFill/>
            <a:miter lim="800000"/>
            <a:headEnd/>
            <a:tailEnd/>
          </a:ln>
          <a:effectLst/>
        </p:spPr>
        <p:txBody>
          <a:bodyPr/>
          <a:lstStyle/>
          <a:p>
            <a:pPr marL="342900" indent="-342900">
              <a:spcBef>
                <a:spcPct val="20000"/>
              </a:spcBef>
              <a:buClr>
                <a:schemeClr val="hlink"/>
              </a:buClr>
              <a:buFontTx/>
              <a:buChar char="•"/>
            </a:pPr>
            <a:r>
              <a:rPr lang="en-US" sz="1400" b="1">
                <a:solidFill>
                  <a:srgbClr val="337DC0"/>
                </a:solidFill>
              </a:rPr>
              <a:t>CREDIT RANKING PROCESS FOR INDIVIDUAL CUSTOMERS</a:t>
            </a:r>
          </a:p>
        </p:txBody>
      </p:sp>
      <p:sp>
        <p:nvSpPr>
          <p:cNvPr id="48139" name="Rectangle 11"/>
          <p:cNvSpPr>
            <a:spLocks noChangeArrowheads="1"/>
          </p:cNvSpPr>
          <p:nvPr/>
        </p:nvSpPr>
        <p:spPr bwMode="auto">
          <a:xfrm>
            <a:off x="685800" y="2438400"/>
            <a:ext cx="2743200" cy="304800"/>
          </a:xfrm>
          <a:prstGeom prst="rect">
            <a:avLst/>
          </a:prstGeom>
          <a:solidFill>
            <a:srgbClr val="99CC00">
              <a:alpha val="22000"/>
            </a:srgbClr>
          </a:solidFill>
          <a:ln w="9525">
            <a:solidFill>
              <a:schemeClr val="tx1"/>
            </a:solidFill>
            <a:miter lim="800000"/>
            <a:headEnd/>
            <a:tailEnd/>
          </a:ln>
          <a:effectLst/>
        </p:spPr>
        <p:txBody>
          <a:bodyPr wrap="none" anchor="ctr"/>
          <a:lstStyle/>
          <a:p>
            <a:pPr algn="ctr"/>
            <a:r>
              <a:rPr lang="en-US" sz="1200"/>
              <a:t>Receive request ranking</a:t>
            </a:r>
          </a:p>
        </p:txBody>
      </p:sp>
      <p:sp>
        <p:nvSpPr>
          <p:cNvPr id="48140" name="Rectangle 12"/>
          <p:cNvSpPr>
            <a:spLocks noChangeArrowheads="1"/>
          </p:cNvSpPr>
          <p:nvPr/>
        </p:nvSpPr>
        <p:spPr bwMode="auto">
          <a:xfrm>
            <a:off x="685800" y="2895600"/>
            <a:ext cx="2743200" cy="304800"/>
          </a:xfrm>
          <a:prstGeom prst="rect">
            <a:avLst/>
          </a:prstGeom>
          <a:solidFill>
            <a:srgbClr val="99CC00">
              <a:alpha val="32001"/>
            </a:srgbClr>
          </a:solidFill>
          <a:ln w="9525">
            <a:solidFill>
              <a:schemeClr val="tx1"/>
            </a:solidFill>
            <a:miter lim="800000"/>
            <a:headEnd/>
            <a:tailEnd/>
          </a:ln>
          <a:effectLst/>
        </p:spPr>
        <p:txBody>
          <a:bodyPr wrap="none" anchor="ctr"/>
          <a:lstStyle/>
          <a:p>
            <a:pPr algn="ctr"/>
            <a:r>
              <a:rPr lang="en-US" sz="1200"/>
              <a:t>Collect customer information</a:t>
            </a:r>
          </a:p>
        </p:txBody>
      </p:sp>
      <p:sp>
        <p:nvSpPr>
          <p:cNvPr id="48141" name="Rectangle 13"/>
          <p:cNvSpPr>
            <a:spLocks noChangeArrowheads="1"/>
          </p:cNvSpPr>
          <p:nvPr/>
        </p:nvSpPr>
        <p:spPr bwMode="auto">
          <a:xfrm>
            <a:off x="685800" y="3352800"/>
            <a:ext cx="2743200" cy="304800"/>
          </a:xfrm>
          <a:prstGeom prst="rect">
            <a:avLst/>
          </a:prstGeom>
          <a:solidFill>
            <a:srgbClr val="99CC00">
              <a:alpha val="42999"/>
            </a:srgbClr>
          </a:solidFill>
          <a:ln w="9525">
            <a:solidFill>
              <a:schemeClr val="tx1"/>
            </a:solidFill>
            <a:miter lim="800000"/>
            <a:headEnd/>
            <a:tailEnd/>
          </a:ln>
          <a:effectLst/>
        </p:spPr>
        <p:txBody>
          <a:bodyPr wrap="none" anchor="ctr"/>
          <a:lstStyle/>
          <a:p>
            <a:pPr algn="ctr"/>
            <a:r>
              <a:rPr lang="en-US" sz="1200"/>
              <a:t>Marking for Basic information</a:t>
            </a:r>
          </a:p>
        </p:txBody>
      </p:sp>
      <p:sp>
        <p:nvSpPr>
          <p:cNvPr id="48142" name="Rectangle 14"/>
          <p:cNvSpPr>
            <a:spLocks noChangeArrowheads="1"/>
          </p:cNvSpPr>
          <p:nvPr/>
        </p:nvSpPr>
        <p:spPr bwMode="auto">
          <a:xfrm>
            <a:off x="685800" y="3810000"/>
            <a:ext cx="2743200" cy="304800"/>
          </a:xfrm>
          <a:prstGeom prst="rect">
            <a:avLst/>
          </a:prstGeom>
          <a:solidFill>
            <a:srgbClr val="99CC00">
              <a:alpha val="57001"/>
            </a:srgbClr>
          </a:solidFill>
          <a:ln w="9525">
            <a:solidFill>
              <a:schemeClr val="tx1"/>
            </a:solidFill>
            <a:miter lim="800000"/>
            <a:headEnd/>
            <a:tailEnd/>
          </a:ln>
          <a:effectLst/>
        </p:spPr>
        <p:txBody>
          <a:bodyPr wrap="none" anchor="ctr"/>
          <a:lstStyle/>
          <a:p>
            <a:pPr algn="ctr"/>
            <a:r>
              <a:rPr lang="en-US" sz="1200"/>
              <a:t>Marking for Other information</a:t>
            </a:r>
          </a:p>
        </p:txBody>
      </p:sp>
      <p:sp>
        <p:nvSpPr>
          <p:cNvPr id="48144" name="Rectangle 16"/>
          <p:cNvSpPr>
            <a:spLocks noChangeArrowheads="1"/>
          </p:cNvSpPr>
          <p:nvPr/>
        </p:nvSpPr>
        <p:spPr bwMode="auto">
          <a:xfrm>
            <a:off x="685800" y="4267200"/>
            <a:ext cx="2743200" cy="304800"/>
          </a:xfrm>
          <a:prstGeom prst="rect">
            <a:avLst/>
          </a:prstGeom>
          <a:solidFill>
            <a:srgbClr val="99CC00">
              <a:alpha val="82001"/>
            </a:srgbClr>
          </a:solidFill>
          <a:ln w="9525">
            <a:solidFill>
              <a:schemeClr val="tx1"/>
            </a:solidFill>
            <a:miter lim="800000"/>
            <a:headEnd/>
            <a:tailEnd/>
          </a:ln>
          <a:effectLst/>
        </p:spPr>
        <p:txBody>
          <a:bodyPr wrap="none" anchor="ctr"/>
          <a:lstStyle/>
          <a:p>
            <a:pPr algn="ctr"/>
            <a:r>
              <a:rPr lang="en-US" sz="1200"/>
              <a:t>Calculate total score</a:t>
            </a:r>
          </a:p>
        </p:txBody>
      </p:sp>
      <p:sp>
        <p:nvSpPr>
          <p:cNvPr id="48145" name="Rectangle 17"/>
          <p:cNvSpPr>
            <a:spLocks noChangeArrowheads="1"/>
          </p:cNvSpPr>
          <p:nvPr/>
        </p:nvSpPr>
        <p:spPr bwMode="auto">
          <a:xfrm>
            <a:off x="685800" y="4724400"/>
            <a:ext cx="2743200" cy="304800"/>
          </a:xfrm>
          <a:prstGeom prst="rect">
            <a:avLst/>
          </a:prstGeom>
          <a:solidFill>
            <a:srgbClr val="99CC00">
              <a:alpha val="94000"/>
            </a:srgbClr>
          </a:solidFill>
          <a:ln w="9525">
            <a:solidFill>
              <a:schemeClr val="tx1"/>
            </a:solidFill>
            <a:miter lim="800000"/>
            <a:headEnd/>
            <a:tailEnd/>
          </a:ln>
          <a:effectLst/>
        </p:spPr>
        <p:txBody>
          <a:bodyPr wrap="none" anchor="ctr"/>
          <a:lstStyle/>
          <a:p>
            <a:pPr algn="ctr"/>
            <a:r>
              <a:rPr lang="en-US" sz="1200"/>
              <a:t>Summary Evaluation</a:t>
            </a:r>
          </a:p>
        </p:txBody>
      </p:sp>
      <p:sp>
        <p:nvSpPr>
          <p:cNvPr id="48146" name="Line 18"/>
          <p:cNvSpPr>
            <a:spLocks noChangeShapeType="1"/>
          </p:cNvSpPr>
          <p:nvPr/>
        </p:nvSpPr>
        <p:spPr bwMode="auto">
          <a:xfrm>
            <a:off x="152400" y="2514600"/>
            <a:ext cx="0" cy="2362200"/>
          </a:xfrm>
          <a:prstGeom prst="line">
            <a:avLst/>
          </a:prstGeom>
          <a:noFill/>
          <a:ln w="9525">
            <a:solidFill>
              <a:schemeClr val="tx1"/>
            </a:solidFill>
            <a:round/>
            <a:headEnd/>
            <a:tailEnd/>
          </a:ln>
          <a:effectLst/>
        </p:spPr>
        <p:txBody>
          <a:bodyPr/>
          <a:lstStyle/>
          <a:p>
            <a:endParaRPr lang="en-US"/>
          </a:p>
        </p:txBody>
      </p:sp>
      <p:sp>
        <p:nvSpPr>
          <p:cNvPr id="48147" name="Line 19"/>
          <p:cNvSpPr>
            <a:spLocks noChangeShapeType="1"/>
          </p:cNvSpPr>
          <p:nvPr/>
        </p:nvSpPr>
        <p:spPr bwMode="auto">
          <a:xfrm>
            <a:off x="152400" y="2514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49" name="Line 21"/>
          <p:cNvSpPr>
            <a:spLocks noChangeShapeType="1"/>
          </p:cNvSpPr>
          <p:nvPr/>
        </p:nvSpPr>
        <p:spPr bwMode="auto">
          <a:xfrm>
            <a:off x="1524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0" name="Line 22"/>
          <p:cNvSpPr>
            <a:spLocks noChangeShapeType="1"/>
          </p:cNvSpPr>
          <p:nvPr/>
        </p:nvSpPr>
        <p:spPr bwMode="auto">
          <a:xfrm>
            <a:off x="1524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1" name="Line 23"/>
          <p:cNvSpPr>
            <a:spLocks noChangeShapeType="1"/>
          </p:cNvSpPr>
          <p:nvPr/>
        </p:nvSpPr>
        <p:spPr bwMode="auto">
          <a:xfrm>
            <a:off x="1524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2" name="Line 24"/>
          <p:cNvSpPr>
            <a:spLocks noChangeShapeType="1"/>
          </p:cNvSpPr>
          <p:nvPr/>
        </p:nvSpPr>
        <p:spPr bwMode="auto">
          <a:xfrm>
            <a:off x="1524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3" name="Line 25"/>
          <p:cNvSpPr>
            <a:spLocks noChangeShapeType="1"/>
          </p:cNvSpPr>
          <p:nvPr/>
        </p:nvSpPr>
        <p:spPr bwMode="auto">
          <a:xfrm>
            <a:off x="1524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54" name="Rectangle 26"/>
          <p:cNvSpPr>
            <a:spLocks noChangeArrowheads="1"/>
          </p:cNvSpPr>
          <p:nvPr/>
        </p:nvSpPr>
        <p:spPr bwMode="auto">
          <a:xfrm>
            <a:off x="0" y="1752600"/>
            <a:ext cx="8915400" cy="533400"/>
          </a:xfrm>
          <a:prstGeom prst="rect">
            <a:avLst/>
          </a:prstGeom>
          <a:solidFill>
            <a:schemeClr val="accent1">
              <a:alpha val="34000"/>
            </a:schemeClr>
          </a:solidFill>
          <a:ln w="9525">
            <a:solidFill>
              <a:schemeClr val="tx1"/>
            </a:solidFill>
            <a:miter lim="800000"/>
            <a:headEnd/>
            <a:tailEnd/>
          </a:ln>
          <a:effectLst/>
        </p:spPr>
        <p:txBody>
          <a:bodyPr wrap="none" anchor="ctr"/>
          <a:lstStyle/>
          <a:p>
            <a:pPr algn="ctr"/>
            <a:endParaRPr lang="en-US"/>
          </a:p>
        </p:txBody>
      </p:sp>
      <p:sp>
        <p:nvSpPr>
          <p:cNvPr id="48155" name="Line 27"/>
          <p:cNvSpPr>
            <a:spLocks noChangeShapeType="1"/>
          </p:cNvSpPr>
          <p:nvPr/>
        </p:nvSpPr>
        <p:spPr bwMode="auto">
          <a:xfrm>
            <a:off x="35052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6" name="Line 28"/>
          <p:cNvSpPr>
            <a:spLocks noChangeShapeType="1"/>
          </p:cNvSpPr>
          <p:nvPr/>
        </p:nvSpPr>
        <p:spPr bwMode="auto">
          <a:xfrm>
            <a:off x="62484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7" name="Line 29"/>
          <p:cNvSpPr>
            <a:spLocks noChangeShapeType="1"/>
          </p:cNvSpPr>
          <p:nvPr/>
        </p:nvSpPr>
        <p:spPr bwMode="auto">
          <a:xfrm>
            <a:off x="4876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8" name="Line 30"/>
          <p:cNvSpPr>
            <a:spLocks noChangeShapeType="1"/>
          </p:cNvSpPr>
          <p:nvPr/>
        </p:nvSpPr>
        <p:spPr bwMode="auto">
          <a:xfrm>
            <a:off x="7543800" y="1752600"/>
            <a:ext cx="0" cy="4724400"/>
          </a:xfrm>
          <a:prstGeom prst="line">
            <a:avLst/>
          </a:prstGeom>
          <a:noFill/>
          <a:ln w="19050" cap="rnd">
            <a:solidFill>
              <a:schemeClr val="tx1"/>
            </a:solidFill>
            <a:prstDash val="sysDot"/>
            <a:round/>
            <a:headEnd/>
            <a:tailEnd/>
          </a:ln>
          <a:effectLst/>
        </p:spPr>
        <p:txBody>
          <a:bodyPr/>
          <a:lstStyle/>
          <a:p>
            <a:endParaRPr lang="en-US"/>
          </a:p>
        </p:txBody>
      </p:sp>
      <p:sp>
        <p:nvSpPr>
          <p:cNvPr id="48159" name="Text Box 31"/>
          <p:cNvSpPr txBox="1">
            <a:spLocks noChangeArrowheads="1"/>
          </p:cNvSpPr>
          <p:nvPr/>
        </p:nvSpPr>
        <p:spPr bwMode="auto">
          <a:xfrm>
            <a:off x="1143000" y="1879600"/>
            <a:ext cx="1041400" cy="304800"/>
          </a:xfrm>
          <a:prstGeom prst="rect">
            <a:avLst/>
          </a:prstGeom>
          <a:noFill/>
          <a:ln w="9525">
            <a:noFill/>
            <a:miter lim="800000"/>
            <a:headEnd/>
            <a:tailEnd/>
          </a:ln>
          <a:effectLst/>
        </p:spPr>
        <p:txBody>
          <a:bodyPr wrap="none">
            <a:spAutoFit/>
          </a:bodyPr>
          <a:lstStyle/>
          <a:p>
            <a:r>
              <a:rPr lang="en-US" sz="1400"/>
              <a:t>Credit staff</a:t>
            </a:r>
          </a:p>
        </p:txBody>
      </p:sp>
      <p:sp>
        <p:nvSpPr>
          <p:cNvPr id="48160" name="Text Box 32"/>
          <p:cNvSpPr txBox="1">
            <a:spLocks noChangeArrowheads="1"/>
          </p:cNvSpPr>
          <p:nvPr/>
        </p:nvSpPr>
        <p:spPr bwMode="auto">
          <a:xfrm>
            <a:off x="3581400" y="1727200"/>
            <a:ext cx="1050925" cy="517525"/>
          </a:xfrm>
          <a:prstGeom prst="rect">
            <a:avLst/>
          </a:prstGeom>
          <a:noFill/>
          <a:ln w="9525">
            <a:noFill/>
            <a:miter lim="800000"/>
            <a:headEnd/>
            <a:tailEnd/>
          </a:ln>
          <a:effectLst/>
        </p:spPr>
        <p:txBody>
          <a:bodyPr wrap="none">
            <a:spAutoFit/>
          </a:bodyPr>
          <a:lstStyle/>
          <a:p>
            <a:r>
              <a:rPr lang="en-US" sz="1400"/>
              <a:t>Credit dept</a:t>
            </a:r>
          </a:p>
          <a:p>
            <a:r>
              <a:rPr lang="en-US" sz="1400"/>
              <a:t>manager</a:t>
            </a:r>
          </a:p>
        </p:txBody>
      </p:sp>
      <p:sp>
        <p:nvSpPr>
          <p:cNvPr id="48161" name="Text Box 33"/>
          <p:cNvSpPr txBox="1">
            <a:spLocks noChangeArrowheads="1"/>
          </p:cNvSpPr>
          <p:nvPr/>
        </p:nvSpPr>
        <p:spPr bwMode="auto">
          <a:xfrm>
            <a:off x="4876800" y="1752600"/>
            <a:ext cx="1357313" cy="517525"/>
          </a:xfrm>
          <a:prstGeom prst="rect">
            <a:avLst/>
          </a:prstGeom>
          <a:noFill/>
          <a:ln w="9525">
            <a:noFill/>
            <a:miter lim="800000"/>
            <a:headEnd/>
            <a:tailEnd/>
          </a:ln>
          <a:effectLst/>
        </p:spPr>
        <p:txBody>
          <a:bodyPr wrap="none">
            <a:spAutoFit/>
          </a:bodyPr>
          <a:lstStyle/>
          <a:p>
            <a:r>
              <a:rPr lang="en-US" sz="1400"/>
              <a:t>Risk managing</a:t>
            </a:r>
          </a:p>
          <a:p>
            <a:r>
              <a:rPr lang="en-US" sz="1400"/>
              <a:t>staff</a:t>
            </a:r>
          </a:p>
        </p:txBody>
      </p:sp>
      <p:sp>
        <p:nvSpPr>
          <p:cNvPr id="48162" name="Text Box 34"/>
          <p:cNvSpPr txBox="1">
            <a:spLocks noChangeArrowheads="1"/>
          </p:cNvSpPr>
          <p:nvPr/>
        </p:nvSpPr>
        <p:spPr bwMode="auto">
          <a:xfrm>
            <a:off x="6400800" y="1752600"/>
            <a:ext cx="923925" cy="517525"/>
          </a:xfrm>
          <a:prstGeom prst="rect">
            <a:avLst/>
          </a:prstGeom>
          <a:noFill/>
          <a:ln w="9525">
            <a:noFill/>
            <a:miter lim="800000"/>
            <a:headEnd/>
            <a:tailEnd/>
          </a:ln>
          <a:effectLst/>
        </p:spPr>
        <p:txBody>
          <a:bodyPr wrap="none">
            <a:spAutoFit/>
          </a:bodyPr>
          <a:lstStyle/>
          <a:p>
            <a:r>
              <a:rPr lang="en-US" sz="1400"/>
              <a:t>Risk dept</a:t>
            </a:r>
          </a:p>
          <a:p>
            <a:r>
              <a:rPr lang="en-US" sz="1400"/>
              <a:t>manager</a:t>
            </a:r>
          </a:p>
        </p:txBody>
      </p:sp>
      <p:sp>
        <p:nvSpPr>
          <p:cNvPr id="48163" name="Text Box 35"/>
          <p:cNvSpPr txBox="1">
            <a:spLocks noChangeArrowheads="1"/>
          </p:cNvSpPr>
          <p:nvPr/>
        </p:nvSpPr>
        <p:spPr bwMode="auto">
          <a:xfrm>
            <a:off x="7696200" y="1752600"/>
            <a:ext cx="804863" cy="517525"/>
          </a:xfrm>
          <a:prstGeom prst="rect">
            <a:avLst/>
          </a:prstGeom>
          <a:noFill/>
          <a:ln w="9525">
            <a:noFill/>
            <a:miter lim="800000"/>
            <a:headEnd/>
            <a:tailEnd/>
          </a:ln>
          <a:effectLst/>
        </p:spPr>
        <p:txBody>
          <a:bodyPr wrap="none">
            <a:spAutoFit/>
          </a:bodyPr>
          <a:lstStyle/>
          <a:p>
            <a:r>
              <a:rPr lang="en-US" sz="1400"/>
              <a:t>Branch</a:t>
            </a:r>
          </a:p>
          <a:p>
            <a:r>
              <a:rPr lang="en-US" sz="1400"/>
              <a:t>Director</a:t>
            </a:r>
          </a:p>
        </p:txBody>
      </p:sp>
      <p:sp>
        <p:nvSpPr>
          <p:cNvPr id="48164" name="Rectangle 36"/>
          <p:cNvSpPr>
            <a:spLocks noChangeArrowheads="1"/>
          </p:cNvSpPr>
          <p:nvPr/>
        </p:nvSpPr>
        <p:spPr bwMode="auto">
          <a:xfrm>
            <a:off x="3886200" y="2438400"/>
            <a:ext cx="914400" cy="2590800"/>
          </a:xfrm>
          <a:prstGeom prst="rect">
            <a:avLst/>
          </a:prstGeom>
          <a:solidFill>
            <a:srgbClr val="FFCC99">
              <a:alpha val="24001"/>
            </a:srgbClr>
          </a:solidFill>
          <a:ln w="9525">
            <a:solidFill>
              <a:schemeClr val="tx1"/>
            </a:solidFill>
            <a:miter lim="800000"/>
            <a:headEnd/>
            <a:tailEnd/>
          </a:ln>
          <a:effectLst/>
        </p:spPr>
        <p:txBody>
          <a:bodyPr rot="10800000" vert="eaVert" wrap="none" anchor="ctr"/>
          <a:lstStyle/>
          <a:p>
            <a:pPr algn="ctr"/>
            <a:r>
              <a:rPr lang="en-US" sz="1400"/>
              <a:t>Request for updating</a:t>
            </a:r>
          </a:p>
        </p:txBody>
      </p:sp>
      <p:sp>
        <p:nvSpPr>
          <p:cNvPr id="48165" name="Rectangle 37"/>
          <p:cNvSpPr>
            <a:spLocks noChangeArrowheads="1"/>
          </p:cNvSpPr>
          <p:nvPr/>
        </p:nvSpPr>
        <p:spPr bwMode="auto">
          <a:xfrm>
            <a:off x="685800" y="5715000"/>
            <a:ext cx="2743200" cy="304800"/>
          </a:xfrm>
          <a:prstGeom prst="rect">
            <a:avLst/>
          </a:prstGeom>
          <a:solidFill>
            <a:srgbClr val="99CC00"/>
          </a:solidFill>
          <a:ln w="9525">
            <a:solidFill>
              <a:schemeClr val="tx1"/>
            </a:solidFill>
            <a:miter lim="800000"/>
            <a:headEnd/>
            <a:tailEnd/>
          </a:ln>
          <a:effectLst/>
        </p:spPr>
        <p:txBody>
          <a:bodyPr wrap="none" anchor="ctr"/>
          <a:lstStyle/>
          <a:p>
            <a:pPr algn="ctr"/>
            <a:r>
              <a:rPr lang="en-US" sz="1200"/>
              <a:t>Committing Result</a:t>
            </a:r>
          </a:p>
        </p:txBody>
      </p:sp>
      <p:sp>
        <p:nvSpPr>
          <p:cNvPr id="48166" name="Rectangle 38"/>
          <p:cNvSpPr>
            <a:spLocks noChangeArrowheads="1"/>
          </p:cNvSpPr>
          <p:nvPr/>
        </p:nvSpPr>
        <p:spPr bwMode="auto">
          <a:xfrm rot="5400000">
            <a:off x="4114800" y="5410200"/>
            <a:ext cx="457200" cy="914400"/>
          </a:xfrm>
          <a:prstGeom prst="rect">
            <a:avLst/>
          </a:prstGeom>
          <a:solidFill>
            <a:srgbClr val="FFCC99">
              <a:alpha val="34000"/>
            </a:srgbClr>
          </a:solidFill>
          <a:ln w="9525">
            <a:solidFill>
              <a:schemeClr val="tx1"/>
            </a:solidFill>
            <a:miter lim="800000"/>
            <a:headEnd/>
            <a:tailEnd/>
          </a:ln>
          <a:effectLst/>
        </p:spPr>
        <p:txBody>
          <a:bodyPr rot="10800000" vert="eaVert" wrap="none" anchor="ctr"/>
          <a:lstStyle/>
          <a:p>
            <a:pPr algn="ctr"/>
            <a:r>
              <a:rPr lang="en-US" sz="1400"/>
              <a:t>Validation</a:t>
            </a:r>
          </a:p>
        </p:txBody>
      </p:sp>
      <p:sp>
        <p:nvSpPr>
          <p:cNvPr id="48167" name="Line 39"/>
          <p:cNvSpPr>
            <a:spLocks noChangeShapeType="1"/>
          </p:cNvSpPr>
          <p:nvPr/>
        </p:nvSpPr>
        <p:spPr bwMode="auto">
          <a:xfrm>
            <a:off x="34290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8" name="Line 40"/>
          <p:cNvSpPr>
            <a:spLocks noChangeShapeType="1"/>
          </p:cNvSpPr>
          <p:nvPr/>
        </p:nvSpPr>
        <p:spPr bwMode="auto">
          <a:xfrm flipH="1">
            <a:off x="3429000" y="2590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69" name="Line 41"/>
          <p:cNvSpPr>
            <a:spLocks noChangeShapeType="1"/>
          </p:cNvSpPr>
          <p:nvPr/>
        </p:nvSpPr>
        <p:spPr bwMode="auto">
          <a:xfrm flipH="1">
            <a:off x="342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0" name="Line 42"/>
          <p:cNvSpPr>
            <a:spLocks noChangeShapeType="1"/>
          </p:cNvSpPr>
          <p:nvPr/>
        </p:nvSpPr>
        <p:spPr bwMode="auto">
          <a:xfrm flipH="1">
            <a:off x="3429000" y="35052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1" name="Line 43"/>
          <p:cNvSpPr>
            <a:spLocks noChangeShapeType="1"/>
          </p:cNvSpPr>
          <p:nvPr/>
        </p:nvSpPr>
        <p:spPr bwMode="auto">
          <a:xfrm flipH="1">
            <a:off x="3429000" y="3962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2" name="Line 44"/>
          <p:cNvSpPr>
            <a:spLocks noChangeShapeType="1"/>
          </p:cNvSpPr>
          <p:nvPr/>
        </p:nvSpPr>
        <p:spPr bwMode="auto">
          <a:xfrm flipH="1">
            <a:off x="3429000" y="44196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3" name="Line 45"/>
          <p:cNvSpPr>
            <a:spLocks noChangeShapeType="1"/>
          </p:cNvSpPr>
          <p:nvPr/>
        </p:nvSpPr>
        <p:spPr bwMode="auto">
          <a:xfrm flipH="1">
            <a:off x="3429000" y="4876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5" name="Rectangle 47"/>
          <p:cNvSpPr>
            <a:spLocks noChangeArrowheads="1"/>
          </p:cNvSpPr>
          <p:nvPr/>
        </p:nvSpPr>
        <p:spPr bwMode="auto">
          <a:xfrm rot="5400000">
            <a:off x="5334000" y="5410200"/>
            <a:ext cx="457200" cy="914400"/>
          </a:xfrm>
          <a:prstGeom prst="rect">
            <a:avLst/>
          </a:prstGeom>
          <a:solidFill>
            <a:srgbClr val="FFCC99">
              <a:alpha val="49001"/>
            </a:srgbClr>
          </a:solidFill>
          <a:ln w="9525">
            <a:solidFill>
              <a:schemeClr val="tx1"/>
            </a:solidFill>
            <a:miter lim="800000"/>
            <a:headEnd/>
            <a:tailEnd/>
          </a:ln>
          <a:effectLst/>
        </p:spPr>
        <p:txBody>
          <a:bodyPr rot="10800000" vert="eaVert" wrap="none" anchor="ctr"/>
          <a:lstStyle/>
          <a:p>
            <a:pPr algn="ctr"/>
            <a:r>
              <a:rPr lang="en-US" sz="1400"/>
              <a:t>Evaluation</a:t>
            </a:r>
          </a:p>
        </p:txBody>
      </p:sp>
      <p:sp>
        <p:nvSpPr>
          <p:cNvPr id="48176" name="Line 48"/>
          <p:cNvSpPr>
            <a:spLocks noChangeShapeType="1"/>
          </p:cNvSpPr>
          <p:nvPr/>
        </p:nvSpPr>
        <p:spPr bwMode="auto">
          <a:xfrm>
            <a:off x="4800600" y="5867400"/>
            <a:ext cx="304800" cy="0"/>
          </a:xfrm>
          <a:prstGeom prst="line">
            <a:avLst/>
          </a:prstGeom>
          <a:noFill/>
          <a:ln w="9525">
            <a:solidFill>
              <a:schemeClr val="tx1"/>
            </a:solidFill>
            <a:round/>
            <a:headEnd/>
            <a:tailEnd type="triangle" w="med" len="med"/>
          </a:ln>
          <a:effectLst/>
        </p:spPr>
        <p:txBody>
          <a:bodyPr/>
          <a:lstStyle/>
          <a:p>
            <a:endParaRPr lang="en-US"/>
          </a:p>
        </p:txBody>
      </p:sp>
      <p:sp>
        <p:nvSpPr>
          <p:cNvPr id="48177" name="Rectangle 49"/>
          <p:cNvSpPr>
            <a:spLocks noChangeArrowheads="1"/>
          </p:cNvSpPr>
          <p:nvPr/>
        </p:nvSpPr>
        <p:spPr bwMode="auto">
          <a:xfrm rot="5400000">
            <a:off x="6705600" y="5410200"/>
            <a:ext cx="457200" cy="914400"/>
          </a:xfrm>
          <a:prstGeom prst="rect">
            <a:avLst/>
          </a:prstGeom>
          <a:solidFill>
            <a:srgbClr val="FFCC99">
              <a:alpha val="72000"/>
            </a:srgbClr>
          </a:solidFill>
          <a:ln w="9525">
            <a:solidFill>
              <a:schemeClr val="tx1"/>
            </a:solidFill>
            <a:miter lim="800000"/>
            <a:headEnd/>
            <a:tailEnd/>
          </a:ln>
          <a:effectLst/>
        </p:spPr>
        <p:txBody>
          <a:bodyPr rot="10800000" vert="eaVert" wrap="none" anchor="ctr"/>
          <a:lstStyle/>
          <a:p>
            <a:pPr algn="ctr"/>
            <a:r>
              <a:rPr lang="en-US" sz="1400"/>
              <a:t>Verified</a:t>
            </a:r>
          </a:p>
        </p:txBody>
      </p:sp>
      <p:sp>
        <p:nvSpPr>
          <p:cNvPr id="48178" name="Line 50"/>
          <p:cNvSpPr>
            <a:spLocks noChangeShapeType="1"/>
          </p:cNvSpPr>
          <p:nvPr/>
        </p:nvSpPr>
        <p:spPr bwMode="auto">
          <a:xfrm>
            <a:off x="6019800" y="5867400"/>
            <a:ext cx="457200" cy="0"/>
          </a:xfrm>
          <a:prstGeom prst="line">
            <a:avLst/>
          </a:prstGeom>
          <a:noFill/>
          <a:ln w="9525">
            <a:solidFill>
              <a:schemeClr val="tx1"/>
            </a:solidFill>
            <a:round/>
            <a:headEnd/>
            <a:tailEnd type="triangle" w="med" len="med"/>
          </a:ln>
          <a:effectLst/>
        </p:spPr>
        <p:txBody>
          <a:bodyPr/>
          <a:lstStyle/>
          <a:p>
            <a:endParaRPr lang="en-US"/>
          </a:p>
        </p:txBody>
      </p:sp>
      <p:sp>
        <p:nvSpPr>
          <p:cNvPr id="48179" name="Rectangle 51"/>
          <p:cNvSpPr>
            <a:spLocks noChangeArrowheads="1"/>
          </p:cNvSpPr>
          <p:nvPr/>
        </p:nvSpPr>
        <p:spPr bwMode="auto">
          <a:xfrm rot="5400000">
            <a:off x="8001000" y="5410200"/>
            <a:ext cx="457200" cy="914400"/>
          </a:xfrm>
          <a:prstGeom prst="rect">
            <a:avLst/>
          </a:prstGeom>
          <a:solidFill>
            <a:srgbClr val="FFCC99"/>
          </a:solidFill>
          <a:ln w="9525">
            <a:solidFill>
              <a:schemeClr val="tx1"/>
            </a:solidFill>
            <a:miter lim="800000"/>
            <a:headEnd/>
            <a:tailEnd/>
          </a:ln>
          <a:effectLst/>
        </p:spPr>
        <p:txBody>
          <a:bodyPr rot="10800000" vert="eaVert" wrap="none" anchor="ctr"/>
          <a:lstStyle/>
          <a:p>
            <a:pPr algn="ctr"/>
            <a:r>
              <a:rPr lang="en-US" sz="1400"/>
              <a:t>Accepted</a:t>
            </a:r>
          </a:p>
        </p:txBody>
      </p:sp>
      <p:sp>
        <p:nvSpPr>
          <p:cNvPr id="48180" name="Line 52"/>
          <p:cNvSpPr>
            <a:spLocks noChangeShapeType="1"/>
          </p:cNvSpPr>
          <p:nvPr/>
        </p:nvSpPr>
        <p:spPr bwMode="auto">
          <a:xfrm>
            <a:off x="7391400" y="5867400"/>
            <a:ext cx="381000" cy="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a:xfrm>
            <a:off x="6705600" y="6483350"/>
            <a:ext cx="2133600" cy="241300"/>
          </a:xfrm>
        </p:spPr>
        <p:txBody>
          <a:bodyPr/>
          <a:lstStyle/>
          <a:p>
            <a:pPr algn="r"/>
            <a:fld id="{5CD31A5D-C607-41B1-960B-44801BBF93E1}" type="slidenum">
              <a:rPr lang="en-US" smtClean="0"/>
              <a:pPr algn="r"/>
              <a:t>20</a:t>
            </a:fld>
            <a:endParaRPr lang="en-US" dirty="0"/>
          </a:p>
        </p:txBody>
      </p:sp>
      <p:sp>
        <p:nvSpPr>
          <p:cNvPr id="5" name="Date Placeholder 4"/>
          <p:cNvSpPr>
            <a:spLocks noGrp="1"/>
          </p:cNvSpPr>
          <p:nvPr>
            <p:ph type="dt" sz="half" idx="10"/>
          </p:nvPr>
        </p:nvSpPr>
        <p:spPr/>
        <p:txBody>
          <a:bodyPr/>
          <a:lstStyle/>
          <a:p>
            <a:r>
              <a:rPr lang="en-US" smtClean="0"/>
              <a:t>Credit Ranking System</a:t>
            </a:r>
            <a:endParaRPr lang="en-US"/>
          </a:p>
        </p:txBody>
      </p:sp>
      <p:sp>
        <p:nvSpPr>
          <p:cNvPr id="50" name="Rectangle 49"/>
          <p:cNvSpPr/>
          <p:nvPr/>
        </p:nvSpPr>
        <p:spPr>
          <a:xfrm>
            <a:off x="0" y="3276600"/>
            <a:ext cx="5029200" cy="1905000"/>
          </a:xfrm>
          <a:prstGeom prst="rect">
            <a:avLst/>
          </a:prstGeom>
          <a:noFill/>
          <a:ln>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676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6" name="TextBox 25"/>
          <p:cNvSpPr txBox="1"/>
          <p:nvPr/>
        </p:nvSpPr>
        <p:spPr>
          <a:xfrm>
            <a:off x="2222650" y="1062335"/>
            <a:ext cx="2577950" cy="461665"/>
          </a:xfrm>
          <a:prstGeom prst="rect">
            <a:avLst/>
          </a:prstGeom>
          <a:noFill/>
        </p:spPr>
        <p:txBody>
          <a:bodyPr wrap="none" rtlCol="0">
            <a:spAutoFit/>
          </a:bodyPr>
          <a:lstStyle/>
          <a:p>
            <a:r>
              <a:rPr lang="en-US" sz="2400" b="1" kern="0" dirty="0" smtClean="0">
                <a:solidFill>
                  <a:schemeClr val="accent2">
                    <a:lumMod val="75000"/>
                  </a:schemeClr>
                </a:solidFill>
                <a:latin typeface="+mn-lt"/>
              </a:rPr>
              <a:t>SRS Template</a:t>
            </a:r>
            <a:endParaRPr lang="vi-VN" sz="2400" dirty="0"/>
          </a:p>
        </p:txBody>
      </p:sp>
      <p:pic>
        <p:nvPicPr>
          <p:cNvPr id="35" name="Picture 2"/>
          <p:cNvPicPr>
            <a:picLocks noChangeAspect="1" noChangeArrowheads="1"/>
          </p:cNvPicPr>
          <p:nvPr/>
        </p:nvPicPr>
        <p:blipFill>
          <a:blip r:embed="rId2" cstate="print"/>
          <a:srcRect/>
          <a:stretch>
            <a:fillRect/>
          </a:stretch>
        </p:blipFill>
        <p:spPr bwMode="auto">
          <a:xfrm>
            <a:off x="2263853" y="1676400"/>
            <a:ext cx="6499147" cy="4114800"/>
          </a:xfrm>
          <a:prstGeom prst="rect">
            <a:avLst/>
          </a:prstGeom>
          <a:noFill/>
          <a:ln w="9525">
            <a:solidFill>
              <a:schemeClr val="tx1"/>
            </a:solidFill>
            <a:miter lim="800000"/>
            <a:headEnd/>
            <a:tailEnd/>
          </a:ln>
        </p:spPr>
      </p:pic>
      <p:grpSp>
        <p:nvGrpSpPr>
          <p:cNvPr id="33"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8" name="Rounded Rectangle 47"/>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Review action:</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Review within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Cross-review of two sub-team</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Customers clarification.</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Result:</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FUNCTIONAL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22 BSN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33 INV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14 NFI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9 FI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24 SYS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17 RNK Use cases</a:t>
            </a:r>
          </a:p>
          <a:p>
            <a:pPr marL="1257300" lvl="2" indent="-342900">
              <a:spcBef>
                <a:spcPct val="20000"/>
              </a:spcBef>
              <a:buClr>
                <a:schemeClr val="hlink"/>
              </a:buClr>
              <a:buFontTx/>
              <a:buChar char="-"/>
              <a:defRPr/>
            </a:pPr>
            <a:r>
              <a:rPr lang="en-US" b="1" kern="0" dirty="0" smtClean="0">
                <a:solidFill>
                  <a:schemeClr val="accent2">
                    <a:lumMod val="75000"/>
                  </a:schemeClr>
                </a:solidFill>
                <a:latin typeface="+mn-lt"/>
              </a:rPr>
              <a:t>2 RPT use cases</a:t>
            </a:r>
          </a:p>
          <a:p>
            <a:pPr marL="342900"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pic>
        <p:nvPicPr>
          <p:cNvPr id="25" name="Picture 2"/>
          <p:cNvPicPr>
            <a:picLocks noChangeAspect="1" noChangeArrowheads="1"/>
          </p:cNvPicPr>
          <p:nvPr/>
        </p:nvPicPr>
        <p:blipFill>
          <a:blip r:embed="rId2" cstate="print"/>
          <a:srcRect/>
          <a:stretch>
            <a:fillRect/>
          </a:stretch>
        </p:blipFill>
        <p:spPr bwMode="auto">
          <a:xfrm>
            <a:off x="2362200" y="990599"/>
            <a:ext cx="5486400" cy="5324809"/>
          </a:xfrm>
          <a:prstGeom prst="rect">
            <a:avLst/>
          </a:prstGeom>
          <a:noFill/>
          <a:ln w="9525">
            <a:noFill/>
            <a:miter lim="800000"/>
            <a:headEnd/>
            <a:tailEnd/>
          </a:ln>
        </p:spPr>
      </p:pic>
    </p:spTree>
    <p:extLst>
      <p:ext uri="{BB962C8B-B14F-4D97-AF65-F5344CB8AC3E}">
        <p14:creationId xmlns:p14="http://schemas.microsoft.com/office/powerpoint/2010/main" val="294984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Reliability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38264"/>
          <a:ext cx="6019799" cy="4505842"/>
        </p:xfrm>
        <a:graphic>
          <a:graphicData uri="http://schemas.openxmlformats.org/drawingml/2006/table">
            <a:tbl>
              <a:tblPr/>
              <a:tblGrid>
                <a:gridCol w="1076712"/>
                <a:gridCol w="1076712"/>
                <a:gridCol w="3866375"/>
              </a:tblGrid>
              <a:tr h="159743">
                <a:tc>
                  <a:txBody>
                    <a:bodyPr/>
                    <a:lstStyle/>
                    <a:p>
                      <a:pPr algn="ctr">
                        <a:lnSpc>
                          <a:spcPct val="115000"/>
                        </a:lnSpc>
                        <a:spcAft>
                          <a:spcPts val="1000"/>
                        </a:spcAft>
                      </a:pPr>
                      <a:r>
                        <a:rPr lang="en-US" sz="1000" b="1" dirty="0">
                          <a:latin typeface="Arial"/>
                          <a:ea typeface="Times New Roman"/>
                          <a:cs typeface="Times New Roman"/>
                        </a:rPr>
                        <a:t>ID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Metric</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000" b="1" dirty="0">
                          <a:latin typeface="Arial"/>
                          <a:ea typeface="Times New Roman"/>
                          <a:cs typeface="Times New Roman"/>
                        </a:rPr>
                        <a:t>Requirement</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855051">
                <a:tc>
                  <a:txBody>
                    <a:bodyPr/>
                    <a:lstStyle/>
                    <a:p>
                      <a:pPr algn="ctr">
                        <a:lnSpc>
                          <a:spcPct val="115000"/>
                        </a:lnSpc>
                        <a:spcAft>
                          <a:spcPts val="1000"/>
                        </a:spcAft>
                      </a:pPr>
                      <a:endParaRPr lang="en-US" sz="1000" dirty="0" smtClean="0">
                        <a:latin typeface="Arial"/>
                        <a:ea typeface="Times New Roman"/>
                        <a:cs typeface="Times New Roman"/>
                      </a:endParaRPr>
                    </a:p>
                    <a:p>
                      <a:pPr algn="ctr">
                        <a:lnSpc>
                          <a:spcPct val="115000"/>
                        </a:lnSpc>
                        <a:spcAft>
                          <a:spcPts val="1000"/>
                        </a:spcAft>
                      </a:pPr>
                      <a:r>
                        <a:rPr lang="en-US" sz="1000" dirty="0" smtClean="0">
                          <a:latin typeface="Arial"/>
                          <a:ea typeface="Times New Roman"/>
                          <a:cs typeface="Times New Roman"/>
                        </a:rPr>
                        <a:t>REL001</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smtClean="0">
                          <a:latin typeface="Arial"/>
                          <a:ea typeface="Times New Roman"/>
                          <a:cs typeface="Times New Roman"/>
                        </a:rPr>
                        <a:t>POFOD</a:t>
                      </a:r>
                      <a:endParaRPr lang="vi-VN" sz="900" smtClean="0">
                        <a:latin typeface="Calibri"/>
                        <a:ea typeface="Times New Roman"/>
                        <a:cs typeface="Times New Roman"/>
                      </a:endParaRPr>
                    </a:p>
                    <a:p>
                      <a:pPr>
                        <a:lnSpc>
                          <a:spcPct val="115000"/>
                        </a:lnSpc>
                        <a:spcAft>
                          <a:spcPts val="1000"/>
                        </a:spcAft>
                      </a:pPr>
                      <a:r>
                        <a:rPr lang="en-US" sz="1000" smtClean="0">
                          <a:latin typeface="Arial"/>
                          <a:ea typeface="Times New Roman"/>
                          <a:cs typeface="Times New Roman"/>
                        </a:rPr>
                        <a:t>(Probability of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smtClean="0">
                          <a:latin typeface="Arial"/>
                          <a:ea typeface="Times New Roman"/>
                          <a:cs typeface="Times New Roman"/>
                        </a:rPr>
                        <a:t>0.002</a:t>
                      </a:r>
                      <a:endParaRPr lang="vi-VN" sz="900" dirty="0" smtClean="0">
                        <a:latin typeface="Calibri"/>
                        <a:ea typeface="Times New Roman"/>
                        <a:cs typeface="Times New Roman"/>
                      </a:endParaRPr>
                    </a:p>
                    <a:p>
                      <a:pPr>
                        <a:lnSpc>
                          <a:spcPct val="115000"/>
                        </a:lnSpc>
                        <a:spcAft>
                          <a:spcPts val="1000"/>
                        </a:spcAft>
                      </a:pPr>
                      <a:r>
                        <a:rPr lang="en-US" sz="1000" dirty="0" smtClean="0">
                          <a:latin typeface="Arial"/>
                          <a:ea typeface="Times New Roman"/>
                          <a:cs typeface="Times New Roman"/>
                        </a:rPr>
                        <a:t>In 500 of service requests may result 1 failure on demand</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5051">
                <a:tc>
                  <a:txBody>
                    <a:bodyPr/>
                    <a:lstStyle/>
                    <a:p>
                      <a:pPr algn="ctr">
                        <a:lnSpc>
                          <a:spcPct val="115000"/>
                        </a:lnSpc>
                        <a:spcAft>
                          <a:spcPts val="1000"/>
                        </a:spcAft>
                      </a:pPr>
                      <a:r>
                        <a:rPr lang="en-US" sz="1000">
                          <a:latin typeface="Arial"/>
                          <a:ea typeface="Times New Roman"/>
                          <a:cs typeface="Times New Roman"/>
                        </a:rPr>
                        <a:t>REL002</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ROCOF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(Rate of failure occurrence)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0.005</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operational time units, there are 5 failures likely to occur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REL003</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MTTF</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failure)</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720(h)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between two successive failures is 720h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4990">
                <a:tc>
                  <a:txBody>
                    <a:bodyPr/>
                    <a:lstStyle/>
                    <a:p>
                      <a:pPr algn="ctr">
                        <a:lnSpc>
                          <a:spcPct val="115000"/>
                        </a:lnSpc>
                        <a:spcAft>
                          <a:spcPts val="1000"/>
                        </a:spcAft>
                      </a:pPr>
                      <a:r>
                        <a:rPr lang="en-US" sz="1000">
                          <a:latin typeface="Arial"/>
                          <a:ea typeface="Times New Roman"/>
                          <a:cs typeface="Times New Roman"/>
                        </a:rPr>
                        <a:t>REL004</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AVAIL</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(Availability)</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0.950</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In 1000 hours of operation, the system must be available for at least 950h</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5688">
                <a:tc>
                  <a:txBody>
                    <a:bodyPr/>
                    <a:lstStyle/>
                    <a:p>
                      <a:pPr algn="ctr">
                        <a:lnSpc>
                          <a:spcPct val="115000"/>
                        </a:lnSpc>
                        <a:spcAft>
                          <a:spcPts val="1000"/>
                        </a:spcAft>
                      </a:pPr>
                      <a:r>
                        <a:rPr lang="en-US" sz="1000">
                          <a:latin typeface="Arial"/>
                          <a:ea typeface="Times New Roman"/>
                          <a:cs typeface="Times New Roman"/>
                        </a:rPr>
                        <a:t>REL005</a:t>
                      </a:r>
                      <a:endParaRPr lang="vi-VN" sz="90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MTTR</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(Mean time to repair)</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a:latin typeface="Arial"/>
                          <a:ea typeface="Times New Roman"/>
                          <a:cs typeface="Times New Roman"/>
                        </a:rPr>
                        <a:t>24(h)</a:t>
                      </a:r>
                      <a:endParaRPr lang="vi-VN" sz="900">
                        <a:latin typeface="Calibri"/>
                        <a:ea typeface="Times New Roman"/>
                        <a:cs typeface="Times New Roman"/>
                      </a:endParaRPr>
                    </a:p>
                    <a:p>
                      <a:pPr>
                        <a:lnSpc>
                          <a:spcPct val="115000"/>
                        </a:lnSpc>
                        <a:spcAft>
                          <a:spcPts val="1000"/>
                        </a:spcAft>
                      </a:pPr>
                      <a:r>
                        <a:rPr lang="en-US" sz="1000">
                          <a:latin typeface="Arial"/>
                          <a:ea typeface="Times New Roman"/>
                          <a:cs typeface="Times New Roman"/>
                        </a:rPr>
                        <a:t>The system is allowed 24h to be out of operation after it has failed</a:t>
                      </a:r>
                      <a:endParaRPr lang="vi-VN" sz="90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6324">
                <a:tc>
                  <a:txBody>
                    <a:bodyPr/>
                    <a:lstStyle/>
                    <a:p>
                      <a:pPr algn="ctr">
                        <a:lnSpc>
                          <a:spcPct val="115000"/>
                        </a:lnSpc>
                        <a:spcAft>
                          <a:spcPts val="1000"/>
                        </a:spcAft>
                      </a:pPr>
                      <a:r>
                        <a:rPr lang="en-US" sz="1000" dirty="0">
                          <a:latin typeface="Arial"/>
                          <a:ea typeface="Times New Roman"/>
                          <a:cs typeface="Times New Roman"/>
                        </a:rPr>
                        <a:t>REL006</a:t>
                      </a:r>
                      <a:endParaRPr lang="vi-VN" sz="900" dirty="0">
                        <a:latin typeface="Calibri"/>
                        <a:ea typeface="Times New Roman"/>
                        <a:cs typeface="Times New Roman"/>
                      </a:endParaRPr>
                    </a:p>
                  </a:txBody>
                  <a:tcPr marL="56098" marR="5609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DR</a:t>
                      </a:r>
                      <a:endParaRPr lang="vi-VN" sz="900" dirty="0">
                        <a:latin typeface="Calibri"/>
                        <a:ea typeface="Times New Roman"/>
                        <a:cs typeface="Times New Roman"/>
                      </a:endParaRPr>
                    </a:p>
                    <a:p>
                      <a:pPr>
                        <a:lnSpc>
                          <a:spcPct val="115000"/>
                        </a:lnSpc>
                        <a:spcAft>
                          <a:spcPts val="1000"/>
                        </a:spcAft>
                      </a:pPr>
                      <a:r>
                        <a:rPr lang="en-US" sz="1000" dirty="0">
                          <a:latin typeface="Arial"/>
                          <a:ea typeface="Times New Roman"/>
                          <a:cs typeface="Times New Roman"/>
                        </a:rPr>
                        <a:t>Defect rate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000" dirty="0">
                          <a:latin typeface="Arial"/>
                          <a:ea typeface="Times New Roman"/>
                          <a:cs typeface="Times New Roman"/>
                        </a:rPr>
                        <a:t>1 bug / KLOG (thousand lines of code)</a:t>
                      </a:r>
                      <a:endParaRPr lang="vi-VN" sz="900" dirty="0">
                        <a:latin typeface="Calibri"/>
                        <a:ea typeface="Times New Roman"/>
                        <a:cs typeface="Times New Roman"/>
                      </a:endParaRPr>
                    </a:p>
                  </a:txBody>
                  <a:tcPr marL="56098" marR="560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321711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Security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Table 32"/>
          <p:cNvGraphicFramePr>
            <a:graphicFrameLocks noGrp="1"/>
          </p:cNvGraphicFramePr>
          <p:nvPr/>
        </p:nvGraphicFramePr>
        <p:xfrm>
          <a:off x="2286000" y="1905001"/>
          <a:ext cx="6172200" cy="4504321"/>
        </p:xfrm>
        <a:graphic>
          <a:graphicData uri="http://schemas.openxmlformats.org/drawingml/2006/table">
            <a:tbl>
              <a:tblPr/>
              <a:tblGrid>
                <a:gridCol w="1975104"/>
                <a:gridCol w="4197096"/>
              </a:tblGrid>
              <a:tr h="160643">
                <a:tc>
                  <a:txBody>
                    <a:bodyPr/>
                    <a:lstStyle/>
                    <a:p>
                      <a:pPr algn="ctr">
                        <a:lnSpc>
                          <a:spcPct val="115000"/>
                        </a:lnSpc>
                        <a:spcAft>
                          <a:spcPts val="1000"/>
                        </a:spcAft>
                      </a:pPr>
                      <a:r>
                        <a:rPr lang="en-US" sz="1400" b="1" dirty="0">
                          <a:latin typeface="Arial"/>
                          <a:ea typeface="Times New Roman"/>
                          <a:cs typeface="Times New Roman"/>
                        </a:rPr>
                        <a:t>ID</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400" b="1" dirty="0">
                          <a:latin typeface="Arial"/>
                          <a:ea typeface="Times New Roman"/>
                          <a:cs typeface="Times New Roman"/>
                        </a:rPr>
                        <a:t>Type</a:t>
                      </a:r>
                      <a:endParaRPr lang="vi-VN" sz="1400" dirty="0">
                        <a:latin typeface="Calibri"/>
                        <a:ea typeface="Times New Roman"/>
                        <a:cs typeface="Times New Roman"/>
                      </a:endParaRPr>
                    </a:p>
                  </a:txBody>
                  <a:tcPr marL="26119" marR="2611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552646">
                <a:tc>
                  <a:txBody>
                    <a:bodyPr/>
                    <a:lstStyle/>
                    <a:p>
                      <a:pPr algn="ctr">
                        <a:lnSpc>
                          <a:spcPct val="115000"/>
                        </a:lnSpc>
                        <a:spcAft>
                          <a:spcPts val="1000"/>
                        </a:spcAft>
                      </a:pPr>
                      <a:r>
                        <a:rPr lang="en-US" sz="1400" dirty="0">
                          <a:latin typeface="Arial"/>
                          <a:ea typeface="Times New Roman"/>
                          <a:cs typeface="Times New Roman"/>
                        </a:rPr>
                        <a:t>SEC001</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Identification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43">
                <a:tc>
                  <a:txBody>
                    <a:bodyPr/>
                    <a:lstStyle/>
                    <a:p>
                      <a:pPr algn="ctr">
                        <a:lnSpc>
                          <a:spcPct val="115000"/>
                        </a:lnSpc>
                        <a:spcAft>
                          <a:spcPts val="1000"/>
                        </a:spcAft>
                      </a:pPr>
                      <a:r>
                        <a:rPr lang="en-US" sz="1400">
                          <a:latin typeface="Arial"/>
                          <a:ea typeface="Times New Roman"/>
                          <a:cs typeface="Times New Roman"/>
                        </a:rPr>
                        <a:t>SEC002</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Authentication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6019">
                <a:tc>
                  <a:txBody>
                    <a:bodyPr/>
                    <a:lstStyle/>
                    <a:p>
                      <a:pPr algn="ctr">
                        <a:lnSpc>
                          <a:spcPct val="115000"/>
                        </a:lnSpc>
                        <a:spcAft>
                          <a:spcPts val="1000"/>
                        </a:spcAft>
                      </a:pPr>
                      <a:r>
                        <a:rPr lang="en-US" sz="1400" dirty="0">
                          <a:latin typeface="Arial"/>
                          <a:ea typeface="Times New Roman"/>
                          <a:cs typeface="Times New Roman"/>
                        </a:rPr>
                        <a:t>SEC003</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Authorization</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5615">
                <a:tc>
                  <a:txBody>
                    <a:bodyPr/>
                    <a:lstStyle/>
                    <a:p>
                      <a:pPr algn="ctr">
                        <a:lnSpc>
                          <a:spcPct val="115000"/>
                        </a:lnSpc>
                        <a:spcAft>
                          <a:spcPts val="1000"/>
                        </a:spcAft>
                      </a:pPr>
                      <a:r>
                        <a:rPr lang="en-US" sz="1400">
                          <a:latin typeface="Arial"/>
                          <a:ea typeface="Times New Roman"/>
                          <a:cs typeface="Times New Roman"/>
                        </a:rPr>
                        <a:t>SEC004</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Privacy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636">
                <a:tc>
                  <a:txBody>
                    <a:bodyPr/>
                    <a:lstStyle/>
                    <a:p>
                      <a:pPr algn="ctr">
                        <a:lnSpc>
                          <a:spcPct val="115000"/>
                        </a:lnSpc>
                        <a:spcAft>
                          <a:spcPts val="1000"/>
                        </a:spcAft>
                      </a:pPr>
                      <a:r>
                        <a:rPr lang="en-US" sz="1400">
                          <a:latin typeface="Arial"/>
                          <a:ea typeface="Times New Roman"/>
                          <a:cs typeface="Times New Roman"/>
                        </a:rPr>
                        <a:t>SEC005</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Immunity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8798">
                <a:tc>
                  <a:txBody>
                    <a:bodyPr/>
                    <a:lstStyle/>
                    <a:p>
                      <a:pPr algn="ctr">
                        <a:lnSpc>
                          <a:spcPct val="115000"/>
                        </a:lnSpc>
                        <a:spcAft>
                          <a:spcPts val="1000"/>
                        </a:spcAft>
                      </a:pPr>
                      <a:r>
                        <a:rPr lang="en-US" sz="1400">
                          <a:latin typeface="Arial"/>
                          <a:ea typeface="Times New Roman"/>
                          <a:cs typeface="Times New Roman"/>
                        </a:rPr>
                        <a:t>SEC006</a:t>
                      </a:r>
                      <a:endParaRPr lang="vi-VN" sz="140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latin typeface="Arial"/>
                          <a:ea typeface="Times New Roman"/>
                          <a:cs typeface="Times New Roman"/>
                        </a:rPr>
                        <a:t>Integrity</a:t>
                      </a:r>
                      <a:endParaRPr lang="vi-VN" sz="1400" dirty="0">
                        <a:latin typeface="Calibri"/>
                        <a:ea typeface="Times New Roman"/>
                        <a:cs typeface="Times New Roman"/>
                      </a:endParaRPr>
                    </a:p>
                  </a:txBody>
                  <a:tcPr marL="26119" marR="2611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10" name="Date Placeholder 9"/>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748977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Portability</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Table 25"/>
          <p:cNvGraphicFramePr>
            <a:graphicFrameLocks noGrp="1"/>
          </p:cNvGraphicFramePr>
          <p:nvPr/>
        </p:nvGraphicFramePr>
        <p:xfrm>
          <a:off x="2667000" y="1905000"/>
          <a:ext cx="5943600" cy="4064000"/>
        </p:xfrm>
        <a:graphic>
          <a:graphicData uri="http://schemas.openxmlformats.org/drawingml/2006/table">
            <a:tbl>
              <a:tblPr/>
              <a:tblGrid>
                <a:gridCol w="918117"/>
                <a:gridCol w="2053683"/>
                <a:gridCol w="2971800"/>
              </a:tblGrid>
              <a:tr h="147226">
                <a:tc>
                  <a:txBody>
                    <a:bodyPr/>
                    <a:lstStyle/>
                    <a:p>
                      <a:pPr algn="ctr">
                        <a:lnSpc>
                          <a:spcPct val="115000"/>
                        </a:lnSpc>
                        <a:spcAft>
                          <a:spcPts val="1000"/>
                        </a:spcAft>
                      </a:pPr>
                      <a:r>
                        <a:rPr lang="en-US" sz="800" b="1" dirty="0">
                          <a:latin typeface="Arial"/>
                          <a:ea typeface="Times New Roman"/>
                          <a:cs typeface="Times New Roman"/>
                        </a:rPr>
                        <a:t>ID</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dirty="0">
                          <a:latin typeface="Arial"/>
                          <a:ea typeface="Times New Roman"/>
                          <a:cs typeface="Times New Roman"/>
                        </a:rPr>
                        <a:t>Type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800" b="1">
                          <a:latin typeface="Arial"/>
                          <a:ea typeface="Times New Roman"/>
                          <a:cs typeface="Times New Roman"/>
                        </a:rPr>
                        <a:t>Requirement</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736129">
                <a:tc>
                  <a:txBody>
                    <a:bodyPr/>
                    <a:lstStyle/>
                    <a:p>
                      <a:pPr algn="ctr">
                        <a:lnSpc>
                          <a:spcPct val="115000"/>
                        </a:lnSpc>
                        <a:spcAft>
                          <a:spcPts val="1000"/>
                        </a:spcAft>
                      </a:pPr>
                      <a:r>
                        <a:rPr lang="en-US" sz="800">
                          <a:latin typeface="Arial"/>
                          <a:ea typeface="Times New Roman"/>
                          <a:cs typeface="Times New Roman"/>
                        </a:rPr>
                        <a:t>POR001</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Program portability</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must be deployed as an Extranet Website and required to be run successfully on Internet Explorer 7 or upper and other popular browsers such as Firefox and Google Chrome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677">
                <a:tc>
                  <a:txBody>
                    <a:bodyPr/>
                    <a:lstStyle/>
                    <a:p>
                      <a:pPr algn="ctr">
                        <a:lnSpc>
                          <a:spcPct val="115000"/>
                        </a:lnSpc>
                        <a:spcAft>
                          <a:spcPts val="1000"/>
                        </a:spcAft>
                      </a:pPr>
                      <a:r>
                        <a:rPr lang="en-US" sz="800">
                          <a:latin typeface="Arial"/>
                          <a:ea typeface="Times New Roman"/>
                          <a:cs typeface="Times New Roman"/>
                        </a:rPr>
                        <a:t>POR002</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Data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data of the system must be stored using SQL Server Express 2005 or Oracle database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8968">
                <a:tc>
                  <a:txBody>
                    <a:bodyPr/>
                    <a:lstStyle/>
                    <a:p>
                      <a:pPr algn="ctr">
                        <a:lnSpc>
                          <a:spcPct val="115000"/>
                        </a:lnSpc>
                        <a:spcAft>
                          <a:spcPts val="1000"/>
                        </a:spcAft>
                      </a:pPr>
                      <a:r>
                        <a:rPr lang="en-US" sz="800">
                          <a:latin typeface="Arial"/>
                          <a:ea typeface="Times New Roman"/>
                          <a:cs typeface="Times New Roman"/>
                        </a:rPr>
                        <a:t>POR003</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a:latin typeface="Arial"/>
                          <a:ea typeface="Times New Roman"/>
                          <a:cs typeface="Times New Roman"/>
                        </a:rPr>
                        <a:t>End-user portability</a:t>
                      </a:r>
                      <a:endParaRPr lang="vi-VN" sz="80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800" dirty="0">
                          <a:latin typeface="Arial"/>
                          <a:ea typeface="Times New Roman"/>
                          <a:cs typeface="Times New Roman"/>
                        </a:rPr>
                        <a:t>The system is required to have the same look and feel across different browsers. </a:t>
                      </a:r>
                      <a:endParaRPr lang="vi-VN" sz="800" dirty="0">
                        <a:latin typeface="Calibri"/>
                        <a:ea typeface="Times New Roman"/>
                        <a:cs typeface="Times New Roman"/>
                      </a:endParaRPr>
                    </a:p>
                    <a:p>
                      <a:pPr>
                        <a:lnSpc>
                          <a:spcPct val="115000"/>
                        </a:lnSpc>
                        <a:spcAft>
                          <a:spcPts val="1000"/>
                        </a:spcAft>
                      </a:pPr>
                      <a:r>
                        <a:rPr lang="en-US" sz="800" dirty="0">
                          <a:latin typeface="Arial"/>
                          <a:ea typeface="Times New Roman"/>
                          <a:cs typeface="Times New Roman"/>
                        </a:rPr>
                        <a:t>All are displayed according to the standard of Website user interface design: The form of index pages will list all the record, and there is a link to the add, edit and remove page. All the button of saving changes or adding will be put at the bottom of the textboxes. When there are some errors occurred, display red message to the users and require them to do again (if possible). After successfully changing the data, display notification to users. All pages of the application will have the same menu and users can access to functionalities of the system from here.</a:t>
                      </a:r>
                      <a:endParaRPr lang="vi-VN" sz="800" dirty="0">
                        <a:latin typeface="Calibri"/>
                        <a:ea typeface="Times New Roman"/>
                        <a:cs typeface="Times New Roman"/>
                      </a:endParaRPr>
                    </a:p>
                  </a:txBody>
                  <a:tcPr marL="48008" marR="480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49876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lang="en-US" b="1" kern="0" dirty="0" smtClean="0">
                <a:solidFill>
                  <a:schemeClr val="accent2">
                    <a:lumMod val="75000"/>
                  </a:schemeClr>
                </a:solidFill>
                <a:latin typeface="+mn-lt"/>
              </a:rPr>
              <a:t>NON FUNCTIONAL</a:t>
            </a:r>
          </a:p>
          <a:p>
            <a:pPr marL="800100" lvl="1" indent="-342900">
              <a:spcBef>
                <a:spcPct val="20000"/>
              </a:spcBef>
              <a:buClr>
                <a:schemeClr val="hlink"/>
              </a:buClr>
              <a:buFontTx/>
              <a:buChar char="-"/>
              <a:defRPr/>
            </a:pPr>
            <a:r>
              <a:rPr lang="en-US" b="1" kern="0" dirty="0" smtClean="0">
                <a:solidFill>
                  <a:schemeClr val="accent2">
                    <a:lumMod val="75000"/>
                  </a:schemeClr>
                </a:solidFill>
                <a:latin typeface="+mn-lt"/>
              </a:rPr>
              <a:t>Performance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5734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r>
            <a:b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br>
            <a:endParaRPr kumimoji="0" lang="vi-VN"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3" name="Table 32"/>
          <p:cNvGraphicFramePr>
            <a:graphicFrameLocks noGrp="1"/>
          </p:cNvGraphicFramePr>
          <p:nvPr/>
        </p:nvGraphicFramePr>
        <p:xfrm>
          <a:off x="2362200" y="2209800"/>
          <a:ext cx="5623560" cy="2230120"/>
        </p:xfrm>
        <a:graphic>
          <a:graphicData uri="http://schemas.openxmlformats.org/drawingml/2006/table">
            <a:tbl>
              <a:tblPr/>
              <a:tblGrid>
                <a:gridCol w="1097280"/>
                <a:gridCol w="1485900"/>
                <a:gridCol w="3040380"/>
              </a:tblGrid>
              <a:tr h="0">
                <a:tc>
                  <a:txBody>
                    <a:bodyPr/>
                    <a:lstStyle/>
                    <a:p>
                      <a:pPr algn="ctr">
                        <a:lnSpc>
                          <a:spcPct val="115000"/>
                        </a:lnSpc>
                        <a:spcAft>
                          <a:spcPts val="1000"/>
                        </a:spcAft>
                      </a:pPr>
                      <a:r>
                        <a:rPr lang="en-US" sz="1200" b="1">
                          <a:latin typeface="Arial"/>
                          <a:ea typeface="Times New Roman"/>
                          <a:cs typeface="Times New Roman"/>
                        </a:rPr>
                        <a:t>ID</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Type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a:lnSpc>
                          <a:spcPct val="115000"/>
                        </a:lnSpc>
                        <a:spcAft>
                          <a:spcPts val="1000"/>
                        </a:spcAft>
                      </a:pPr>
                      <a:r>
                        <a:rPr lang="en-US" sz="1200" b="1">
                          <a:latin typeface="Arial"/>
                          <a:ea typeface="Times New Roman"/>
                          <a:cs typeface="Times New Roman"/>
                        </a:rPr>
                        <a:t>Requirement</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r>
              <a:tr h="0">
                <a:tc>
                  <a:txBody>
                    <a:bodyPr/>
                    <a:lstStyle/>
                    <a:p>
                      <a:pPr algn="ctr">
                        <a:lnSpc>
                          <a:spcPct val="115000"/>
                        </a:lnSpc>
                        <a:spcAft>
                          <a:spcPts val="1000"/>
                        </a:spcAft>
                      </a:pPr>
                      <a:r>
                        <a:rPr lang="en-US" sz="1200">
                          <a:latin typeface="Arial"/>
                          <a:ea typeface="Times New Roman"/>
                          <a:cs typeface="Times New Roman"/>
                        </a:rPr>
                        <a:t>PER001</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Response time</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The average time to response for a transaction when managing parameters is 2s and the maximum is 5s.</a:t>
                      </a:r>
                      <a:endParaRPr lang="vi-VN" sz="1100">
                        <a:latin typeface="Calibri"/>
                        <a:ea typeface="Times New Roman"/>
                        <a:cs typeface="Times New Roman"/>
                      </a:endParaRPr>
                    </a:p>
                    <a:p>
                      <a:pPr>
                        <a:lnSpc>
                          <a:spcPct val="115000"/>
                        </a:lnSpc>
                        <a:spcAft>
                          <a:spcPts val="1000"/>
                        </a:spcAft>
                      </a:pPr>
                      <a:r>
                        <a:rPr lang="en-US" sz="1200">
                          <a:latin typeface="Arial"/>
                          <a:ea typeface="Times New Roman"/>
                          <a:cs typeface="Times New Roman"/>
                        </a:rPr>
                        <a:t>The average time to response for a transaction when ranking for customers is 3s and the maximum is 8s</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15000"/>
                        </a:lnSpc>
                        <a:spcAft>
                          <a:spcPts val="1000"/>
                        </a:spcAft>
                      </a:pPr>
                      <a:r>
                        <a:rPr lang="en-US" sz="1200">
                          <a:latin typeface="Arial"/>
                          <a:ea typeface="Times New Roman"/>
                          <a:cs typeface="Times New Roman"/>
                        </a:rPr>
                        <a:t>PER002</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Arial"/>
                          <a:ea typeface="Times New Roman"/>
                          <a:cs typeface="Times New Roman"/>
                        </a:rPr>
                        <a:t>Capacity</a:t>
                      </a:r>
                      <a:endParaRPr lang="vi-VN"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Arial"/>
                          <a:ea typeface="Times New Roman"/>
                          <a:cs typeface="Times New Roman"/>
                        </a:rPr>
                        <a:t>The system can accommodate for a maximum number of 1000 users at different locations</a:t>
                      </a:r>
                      <a:endParaRPr lang="vi-VN"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2" name="Date Placeholder 1"/>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649391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endParaRPr lang="en-US" sz="2400" b="1" kern="0" dirty="0" smtClean="0">
              <a:solidFill>
                <a:schemeClr val="accent2">
                  <a:lumMod val="75000"/>
                </a:schemeClr>
              </a:solidFill>
              <a:latin typeface="+mn-lt"/>
            </a:endParaRPr>
          </a:p>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 </a:t>
            </a:r>
            <a:r>
              <a:rPr lang="en-US" sz="2400" b="1" u="sng"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Goal</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smtClean="0">
                <a:solidFill>
                  <a:schemeClr val="accent2">
                    <a:lumMod val="75000"/>
                  </a:schemeClr>
                </a:solidFill>
                <a:latin typeface="+mn-lt"/>
              </a:rPr>
              <a:t> </a:t>
            </a:r>
            <a:r>
              <a:rPr lang="en-US" b="1" kern="0" dirty="0">
                <a:solidFill>
                  <a:schemeClr val="accent2">
                    <a:lumMod val="75000"/>
                  </a:schemeClr>
                </a:solidFill>
                <a:latin typeface="+mn-lt"/>
              </a:rPr>
              <a:t>Solve business requirement. </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Following 3 Normal Form</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Inherit customer data</a:t>
            </a:r>
          </a:p>
          <a:p>
            <a:pPr marL="742950" lvl="1" indent="-285750">
              <a:spcBef>
                <a:spcPct val="20000"/>
              </a:spcBef>
              <a:buClr>
                <a:schemeClr val="hlink"/>
              </a:buClr>
              <a:buFont typeface="Arial" pitchFamily="34" charset="0"/>
              <a:buChar char="•"/>
              <a:defRPr/>
            </a:pPr>
            <a:r>
              <a:rPr lang="en-US" sz="2000" b="1" u="sng" kern="0" dirty="0">
                <a:solidFill>
                  <a:schemeClr val="accent2">
                    <a:lumMod val="75000"/>
                  </a:schemeClr>
                </a:solidFill>
                <a:latin typeface="+mn-lt"/>
              </a:rPr>
              <a:t>Approach</a:t>
            </a:r>
            <a:r>
              <a:rPr lang="en-US" sz="2000" b="1" u="sng" kern="0" dirty="0" smtClean="0">
                <a:solidFill>
                  <a:schemeClr val="accent2">
                    <a:lumMod val="75000"/>
                  </a:schemeClr>
                </a:solidFill>
                <a:latin typeface="+mn-lt"/>
              </a:rPr>
              <a:t>:</a:t>
            </a:r>
          </a:p>
          <a:p>
            <a:pPr marL="742950" lvl="1" indent="-285750">
              <a:spcBef>
                <a:spcPct val="20000"/>
              </a:spcBef>
              <a:buClr>
                <a:schemeClr val="hlink"/>
              </a:buClr>
              <a:buFont typeface="Arial" pitchFamily="34" charset="0"/>
              <a:buChar char="•"/>
              <a:defRPr/>
            </a:pPr>
            <a:endParaRPr lang="en-US" sz="2000" b="1" u="sng" kern="0" dirty="0">
              <a:solidFill>
                <a:schemeClr val="accent2">
                  <a:lumMod val="75000"/>
                </a:schemeClr>
              </a:solidFill>
              <a:latin typeface="+mn-lt"/>
            </a:endParaRP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Bottom up</a:t>
            </a:r>
          </a:p>
          <a:p>
            <a:pPr marL="742950" lvl="1" indent="-285750">
              <a:spcBef>
                <a:spcPct val="20000"/>
              </a:spcBef>
              <a:buClr>
                <a:schemeClr val="hlink"/>
              </a:buClr>
              <a:buFont typeface="Wingdings" pitchFamily="2" charset="2"/>
              <a:buChar char="ü"/>
              <a:defRPr/>
            </a:pPr>
            <a:r>
              <a:rPr lang="en-US" b="1" kern="0" dirty="0">
                <a:solidFill>
                  <a:schemeClr val="accent2">
                    <a:lumMod val="75000"/>
                  </a:schemeClr>
                </a:solidFill>
                <a:latin typeface="+mn-lt"/>
              </a:rPr>
              <a:t>Design and edit, review, mere in Visio then create DB </a:t>
            </a:r>
          </a:p>
          <a:p>
            <a:pPr marL="742950" lvl="1" indent="-285750">
              <a:spcBef>
                <a:spcPct val="20000"/>
              </a:spcBef>
              <a:buClr>
                <a:schemeClr val="hlink"/>
              </a:buClr>
              <a:buFont typeface="Arial" pitchFamily="34" charset="0"/>
              <a:buChar char="•"/>
              <a:defRPr/>
            </a:pPr>
            <a:r>
              <a:rPr lang="en-US" b="1" kern="0" dirty="0" smtClean="0">
                <a:solidFill>
                  <a:schemeClr val="accent2">
                    <a:lumMod val="75000"/>
                  </a:schemeClr>
                </a:solidFill>
                <a:latin typeface="+mn-lt"/>
              </a:rPr>
              <a:t>Result:</a:t>
            </a: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441800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DB design</a:t>
            </a:r>
          </a:p>
          <a:p>
            <a:pPr marR="0" lvl="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2050" name="Picture 2" descr="C:\Users\ChinhPLQ\Desktop\image\Pig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49" y="1397048"/>
            <a:ext cx="6716051" cy="515615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224861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1430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GROUP INTRODUCTION</a:t>
            </a:r>
          </a:p>
          <a:p>
            <a:pPr marL="342900" indent="-342900">
              <a:spcBef>
                <a:spcPct val="20000"/>
              </a:spcBef>
              <a:buClr>
                <a:schemeClr val="hlink"/>
              </a:buCl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Project name: Credit Ranking System</a:t>
            </a:r>
          </a:p>
          <a:p>
            <a:pPr marL="342900" indent="-342900">
              <a:spcBef>
                <a:spcPct val="20000"/>
              </a:spcBef>
              <a:buClr>
                <a:schemeClr val="hlink"/>
              </a:buClr>
              <a:buFontTx/>
              <a:buChar char="•"/>
            </a:pPr>
            <a:r>
              <a:rPr lang="en-US" sz="1400" b="1" dirty="0">
                <a:solidFill>
                  <a:srgbClr val="337DC0"/>
                </a:solidFill>
              </a:rPr>
              <a:t>Supervisor: Mr. </a:t>
            </a:r>
            <a:r>
              <a:rPr lang="en-US" sz="1400" b="1" dirty="0" err="1">
                <a:solidFill>
                  <a:srgbClr val="337DC0"/>
                </a:solidFill>
              </a:rPr>
              <a:t>Quang</a:t>
            </a:r>
            <a:r>
              <a:rPr lang="en-US" sz="1400" b="1" dirty="0">
                <a:solidFill>
                  <a:srgbClr val="337DC0"/>
                </a:solidFill>
              </a:rPr>
              <a:t> LT</a:t>
            </a:r>
          </a:p>
          <a:p>
            <a:pPr marL="342900" indent="-342900">
              <a:spcBef>
                <a:spcPct val="20000"/>
              </a:spcBef>
              <a:buClr>
                <a:schemeClr val="hlink"/>
              </a:buClr>
              <a:buFontTx/>
              <a:buChar char="•"/>
            </a:pPr>
            <a:r>
              <a:rPr lang="en-US" sz="1400" b="1" dirty="0">
                <a:solidFill>
                  <a:srgbClr val="337DC0"/>
                </a:solidFill>
              </a:rPr>
              <a:t>Students:</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Đào</a:t>
            </a:r>
            <a:r>
              <a:rPr lang="en-US" sz="1400" b="1" dirty="0">
                <a:solidFill>
                  <a:srgbClr val="337DC0"/>
                </a:solidFill>
              </a:rPr>
              <a:t> Mai Ly</a:t>
            </a: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Trần</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Hương</a:t>
            </a:r>
            <a:r>
              <a:rPr lang="en-US" sz="1400" b="1" dirty="0">
                <a:solidFill>
                  <a:srgbClr val="337DC0"/>
                </a:solidFill>
              </a:rPr>
              <a:t> </a:t>
            </a:r>
            <a:r>
              <a:rPr lang="en-US" sz="1400" b="1" dirty="0" err="1">
                <a:solidFill>
                  <a:srgbClr val="337DC0"/>
                </a:solidFill>
              </a:rPr>
              <a:t>Giang</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Phạm</a:t>
            </a:r>
            <a:r>
              <a:rPr lang="en-US" sz="1400" b="1" dirty="0">
                <a:solidFill>
                  <a:srgbClr val="337DC0"/>
                </a:solidFill>
              </a:rPr>
              <a:t> </a:t>
            </a:r>
            <a:r>
              <a:rPr lang="en-US" sz="1400" b="1" dirty="0" err="1">
                <a:solidFill>
                  <a:srgbClr val="337DC0"/>
                </a:solidFill>
              </a:rPr>
              <a:t>Thị</a:t>
            </a:r>
            <a:r>
              <a:rPr lang="en-US" sz="1400" b="1" dirty="0">
                <a:solidFill>
                  <a:srgbClr val="337DC0"/>
                </a:solidFill>
              </a:rPr>
              <a:t> </a:t>
            </a:r>
            <a:r>
              <a:rPr lang="en-US" sz="1400" b="1" dirty="0" err="1">
                <a:solidFill>
                  <a:srgbClr val="337DC0"/>
                </a:solidFill>
              </a:rPr>
              <a:t>Phương</a:t>
            </a:r>
            <a:r>
              <a:rPr lang="en-US" sz="1400" b="1" dirty="0">
                <a:solidFill>
                  <a:srgbClr val="337DC0"/>
                </a:solidFill>
              </a:rPr>
              <a:t> </a:t>
            </a:r>
            <a:r>
              <a:rPr lang="en-US" sz="1400" b="1" dirty="0" err="1">
                <a:solidFill>
                  <a:srgbClr val="337DC0"/>
                </a:solidFill>
              </a:rPr>
              <a:t>Thảo</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Phan</a:t>
            </a:r>
            <a:r>
              <a:rPr lang="en-US" sz="1400" b="1" dirty="0">
                <a:solidFill>
                  <a:srgbClr val="337DC0"/>
                </a:solidFill>
              </a:rPr>
              <a:t> </a:t>
            </a:r>
            <a:r>
              <a:rPr lang="en-US" sz="1400" b="1" dirty="0" err="1">
                <a:solidFill>
                  <a:srgbClr val="337DC0"/>
                </a:solidFill>
              </a:rPr>
              <a:t>Lê</a:t>
            </a:r>
            <a:r>
              <a:rPr lang="en-US" sz="1400" b="1" dirty="0">
                <a:solidFill>
                  <a:srgbClr val="337DC0"/>
                </a:solidFill>
              </a:rPr>
              <a:t> </a:t>
            </a:r>
            <a:r>
              <a:rPr lang="en-US" sz="1400" b="1" dirty="0" err="1">
                <a:solidFill>
                  <a:srgbClr val="337DC0"/>
                </a:solidFill>
              </a:rPr>
              <a:t>Quang</a:t>
            </a:r>
            <a:r>
              <a:rPr lang="en-US" sz="1400" b="1" dirty="0">
                <a:solidFill>
                  <a:srgbClr val="337DC0"/>
                </a:solidFill>
              </a:rPr>
              <a:t> </a:t>
            </a:r>
            <a:r>
              <a:rPr lang="en-US" sz="1400" b="1" dirty="0" err="1">
                <a:solidFill>
                  <a:srgbClr val="337DC0"/>
                </a:solidFill>
              </a:rPr>
              <a:t>Chính</a:t>
            </a:r>
            <a:endParaRPr lang="en-US" sz="1400" b="1" dirty="0">
              <a:solidFill>
                <a:srgbClr val="337DC0"/>
              </a:solidFill>
            </a:endParaRPr>
          </a:p>
          <a:p>
            <a:pPr marL="342900" indent="-342900">
              <a:spcBef>
                <a:spcPct val="20000"/>
              </a:spcBef>
              <a:buClr>
                <a:schemeClr val="hlink"/>
              </a:buClr>
            </a:pPr>
            <a:r>
              <a:rPr lang="en-US" sz="1400" b="1" dirty="0">
                <a:solidFill>
                  <a:srgbClr val="337DC0"/>
                </a:solidFill>
              </a:rPr>
              <a:t>- </a:t>
            </a:r>
            <a:r>
              <a:rPr lang="en-US" sz="1400" b="1" dirty="0" err="1">
                <a:solidFill>
                  <a:srgbClr val="337DC0"/>
                </a:solidFill>
              </a:rPr>
              <a:t>Nguyễn</a:t>
            </a:r>
            <a:r>
              <a:rPr lang="en-US" sz="1400" b="1" dirty="0">
                <a:solidFill>
                  <a:srgbClr val="337DC0"/>
                </a:solidFill>
              </a:rPr>
              <a:t> </a:t>
            </a:r>
            <a:r>
              <a:rPr lang="en-US" sz="1400" b="1" dirty="0" err="1">
                <a:solidFill>
                  <a:srgbClr val="337DC0"/>
                </a:solidFill>
              </a:rPr>
              <a:t>Thanh</a:t>
            </a:r>
            <a:r>
              <a:rPr lang="en-US" sz="1400" b="1" dirty="0">
                <a:solidFill>
                  <a:srgbClr val="337DC0"/>
                </a:solidFill>
              </a:rPr>
              <a:t> Long</a:t>
            </a:r>
          </a:p>
        </p:txBody>
      </p:sp>
      <p:grpSp>
        <p:nvGrpSpPr>
          <p:cNvPr id="2" name="Group 25"/>
          <p:cNvGrpSpPr>
            <a:grpSpLocks/>
          </p:cNvGrpSpPr>
          <p:nvPr/>
        </p:nvGrpSpPr>
        <p:grpSpPr bwMode="auto">
          <a:xfrm>
            <a:off x="76200" y="838200"/>
            <a:ext cx="1828800" cy="5105400"/>
            <a:chOff x="76200" y="838200"/>
            <a:chExt cx="1828800" cy="5105400"/>
          </a:xfrm>
        </p:grpSpPr>
        <p:grpSp>
          <p:nvGrpSpPr>
            <p:cNvPr id="3" name="Group 21"/>
            <p:cNvGrpSpPr>
              <a:grpSpLocks/>
            </p:cNvGrpSpPr>
            <p:nvPr/>
          </p:nvGrpSpPr>
          <p:grpSpPr bwMode="auto">
            <a:xfrm>
              <a:off x="76200" y="838200"/>
              <a:ext cx="1828800" cy="5105400"/>
              <a:chOff x="76200" y="1600200"/>
              <a:chExt cx="1828800" cy="5105400"/>
            </a:xfrm>
          </p:grpSpPr>
          <p:sp>
            <p:nvSpPr>
              <p:cNvPr id="21" name="Rounded Rectangle 2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23" name="Rounded Rectangle 2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28" name="Rounded Rectangle 2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29" name="Rounded Rectangle 2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31" name="Rounded Rectangle 3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32" name="Rounded Rectangle 3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34" name="Rounded Rectangle 33"/>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37" name="Rounded Rectangle 36"/>
              <p:cNvSpPr/>
              <p:nvPr/>
            </p:nvSpPr>
            <p:spPr>
              <a:xfrm>
                <a:off x="381000" y="19812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38" name="Rounded Rectangle 37"/>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39" name="Rounded Rectangle 38"/>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42" name="Rounded Rectangle 4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5" name="Rounded Rectangle 2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II. Deployment architecture</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r>
              <a:rPr kumimoji="0" lang="en-US" b="1" i="0" u="none" strike="noStrike" kern="0" cap="none" spc="0" normalizeH="0" baseline="0" noProof="0" dirty="0" smtClean="0">
                <a:ln>
                  <a:noFill/>
                </a:ln>
                <a:solidFill>
                  <a:schemeClr val="accent2">
                    <a:lumMod val="75000"/>
                  </a:schemeClr>
                </a:solidFill>
                <a:effectLst/>
                <a:uLnTx/>
                <a:uFillTx/>
                <a:latin typeface="Arial" pitchFamily="34" charset="0"/>
                <a:cs typeface="Arial" pitchFamily="34" charset="0"/>
              </a:rPr>
              <a:t>Base</a:t>
            </a:r>
            <a:r>
              <a:rPr kumimoji="0" lang="en-US" b="1" i="0" u="none" strike="noStrike" kern="0" cap="none" spc="0" normalizeH="0" noProof="0" dirty="0" smtClean="0">
                <a:ln>
                  <a:noFill/>
                </a:ln>
                <a:solidFill>
                  <a:schemeClr val="accent2">
                    <a:lumMod val="75000"/>
                  </a:schemeClr>
                </a:solidFill>
                <a:effectLst/>
                <a:uLnTx/>
                <a:uFillTx/>
                <a:latin typeface="Arial" pitchFamily="34" charset="0"/>
                <a:cs typeface="Arial" pitchFamily="34" charset="0"/>
              </a:rPr>
              <a:t> on non-Function</a:t>
            </a:r>
            <a:r>
              <a:rPr lang="en-US" b="1" kern="0" dirty="0" smtClean="0">
                <a:solidFill>
                  <a:schemeClr val="accent2">
                    <a:lumMod val="75000"/>
                  </a:schemeClr>
                </a:solidFill>
                <a:latin typeface="Arial" pitchFamily="34" charset="0"/>
                <a:cs typeface="Arial" pitchFamily="34" charset="0"/>
              </a:rPr>
              <a:t>al requirement:</a:t>
            </a:r>
          </a:p>
          <a:p>
            <a:pPr marL="800100" lvl="1" indent="-342900">
              <a:spcBef>
                <a:spcPct val="20000"/>
              </a:spcBef>
              <a:buClr>
                <a:schemeClr val="hlink"/>
              </a:buClr>
              <a:buFontTx/>
              <a:buChar char="-"/>
              <a:defRPr/>
            </a:pPr>
            <a:r>
              <a:rPr lang="en-US" b="1" kern="0" dirty="0" smtClean="0">
                <a:solidFill>
                  <a:schemeClr val="accent2">
                    <a:lumMod val="75000"/>
                  </a:schemeClr>
                </a:solidFill>
                <a:latin typeface="Arial" pitchFamily="34" charset="0"/>
                <a:cs typeface="Arial" pitchFamily="34" charset="0"/>
              </a:rPr>
              <a:t>Need a lot of user using common DB</a:t>
            </a:r>
          </a:p>
          <a:p>
            <a:pPr marL="800100" lvl="1" indent="-342900">
              <a:spcBef>
                <a:spcPct val="20000"/>
              </a:spcBef>
              <a:buClr>
                <a:schemeClr val="hlink"/>
              </a:buClr>
              <a:buFontTx/>
              <a:buChar char="-"/>
              <a:defRPr/>
            </a:pPr>
            <a:endParaRPr lang="en-US" b="1" kern="0" dirty="0" smtClean="0">
              <a:solidFill>
                <a:schemeClr val="accent2">
                  <a:lumMod val="75000"/>
                </a:schemeClr>
              </a:solidFill>
              <a:latin typeface="+mn-lt"/>
            </a:endParaRPr>
          </a:p>
          <a:p>
            <a:pPr lvl="1">
              <a:spcBef>
                <a:spcPct val="20000"/>
              </a:spcBef>
              <a:buClr>
                <a:schemeClr val="hlink"/>
              </a:buClr>
              <a:defRPr/>
            </a:pPr>
            <a:endParaRPr lang="en-US" dirty="0"/>
          </a:p>
          <a:p>
            <a:pPr lvl="1">
              <a:spcBef>
                <a:spcPct val="20000"/>
              </a:spcBef>
              <a:buClr>
                <a:schemeClr val="hlink"/>
              </a:buClr>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4" name="Picture 2" descr="C:\Users\ChinhPLQ\Desktop\image\client-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400300"/>
            <a:ext cx="4876800" cy="3703062"/>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21093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1219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spcBef>
                <a:spcPct val="20000"/>
              </a:spcBef>
              <a:buClr>
                <a:schemeClr val="hlink"/>
              </a:buClr>
              <a:defRPr/>
            </a:pPr>
            <a:r>
              <a:rPr kumimoji="0" lang="en-US" sz="2400" b="1" i="0" u="none" strike="noStrike" kern="0" cap="none" spc="0" normalizeH="0" noProof="0" dirty="0" smtClean="0">
                <a:ln>
                  <a:noFill/>
                </a:ln>
                <a:solidFill>
                  <a:schemeClr val="accent2">
                    <a:lumMod val="75000"/>
                  </a:schemeClr>
                </a:solidFill>
                <a:effectLst/>
                <a:uLnTx/>
                <a:uFillTx/>
                <a:latin typeface="+mn-lt"/>
              </a:rPr>
              <a:t>MVC </a:t>
            </a:r>
            <a:r>
              <a:rPr lang="en-US" sz="2400" b="1" kern="0" dirty="0">
                <a:solidFill>
                  <a:schemeClr val="accent2">
                    <a:lumMod val="75000"/>
                  </a:schemeClr>
                </a:solidFill>
              </a:rPr>
              <a:t>architecture</a:t>
            </a:r>
            <a:endParaRPr lang="en-US" sz="2400" b="1" kern="0" dirty="0" smtClean="0">
              <a:solidFill>
                <a:schemeClr val="accent2">
                  <a:lumMod val="75000"/>
                </a:schemeClr>
              </a:solidFill>
              <a:latin typeface="+mn-lt"/>
            </a:endParaRPr>
          </a:p>
          <a:p>
            <a:pPr>
              <a:spcBef>
                <a:spcPct val="20000"/>
              </a:spcBef>
              <a:buClr>
                <a:schemeClr val="hlink"/>
              </a:buClr>
              <a:defRPr/>
            </a:pPr>
            <a:endParaRPr lang="en-US" b="1" kern="0" dirty="0">
              <a:solidFill>
                <a:schemeClr val="accent2">
                  <a:lumMod val="75000"/>
                </a:schemeClr>
              </a:solidFill>
              <a:latin typeface="+mn-lt"/>
            </a:endParaRPr>
          </a:p>
          <a:p>
            <a:pPr>
              <a:spcBef>
                <a:spcPct val="20000"/>
              </a:spcBef>
              <a:buClr>
                <a:schemeClr val="hlink"/>
              </a:buClr>
              <a:defRPr/>
            </a:pPr>
            <a:r>
              <a:rPr lang="en-US" b="1" kern="0" dirty="0" smtClean="0">
                <a:solidFill>
                  <a:schemeClr val="accent2">
                    <a:lumMod val="75000"/>
                  </a:schemeClr>
                </a:solidFill>
                <a:latin typeface="+mn-lt"/>
              </a:rPr>
              <a:t>Framework </a:t>
            </a:r>
            <a:r>
              <a:rPr lang="en-US" b="1" kern="0" dirty="0">
                <a:solidFill>
                  <a:schemeClr val="accent2">
                    <a:lumMod val="75000"/>
                  </a:schemeClr>
                </a:solidFill>
                <a:latin typeface="+mn-lt"/>
              </a:rPr>
              <a:t>: Using MVC( Microsoft MVC </a:t>
            </a:r>
            <a:r>
              <a:rPr lang="en-US" b="1" kern="0" dirty="0" err="1">
                <a:solidFill>
                  <a:schemeClr val="accent2">
                    <a:lumMod val="75000"/>
                  </a:schemeClr>
                </a:solidFill>
                <a:latin typeface="+mn-lt"/>
              </a:rPr>
              <a:t>.Net</a:t>
            </a:r>
            <a:r>
              <a:rPr lang="en-US" b="1" kern="0" dirty="0">
                <a:solidFill>
                  <a:schemeClr val="accent2">
                    <a:lumMod val="75000"/>
                  </a:schemeClr>
                </a:solidFill>
                <a:latin typeface="+mn-lt"/>
              </a:rPr>
              <a:t> 2.0)</a:t>
            </a:r>
          </a:p>
          <a:p>
            <a:pPr marL="342900" indent="-342900">
              <a:spcBef>
                <a:spcPct val="20000"/>
              </a:spcBef>
              <a:buClr>
                <a:schemeClr val="hlink"/>
              </a:buClr>
              <a:buFontTx/>
              <a:buChar char="-"/>
              <a:defRPr/>
            </a:pPr>
            <a:r>
              <a:rPr lang="en-US" b="1" kern="0" dirty="0">
                <a:solidFill>
                  <a:schemeClr val="accent2">
                    <a:lumMod val="75000"/>
                  </a:schemeClr>
                </a:solidFill>
                <a:latin typeface="+mn-lt"/>
              </a:rPr>
              <a:t>Advance : </a:t>
            </a:r>
          </a:p>
          <a:p>
            <a:pPr lvl="1">
              <a:spcBef>
                <a:spcPct val="20000"/>
              </a:spcBef>
              <a:buClr>
                <a:schemeClr val="hlink"/>
              </a:buClr>
              <a:defRPr/>
            </a:pPr>
            <a:r>
              <a:rPr lang="en-US" b="1" kern="0" dirty="0" smtClean="0">
                <a:solidFill>
                  <a:schemeClr val="accent2">
                    <a:lumMod val="75000"/>
                  </a:schemeClr>
                </a:solidFill>
                <a:latin typeface="+mn-lt"/>
              </a:rPr>
              <a:t>beside </a:t>
            </a:r>
            <a:r>
              <a:rPr lang="en-US" b="1" kern="0" dirty="0">
                <a:solidFill>
                  <a:schemeClr val="accent2">
                    <a:lumMod val="75000"/>
                  </a:schemeClr>
                </a:solidFill>
                <a:latin typeface="+mn-lt"/>
              </a:rPr>
              <a:t>common advance</a:t>
            </a:r>
            <a:r>
              <a:rPr lang="en-US" b="1" kern="0" dirty="0" smtClean="0">
                <a:solidFill>
                  <a:schemeClr val="accent2">
                    <a:lumMod val="75000"/>
                  </a:schemeClr>
                </a:solidFill>
                <a:latin typeface="+mn-lt"/>
              </a:rPr>
              <a:t>, it save our time</a:t>
            </a:r>
          </a:p>
          <a:p>
            <a:pPr marL="1257300" lvl="2" indent="-342900">
              <a:spcBef>
                <a:spcPct val="20000"/>
              </a:spcBef>
              <a:buClr>
                <a:schemeClr val="hlink"/>
              </a:buClr>
              <a:buFontTx/>
              <a:buChar char="-"/>
              <a:defRPr/>
            </a:pPr>
            <a:endParaRPr lang="en-US" b="1" kern="0" dirty="0" smtClean="0">
              <a:solidFill>
                <a:schemeClr val="accent2">
                  <a:lumMod val="75000"/>
                </a:schemeClr>
              </a:solidFill>
              <a:latin typeface="+mn-lt"/>
            </a:endParaRPr>
          </a:p>
          <a:p>
            <a:pPr marL="800100" lvl="1" indent="-342900">
              <a:spcBef>
                <a:spcPct val="20000"/>
              </a:spcBef>
              <a:buClr>
                <a:schemeClr val="hlink"/>
              </a:buClr>
              <a:buFontTx/>
              <a:buChar char="-"/>
              <a:defRPr/>
            </a:pPr>
            <a:endParaRPr lang="en-US" b="1" kern="0" dirty="0">
              <a:solidFill>
                <a:schemeClr val="accent2">
                  <a:lumMod val="75000"/>
                </a:schemeClr>
              </a:solidFill>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pic>
        <p:nvPicPr>
          <p:cNvPr id="3074" name="Picture 2" descr="C:\Users\ChinhPLQ\Desktop\image\MVC.N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3371850"/>
            <a:ext cx="5238750"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13005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52" y="1418230"/>
            <a:ext cx="5372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5" name="Group 34"/>
          <p:cNvGrpSpPr>
            <a:grpSpLocks/>
          </p:cNvGrpSpPr>
          <p:nvPr/>
        </p:nvGrpSpPr>
        <p:grpSpPr bwMode="auto">
          <a:xfrm>
            <a:off x="76200" y="838200"/>
            <a:ext cx="1828800" cy="5105400"/>
            <a:chOff x="76200" y="838200"/>
            <a:chExt cx="1828800" cy="5105400"/>
          </a:xfrm>
        </p:grpSpPr>
        <p:grpSp>
          <p:nvGrpSpPr>
            <p:cNvPr id="36" name="Group 21"/>
            <p:cNvGrpSpPr>
              <a:grpSpLocks/>
            </p:cNvGrpSpPr>
            <p:nvPr/>
          </p:nvGrpSpPr>
          <p:grpSpPr bwMode="auto">
            <a:xfrm>
              <a:off x="76200" y="838200"/>
              <a:ext cx="1828800" cy="5105400"/>
              <a:chOff x="76200" y="1600200"/>
              <a:chExt cx="1828800" cy="5105400"/>
            </a:xfrm>
          </p:grpSpPr>
          <p:sp>
            <p:nvSpPr>
              <p:cNvPr id="41" name="Rounded Rectangle 4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3" name="Rounded Rectangle 42"/>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5" name="Rounded Rectangle 44"/>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6" name="Rounded Rectangle 45"/>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7" name="Rounded Rectangle 46"/>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8" name="Rounded Rectangle 47"/>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9" name="Rounded Rectangle 48"/>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50" name="Rounded Rectangle 49"/>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1" name="Rounded Rectangle 50"/>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2" name="Rounded Rectangle 51"/>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3" name="Rounded Rectangle 52"/>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40" name="Rounded Rectangle 3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4392972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86000" y="838200"/>
            <a:ext cx="64008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400" b="1" kern="0" dirty="0" smtClean="0">
                <a:solidFill>
                  <a:schemeClr val="accent2">
                    <a:lumMod val="75000"/>
                  </a:schemeClr>
                </a:solidFill>
                <a:latin typeface="+mn-lt"/>
              </a:rPr>
              <a:t>MVC architecture</a:t>
            </a:r>
          </a:p>
          <a:p>
            <a:pPr marL="800100" lvl="1" indent="-342900">
              <a:spcBef>
                <a:spcPct val="20000"/>
              </a:spcBef>
              <a:buClr>
                <a:schemeClr val="hlink"/>
              </a:buClr>
              <a:defRPr/>
            </a:pPr>
            <a:r>
              <a:rPr lang="en-US" b="1" i="1" kern="0" dirty="0" smtClean="0">
                <a:solidFill>
                  <a:schemeClr val="accent2">
                    <a:lumMod val="75000"/>
                  </a:schemeClr>
                </a:solidFill>
                <a:latin typeface="+mn-lt"/>
              </a:rPr>
              <a:t>Common sequence diagram</a:t>
            </a: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sz="2400"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400" b="1" i="0" u="none" strike="noStrike" kern="0" cap="none" spc="0" normalizeH="0" baseline="0" noProof="0" dirty="0">
              <a:ln>
                <a:noFill/>
              </a:ln>
              <a:solidFill>
                <a:schemeClr val="accent2">
                  <a:lumMod val="75000"/>
                </a:schemeClr>
              </a:solidFill>
              <a:effectLst/>
              <a:uLnTx/>
              <a:uFillTx/>
              <a:latin typeface="+mn-lt"/>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25" name="Picture 2" descr="C:\Users\ChinhPLQ\Desktop\image\Pig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4582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ChinhPLQ\Desktop\Rerank_Business_Custom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9896"/>
            <a:ext cx="8594465"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0798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31481" y="789998"/>
            <a:ext cx="5610225"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2" name="Rectangle 1"/>
          <p:cNvSpPr/>
          <p:nvPr/>
        </p:nvSpPr>
        <p:spPr>
          <a:xfrm>
            <a:off x="1752600" y="940165"/>
            <a:ext cx="3775393" cy="461665"/>
          </a:xfrm>
          <a:prstGeom prst="rect">
            <a:avLst/>
          </a:prstGeom>
        </p:spPr>
        <p:txBody>
          <a:bodyPr wrap="none">
            <a:spAutoFit/>
          </a:bodyPr>
          <a:lstStyle/>
          <a:p>
            <a:pPr lvl="1">
              <a:spcBef>
                <a:spcPct val="20000"/>
              </a:spcBef>
              <a:buClr>
                <a:schemeClr val="hlink"/>
              </a:buClr>
              <a:defRPr/>
            </a:pPr>
            <a:r>
              <a:rPr lang="en-US" sz="2400" b="1" kern="0" dirty="0">
                <a:solidFill>
                  <a:schemeClr val="accent2">
                    <a:lumMod val="75000"/>
                  </a:schemeClr>
                </a:solidFill>
              </a:rPr>
              <a:t>Component </a:t>
            </a:r>
            <a:r>
              <a:rPr lang="en-US" sz="2400" b="1" kern="0" dirty="0" smtClean="0">
                <a:solidFill>
                  <a:schemeClr val="accent2">
                    <a:lumMod val="75000"/>
                  </a:schemeClr>
                </a:solidFill>
              </a:rPr>
              <a:t>Diagram:</a:t>
            </a:r>
            <a:endParaRPr lang="en-US" sz="2400" b="1" kern="0" dirty="0">
              <a:solidFill>
                <a:schemeClr val="accent2">
                  <a:lumMod val="75000"/>
                </a:scheme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1589603"/>
            <a:ext cx="51530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7752162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400" b="1" i="0" u="none" strike="noStrike" kern="0" cap="none" spc="0" normalizeH="0" baseline="0" noProof="0" dirty="0" smtClean="0">
                <a:ln>
                  <a:noFill/>
                </a:ln>
                <a:solidFill>
                  <a:schemeClr val="accent2">
                    <a:lumMod val="75000"/>
                  </a:schemeClr>
                </a:solidFill>
                <a:effectLst/>
                <a:uLnTx/>
                <a:uFillTx/>
                <a:latin typeface="+mn-lt"/>
              </a:rPr>
              <a:t>Detail </a:t>
            </a:r>
            <a:r>
              <a:rPr lang="en-US" sz="2400" b="1" kern="0" dirty="0">
                <a:solidFill>
                  <a:schemeClr val="accent2">
                    <a:lumMod val="75000"/>
                  </a:schemeClr>
                </a:solidFill>
                <a:latin typeface="+mn-lt"/>
              </a:rPr>
              <a:t>d</a:t>
            </a:r>
            <a:r>
              <a:rPr kumimoji="0" lang="en-US" sz="2400" b="1" i="0" u="none" strike="noStrike" kern="0" cap="none" spc="0" normalizeH="0" baseline="0" noProof="0" dirty="0" err="1" smtClean="0">
                <a:ln>
                  <a:noFill/>
                </a:ln>
                <a:solidFill>
                  <a:schemeClr val="accent2">
                    <a:lumMod val="75000"/>
                  </a:schemeClr>
                </a:solidFill>
                <a:effectLst/>
                <a:uLnTx/>
                <a:uFillTx/>
                <a:latin typeface="+mn-lt"/>
              </a:rPr>
              <a:t>esig</a:t>
            </a:r>
            <a:r>
              <a:rPr lang="en-US" sz="2400" b="1" kern="0" dirty="0" smtClean="0">
                <a:solidFill>
                  <a:schemeClr val="accent2">
                    <a:lumMod val="75000"/>
                  </a:schemeClr>
                </a:solidFill>
                <a:latin typeface="+mn-lt"/>
              </a:rPr>
              <a:t>n</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Goal:</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Describe all class, function in this program</a:t>
            </a: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Approach: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 </a:t>
            </a:r>
            <a:r>
              <a:rPr lang="en-US" b="1" kern="0" dirty="0">
                <a:solidFill>
                  <a:schemeClr val="accent2">
                    <a:lumMod val="75000"/>
                  </a:schemeClr>
                </a:solidFill>
                <a:latin typeface="+mn-lt"/>
              </a:rPr>
              <a:t>B</a:t>
            </a:r>
            <a:r>
              <a:rPr lang="en-US" b="1" kern="0" dirty="0" smtClean="0">
                <a:solidFill>
                  <a:schemeClr val="accent2">
                    <a:lumMod val="75000"/>
                  </a:schemeClr>
                </a:solidFill>
                <a:latin typeface="+mn-lt"/>
              </a:rPr>
              <a:t>ottom up:</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a:solidFill>
                  <a:schemeClr val="accent2">
                    <a:lumMod val="75000"/>
                  </a:schemeClr>
                </a:solidFill>
                <a:latin typeface="+mn-lt"/>
              </a:rPr>
              <a:t> </a:t>
            </a:r>
            <a:r>
              <a:rPr lang="en-US" b="1" kern="0" dirty="0" smtClean="0">
                <a:solidFill>
                  <a:schemeClr val="accent2">
                    <a:lumMod val="75000"/>
                  </a:schemeClr>
                </a:solidFill>
                <a:latin typeface="+mn-lt"/>
              </a:rPr>
              <a:t>     each person design a function,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b="1" kern="0" dirty="0" smtClean="0">
                <a:solidFill>
                  <a:schemeClr val="accent2">
                    <a:lumMod val="75000"/>
                  </a:schemeClr>
                </a:solidFill>
                <a:latin typeface="+mn-lt"/>
              </a:rPr>
              <a:t> - Using our excel template and MS Visio.</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lang="en-US" b="1" kern="0" dirty="0" smtClean="0">
              <a:solidFill>
                <a:schemeClr val="accent2">
                  <a:lumMod val="75000"/>
                </a:schemeClr>
              </a:solidFill>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2"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2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26781516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Implemented</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modules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sp>
        <p:nvSpPr>
          <p:cNvPr id="26" name="AutoShape 3"/>
          <p:cNvSpPr>
            <a:spLocks noChangeArrowheads="1"/>
          </p:cNvSpPr>
          <p:nvPr/>
        </p:nvSpPr>
        <p:spPr bwMode="ltGray">
          <a:xfrm>
            <a:off x="2197100" y="1600200"/>
            <a:ext cx="5880100" cy="4724400"/>
          </a:xfrm>
          <a:prstGeom prst="rightArrow">
            <a:avLst>
              <a:gd name="adj1" fmla="val 79306"/>
              <a:gd name="adj2" fmla="val 32395"/>
            </a:avLst>
          </a:prstGeom>
          <a:gradFill rotWithShape="1">
            <a:gsLst>
              <a:gs pos="0">
                <a:schemeClr val="accent1">
                  <a:gamma/>
                  <a:tint val="0"/>
                  <a:invGamma/>
                  <a:alpha val="20000"/>
                </a:schemeClr>
              </a:gs>
              <a:gs pos="100000">
                <a:schemeClr val="accent1"/>
              </a:gs>
            </a:gsLst>
            <a:lin ang="0" scaled="1"/>
          </a:gradFill>
          <a:ln w="9525">
            <a:noFill/>
            <a:miter lim="800000"/>
            <a:headEnd/>
            <a:tailEnd/>
          </a:ln>
          <a:effectLst/>
        </p:spPr>
        <p:txBody>
          <a:bodyPr wrap="none" anchor="ctr"/>
          <a:lstStyle/>
          <a:p>
            <a:endParaRPr lang="en-US"/>
          </a:p>
        </p:txBody>
      </p:sp>
      <p:sp>
        <p:nvSpPr>
          <p:cNvPr id="27" name="AutoShape 4"/>
          <p:cNvSpPr>
            <a:spLocks noChangeArrowheads="1"/>
          </p:cNvSpPr>
          <p:nvPr/>
        </p:nvSpPr>
        <p:spPr bwMode="blackWhite">
          <a:xfrm>
            <a:off x="2730500" y="2209800"/>
            <a:ext cx="4038600" cy="609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Administration</a:t>
            </a:r>
            <a:endParaRPr lang="en-US" b="1" dirty="0">
              <a:solidFill>
                <a:schemeClr val="bg1"/>
              </a:solidFill>
            </a:endParaRPr>
          </a:p>
        </p:txBody>
      </p:sp>
      <p:sp>
        <p:nvSpPr>
          <p:cNvPr id="30" name="AutoShape 5"/>
          <p:cNvSpPr>
            <a:spLocks noChangeArrowheads="1"/>
          </p:cNvSpPr>
          <p:nvPr/>
        </p:nvSpPr>
        <p:spPr bwMode="blackWhite">
          <a:xfrm>
            <a:off x="2730500" y="2971800"/>
            <a:ext cx="4038600" cy="5334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Parameters</a:t>
            </a:r>
            <a:endParaRPr lang="en-US" b="1" dirty="0">
              <a:solidFill>
                <a:schemeClr val="bg1"/>
              </a:solidFill>
            </a:endParaRPr>
          </a:p>
        </p:txBody>
      </p:sp>
      <p:sp>
        <p:nvSpPr>
          <p:cNvPr id="33" name="AutoShape 6"/>
          <p:cNvSpPr>
            <a:spLocks noChangeArrowheads="1"/>
          </p:cNvSpPr>
          <p:nvPr/>
        </p:nvSpPr>
        <p:spPr bwMode="blackWhite">
          <a:xfrm>
            <a:off x="2730500" y="4343400"/>
            <a:ext cx="4038600" cy="609600"/>
          </a:xfrm>
          <a:prstGeom prst="roundRect">
            <a:avLst>
              <a:gd name="adj" fmla="val 9106"/>
            </a:avLst>
          </a:prstGeom>
          <a:solidFill>
            <a:srgbClr val="BC4455"/>
          </a:solidFill>
          <a:ln w="25400">
            <a:solidFill>
              <a:schemeClr val="bg1"/>
            </a:solidFill>
            <a:round/>
            <a:headEnd/>
            <a:tailEnd/>
          </a:ln>
          <a:effectLst/>
        </p:spPr>
        <p:txBody>
          <a:bodyPr wrap="none" anchor="ctr"/>
          <a:lstStyle/>
          <a:p>
            <a:pPr algn="ctr" eaLnBrk="0" hangingPunct="0"/>
            <a:r>
              <a:rPr lang="en-US" sz="2800" b="1" dirty="0" smtClean="0">
                <a:solidFill>
                  <a:schemeClr val="bg1"/>
                </a:solidFill>
              </a:rPr>
              <a:t>Data Mining</a:t>
            </a:r>
            <a:endParaRPr lang="en-US" sz="2800" b="1" dirty="0">
              <a:solidFill>
                <a:schemeClr val="bg1"/>
              </a:solidFill>
            </a:endParaRPr>
          </a:p>
        </p:txBody>
      </p:sp>
      <p:sp>
        <p:nvSpPr>
          <p:cNvPr id="36" name="AutoShape 5"/>
          <p:cNvSpPr>
            <a:spLocks noChangeArrowheads="1"/>
          </p:cNvSpPr>
          <p:nvPr/>
        </p:nvSpPr>
        <p:spPr bwMode="blackWhite">
          <a:xfrm>
            <a:off x="2743200" y="3657600"/>
            <a:ext cx="4038600" cy="533400"/>
          </a:xfrm>
          <a:prstGeom prst="roundRect">
            <a:avLst>
              <a:gd name="adj" fmla="val 9106"/>
            </a:avLst>
          </a:prstGeom>
          <a:solidFill>
            <a:srgbClr val="896C37"/>
          </a:solidFill>
          <a:ln w="25400">
            <a:solidFill>
              <a:schemeClr val="bg1"/>
            </a:solidFill>
            <a:round/>
            <a:headEnd/>
            <a:tailEnd/>
          </a:ln>
          <a:effectLst/>
        </p:spPr>
        <p:txBody>
          <a:bodyPr wrap="none" anchor="ctr"/>
          <a:lstStyle/>
          <a:p>
            <a:pPr algn="ctr" eaLnBrk="0" hangingPunct="0"/>
            <a:r>
              <a:rPr lang="en-US" b="1" dirty="0" smtClean="0">
                <a:solidFill>
                  <a:schemeClr val="bg1"/>
                </a:solidFill>
              </a:rPr>
              <a:t>Ranking</a:t>
            </a:r>
            <a:endParaRPr lang="en-US" b="1" dirty="0">
              <a:solidFill>
                <a:schemeClr val="bg1"/>
              </a:solidFill>
            </a:endParaRPr>
          </a:p>
        </p:txBody>
      </p:sp>
      <p:sp>
        <p:nvSpPr>
          <p:cNvPr id="40" name="AutoShape 6"/>
          <p:cNvSpPr>
            <a:spLocks noChangeArrowheads="1"/>
          </p:cNvSpPr>
          <p:nvPr/>
        </p:nvSpPr>
        <p:spPr bwMode="blackWhite">
          <a:xfrm>
            <a:off x="2743200" y="5105400"/>
            <a:ext cx="4038600" cy="609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pPr algn="ctr" eaLnBrk="0" hangingPunct="0"/>
            <a:r>
              <a:rPr lang="en-US" b="1" dirty="0" smtClean="0">
                <a:solidFill>
                  <a:schemeClr val="bg1"/>
                </a:solidFill>
              </a:rPr>
              <a:t>Report</a:t>
            </a:r>
            <a:endParaRPr lang="en-US" b="1" dirty="0">
              <a:solidFill>
                <a:schemeClr val="bg1"/>
              </a:solidFill>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K-</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means algorithm</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000" b="1" i="0" u="none" strike="noStrike" kern="0" cap="none" spc="0" normalizeH="0" baseline="0" noProof="0" dirty="0" smtClean="0">
                <a:ln>
                  <a:noFill/>
                </a:ln>
                <a:solidFill>
                  <a:schemeClr val="accent2">
                    <a:lumMod val="75000"/>
                  </a:schemeClr>
                </a:solidFill>
                <a:effectLst/>
                <a:uLnTx/>
                <a:uFillTx/>
                <a:latin typeface="+mn-lt"/>
                <a:ea typeface="+mn-ea"/>
                <a:cs typeface="+mn-cs"/>
              </a:rPr>
              <a:t>Definite</a:t>
            </a: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a:t>
            </a:r>
          </a:p>
          <a:p>
            <a:pPr marL="342900" lvl="0" indent="-342900">
              <a:spcBef>
                <a:spcPct val="20000"/>
              </a:spcBef>
              <a:buClr>
                <a:schemeClr val="hlink"/>
              </a:buClr>
              <a:defRPr/>
            </a:pPr>
            <a:r>
              <a:rPr lang="en-US" sz="2800" b="1" i="1" dirty="0"/>
              <a:t>k</a:t>
            </a:r>
            <a:r>
              <a:rPr lang="en-US" sz="2800" b="1" dirty="0"/>
              <a:t>-means clustering</a:t>
            </a:r>
            <a:r>
              <a:rPr lang="en-US" sz="2800" dirty="0"/>
              <a:t> is a method of cluster analysis which aims to partition </a:t>
            </a:r>
            <a:r>
              <a:rPr lang="en-US" sz="2800" i="1" dirty="0"/>
              <a:t>n</a:t>
            </a:r>
            <a:r>
              <a:rPr lang="en-US" sz="2800" dirty="0"/>
              <a:t> observations into </a:t>
            </a:r>
            <a:r>
              <a:rPr lang="en-US" sz="2800" i="1" dirty="0"/>
              <a:t>k</a:t>
            </a:r>
            <a:r>
              <a:rPr lang="en-US" sz="2800" dirty="0"/>
              <a:t> clusters in which each observation belongs to the cluster with the nearest mean.</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35" name="Group 34"/>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1" name="Rounded Rectangle 50"/>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2" name="Rounded Rectangle 51"/>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3" name="Rounded Rectangle 52"/>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4" name="Rounded Rectangle 53"/>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5" name="Rounded Rectangle 54"/>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6" name="Rounded Rectangle 55"/>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7" name="Rounded Rectangle 56"/>
              <p:cNvSpPr/>
              <p:nvPr/>
            </p:nvSpPr>
            <p:spPr>
              <a:xfrm>
                <a:off x="381000" y="52578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a:off x="2438400" y="0"/>
            <a:ext cx="5410200" cy="762000"/>
            <a:chOff x="2438400" y="0"/>
            <a:chExt cx="5410200" cy="762000"/>
          </a:xfrm>
        </p:grpSpPr>
        <p:sp>
          <p:nvSpPr>
            <p:cNvPr id="22" name="Pentagon 21"/>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 name="Group 35"/>
            <p:cNvGrpSpPr/>
            <p:nvPr/>
          </p:nvGrpSpPr>
          <p:grpSpPr>
            <a:xfrm>
              <a:off x="2438400" y="0"/>
              <a:ext cx="4114800" cy="762000"/>
              <a:chOff x="1295400" y="2667000"/>
              <a:chExt cx="4114800" cy="762000"/>
            </a:xfrm>
          </p:grpSpPr>
          <p:sp>
            <p:nvSpPr>
              <p:cNvPr id="49" name="Pentagon 48"/>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50" name="Pentagon 4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Algorithm flow char</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pic>
        <p:nvPicPr>
          <p:cNvPr id="2050" name="Picture 2" descr="C:\Users\ChinhPLQ\Desktop\Algorithm_clip_image002_0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540" y="1344709"/>
            <a:ext cx="3581400" cy="44317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1"/>
          <p:cNvPicPr>
            <a:picLocks noChangeAspect="1" noChangeArrowheads="1"/>
          </p:cNvPicPr>
          <p:nvPr/>
        </p:nvPicPr>
        <p:blipFill>
          <a:blip r:embed="rId4">
            <a:extLst/>
          </a:blip>
          <a:srcRect/>
          <a:stretch>
            <a:fillRect/>
          </a:stretch>
        </p:blipFill>
        <p:spPr bwMode="auto">
          <a:xfrm>
            <a:off x="4724400" y="1575082"/>
            <a:ext cx="3475538" cy="3595048"/>
          </a:xfrm>
          <a:prstGeom prst="rect">
            <a:avLst/>
          </a:prstGeom>
          <a:extLst/>
        </p:spPr>
      </p:pic>
      <p:pic>
        <p:nvPicPr>
          <p:cNvPr id="27" name="Picture 2" descr="2"/>
          <p:cNvPicPr>
            <a:picLocks noChangeAspect="1" noChangeArrowheads="1"/>
          </p:cNvPicPr>
          <p:nvPr/>
        </p:nvPicPr>
        <p:blipFill>
          <a:blip r:embed="rId5">
            <a:extLst/>
          </a:blip>
          <a:srcRect/>
          <a:stretch>
            <a:fillRect/>
          </a:stretch>
        </p:blipFill>
        <p:spPr bwMode="auto">
          <a:xfrm>
            <a:off x="4799969" y="1752600"/>
            <a:ext cx="3869771" cy="3676414"/>
          </a:xfrm>
          <a:prstGeom prst="rect">
            <a:avLst/>
          </a:prstGeom>
          <a:extLst/>
        </p:spPr>
      </p:pic>
      <p:pic>
        <p:nvPicPr>
          <p:cNvPr id="28" name="Picture 2" descr="3"/>
          <p:cNvPicPr>
            <a:picLocks noChangeAspect="1" noChangeArrowheads="1"/>
          </p:cNvPicPr>
          <p:nvPr/>
        </p:nvPicPr>
        <p:blipFill>
          <a:blip r:embed="rId6">
            <a:extLst/>
          </a:blip>
          <a:srcRect/>
          <a:stretch>
            <a:fillRect/>
          </a:stretch>
        </p:blipFill>
        <p:spPr bwMode="auto">
          <a:xfrm>
            <a:off x="4495800" y="2378198"/>
            <a:ext cx="3591093" cy="3398294"/>
          </a:xfrm>
          <a:prstGeom prst="rect">
            <a:avLst/>
          </a:prstGeom>
          <a:extLst/>
        </p:spPr>
      </p:pic>
      <p:sp>
        <p:nvSpPr>
          <p:cNvPr id="4" name="Date Placeholder 3"/>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117038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28"/>
                                        </p:tgtEl>
                                      </p:cBhvr>
                                    </p:animEffect>
                                    <p:set>
                                      <p:cBhvr>
                                        <p:cTn id="3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6" name="Diagram 25"/>
          <p:cNvGraphicFramePr/>
          <p:nvPr/>
        </p:nvGraphicFramePr>
        <p:xfrm>
          <a:off x="1905000" y="1066800"/>
          <a:ext cx="7162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21"/>
          <p:cNvGrpSpPr/>
          <p:nvPr/>
        </p:nvGrpSpPr>
        <p:grpSpPr>
          <a:xfrm>
            <a:off x="2438400" y="0"/>
            <a:ext cx="5410200" cy="762000"/>
            <a:chOff x="2438400" y="0"/>
            <a:chExt cx="5410200" cy="762000"/>
          </a:xfrm>
        </p:grpSpPr>
        <p:sp>
          <p:nvSpPr>
            <p:cNvPr id="40" name="Pentagon 39"/>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43" name="Pentagon 4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45" name="Pentagon 4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46"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activities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27" name="Group 34"/>
          <p:cNvGrpSpPr>
            <a:grpSpLocks/>
          </p:cNvGrpSpPr>
          <p:nvPr/>
        </p:nvGrpSpPr>
        <p:grpSpPr bwMode="auto">
          <a:xfrm>
            <a:off x="76200" y="838200"/>
            <a:ext cx="1828800" cy="5105400"/>
            <a:chOff x="76200" y="838200"/>
            <a:chExt cx="1828800" cy="5105400"/>
          </a:xfrm>
        </p:grpSpPr>
        <p:grpSp>
          <p:nvGrpSpPr>
            <p:cNvPr id="30" name="Group 21"/>
            <p:cNvGrpSpPr>
              <a:grpSpLocks/>
            </p:cNvGrpSpPr>
            <p:nvPr/>
          </p:nvGrpSpPr>
          <p:grpSpPr bwMode="auto">
            <a:xfrm>
              <a:off x="76200" y="838200"/>
              <a:ext cx="1828800" cy="5105400"/>
              <a:chOff x="76200" y="1600200"/>
              <a:chExt cx="1828800" cy="5105400"/>
            </a:xfrm>
          </p:grpSpPr>
          <p:sp>
            <p:nvSpPr>
              <p:cNvPr id="35" name="Rounded Rectangle 3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36" name="Rounded Rectangle 3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3" name="Rounded Rectangle 3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209800" y="1295400"/>
            <a:ext cx="6553200" cy="762000"/>
          </a:xfrm>
          <a:prstGeom prst="rect">
            <a:avLst/>
          </a:prstGeom>
          <a:noFill/>
          <a:ln w="9525">
            <a:noFill/>
            <a:miter lim="800000"/>
            <a:headEnd/>
            <a:tailEnd/>
          </a:ln>
          <a:effectLst/>
        </p:spPr>
        <p:txBody>
          <a:bodyPr/>
          <a:lstStyle/>
          <a:p>
            <a:pPr marL="342900" indent="-342900">
              <a:spcBef>
                <a:spcPct val="20000"/>
              </a:spcBef>
              <a:buClr>
                <a:schemeClr val="hlink"/>
              </a:buClr>
            </a:pPr>
            <a:r>
              <a:rPr lang="en-US" sz="2800" b="1" dirty="0">
                <a:solidFill>
                  <a:srgbClr val="337DC0"/>
                </a:solidFill>
              </a:rPr>
              <a:t>PRESENTATION VIEW-POINT</a:t>
            </a:r>
          </a:p>
          <a:p>
            <a:pPr marL="342900" indent="-342900">
              <a:spcBef>
                <a:spcPct val="20000"/>
              </a:spcBef>
              <a:buClr>
                <a:schemeClr val="hlink"/>
              </a:buClr>
              <a:buFontTx/>
              <a:buChar char="•"/>
            </a:pPr>
            <a:endParaRPr lang="en-US" sz="1400" b="1" dirty="0">
              <a:solidFill>
                <a:srgbClr val="337DC0"/>
              </a:solidFill>
            </a:endParaRPr>
          </a:p>
          <a:p>
            <a:pPr marL="342900" indent="-342900">
              <a:spcBef>
                <a:spcPct val="20000"/>
              </a:spcBef>
              <a:buClr>
                <a:schemeClr val="hlink"/>
              </a:buClr>
              <a:buFontTx/>
              <a:buChar char="•"/>
            </a:pPr>
            <a:r>
              <a:rPr lang="en-US" sz="1400" b="1" dirty="0">
                <a:solidFill>
                  <a:srgbClr val="337DC0"/>
                </a:solidFill>
              </a:rPr>
              <a:t>Follow process groups: Requirements =&gt; Integration Testing</a:t>
            </a:r>
          </a:p>
          <a:p>
            <a:pPr marL="342900" indent="-342900">
              <a:spcBef>
                <a:spcPct val="20000"/>
              </a:spcBef>
              <a:buClr>
                <a:schemeClr val="hlink"/>
              </a:buClr>
              <a:buFontTx/>
              <a:buChar char="•"/>
            </a:pPr>
            <a:r>
              <a:rPr lang="en-US" sz="1400" b="1" dirty="0">
                <a:solidFill>
                  <a:srgbClr val="337DC0"/>
                </a:solidFill>
              </a:rPr>
              <a:t>Each process contains 2 two parts: group working method and result</a:t>
            </a:r>
          </a:p>
          <a:p>
            <a:pPr marL="342900" indent="-342900">
              <a:spcBef>
                <a:spcPct val="20000"/>
              </a:spcBef>
              <a:buClr>
                <a:schemeClr val="hlink"/>
              </a:buClr>
              <a:buFontTx/>
              <a:buChar char="•"/>
            </a:pPr>
            <a:r>
              <a:rPr lang="en-US" sz="1400" b="1" dirty="0">
                <a:solidFill>
                  <a:srgbClr val="337DC0"/>
                </a:solidFill>
              </a:rPr>
              <a:t>Quality assurance follows all the processes</a:t>
            </a:r>
          </a:p>
        </p:txBody>
      </p:sp>
      <p:grpSp>
        <p:nvGrpSpPr>
          <p:cNvPr id="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Result</a:t>
              </a:r>
            </a:p>
          </p:txBody>
        </p:sp>
        <p:grpSp>
          <p:nvGrpSpPr>
            <p:cNvPr id="7"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tx2">
                        <a:lumMod val="50000"/>
                      </a:schemeClr>
                    </a:solidFill>
                  </a:rPr>
                  <a:t>Project management</a:t>
                </a:r>
              </a:p>
            </p:txBody>
          </p:sp>
        </p:grpSp>
      </p:grpSp>
      <p:grpSp>
        <p:nvGrpSpPr>
          <p:cNvPr id="24" name="Group 25"/>
          <p:cNvGrpSpPr>
            <a:grpSpLocks/>
          </p:cNvGrpSpPr>
          <p:nvPr/>
        </p:nvGrpSpPr>
        <p:grpSpPr bwMode="auto">
          <a:xfrm>
            <a:off x="76200" y="838200"/>
            <a:ext cx="1828800" cy="5105400"/>
            <a:chOff x="76200" y="838200"/>
            <a:chExt cx="1828800" cy="5105400"/>
          </a:xfrm>
        </p:grpSpPr>
        <p:grpSp>
          <p:nvGrpSpPr>
            <p:cNvPr id="26" name="Group 21"/>
            <p:cNvGrpSpPr>
              <a:grpSpLocks/>
            </p:cNvGrpSpPr>
            <p:nvPr/>
          </p:nvGrpSpPr>
          <p:grpSpPr bwMode="auto">
            <a:xfrm>
              <a:off x="76200" y="838200"/>
              <a:ext cx="1828800" cy="5105400"/>
              <a:chOff x="76200" y="1600200"/>
              <a:chExt cx="1828800" cy="5105400"/>
            </a:xfrm>
          </p:grpSpPr>
          <p:sp>
            <p:nvSpPr>
              <p:cNvPr id="33" name="Rounded Rectangle 3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27" name="Rounded Rectangle 26"/>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8382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Tx/>
              <a:buChar char="-"/>
              <a:tabLst/>
              <a:defRPr/>
            </a:pP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33" name="Diagram 32"/>
          <p:cNvGraphicFramePr/>
          <p:nvPr/>
        </p:nvGraphicFramePr>
        <p:xfrm>
          <a:off x="2362200" y="2184400"/>
          <a:ext cx="6324600" cy="42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ounded Rectangle 34"/>
          <p:cNvSpPr/>
          <p:nvPr/>
        </p:nvSpPr>
        <p:spPr>
          <a:xfrm>
            <a:off x="2209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Developing</a:t>
            </a:r>
            <a:endParaRPr lang="en-US" sz="2400" dirty="0"/>
          </a:p>
        </p:txBody>
      </p:sp>
      <p:sp>
        <p:nvSpPr>
          <p:cNvPr id="36" name="Rounded Rectangle 35"/>
          <p:cNvSpPr/>
          <p:nvPr/>
        </p:nvSpPr>
        <p:spPr>
          <a:xfrm>
            <a:off x="6400800" y="1752600"/>
            <a:ext cx="2362200" cy="533400"/>
          </a:xfrm>
          <a:prstGeom prst="roundRect">
            <a:avLst/>
          </a:prstGeom>
          <a:solidFill>
            <a:srgbClr val="0070C0"/>
          </a:solidFill>
          <a:ln>
            <a:solidFill>
              <a:srgbClr val="6CA5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a:t>
            </a:r>
            <a:endParaRPr lang="en-US" sz="2400" dirty="0"/>
          </a:p>
        </p:txBody>
      </p:sp>
      <p:sp>
        <p:nvSpPr>
          <p:cNvPr id="40" name="Notched Right Arrow 39"/>
          <p:cNvSpPr/>
          <p:nvPr/>
        </p:nvSpPr>
        <p:spPr>
          <a:xfrm>
            <a:off x="4876800" y="2590800"/>
            <a:ext cx="12954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tched Right Arrow 40"/>
          <p:cNvSpPr/>
          <p:nvPr/>
        </p:nvSpPr>
        <p:spPr>
          <a:xfrm>
            <a:off x="5029200" y="3429000"/>
            <a:ext cx="990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Notched Right Arrow 42"/>
          <p:cNvSpPr/>
          <p:nvPr/>
        </p:nvSpPr>
        <p:spPr>
          <a:xfrm>
            <a:off x="5181600" y="4267200"/>
            <a:ext cx="6858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Notched Right Arrow 44"/>
          <p:cNvSpPr/>
          <p:nvPr/>
        </p:nvSpPr>
        <p:spPr>
          <a:xfrm>
            <a:off x="5410200" y="5105400"/>
            <a:ext cx="228600" cy="381000"/>
          </a:xfrm>
          <a:prstGeom prst="notchedRightArrow">
            <a:avLst/>
          </a:prstGeom>
          <a:solidFill>
            <a:srgbClr val="0070C0"/>
          </a:solidFill>
          <a:ln>
            <a:solidFill>
              <a:srgbClr val="74A9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953000" y="2286000"/>
            <a:ext cx="1090363" cy="338554"/>
          </a:xfrm>
          <a:prstGeom prst="rect">
            <a:avLst/>
          </a:prstGeom>
          <a:noFill/>
        </p:spPr>
        <p:txBody>
          <a:bodyPr wrap="none" rtlCol="0">
            <a:spAutoFit/>
          </a:bodyPr>
          <a:lstStyle/>
          <a:p>
            <a:r>
              <a:rPr lang="en-US" sz="1600" b="1" dirty="0" smtClean="0">
                <a:solidFill>
                  <a:schemeClr val="accent3"/>
                </a:solidFill>
                <a:latin typeface="+mn-lt"/>
              </a:rPr>
              <a:t>Plan for</a:t>
            </a:r>
          </a:p>
        </p:txBody>
      </p:sp>
      <p:sp>
        <p:nvSpPr>
          <p:cNvPr id="47"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dirty="0" smtClean="0">
                <a:solidFill>
                  <a:schemeClr val="accent2">
                    <a:lumMod val="75000"/>
                  </a:schemeClr>
                </a:solidFill>
                <a:latin typeface="+mn-lt"/>
              </a:rPr>
              <a:t>Test strategy follows V-model</a:t>
            </a:r>
            <a:endPar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endParaRPr>
          </a:p>
        </p:txBody>
      </p:sp>
      <p:grpSp>
        <p:nvGrpSpPr>
          <p:cNvPr id="48" name="Group 34"/>
          <p:cNvGrpSpPr>
            <a:grpSpLocks/>
          </p:cNvGrpSpPr>
          <p:nvPr/>
        </p:nvGrpSpPr>
        <p:grpSpPr bwMode="auto">
          <a:xfrm>
            <a:off x="76200" y="838200"/>
            <a:ext cx="1828800" cy="5105400"/>
            <a:chOff x="76200" y="838200"/>
            <a:chExt cx="1828800" cy="5105400"/>
          </a:xfrm>
        </p:grpSpPr>
        <p:grpSp>
          <p:nvGrpSpPr>
            <p:cNvPr id="49" name="Group 21"/>
            <p:cNvGrpSpPr>
              <a:grpSpLocks/>
            </p:cNvGrpSpPr>
            <p:nvPr/>
          </p:nvGrpSpPr>
          <p:grpSpPr bwMode="auto">
            <a:xfrm>
              <a:off x="76200" y="838200"/>
              <a:ext cx="1828800" cy="5105400"/>
              <a:chOff x="76200" y="1600200"/>
              <a:chExt cx="1828800" cy="5105400"/>
            </a:xfrm>
          </p:grpSpPr>
          <p:sp>
            <p:nvSpPr>
              <p:cNvPr id="51" name="Rounded Rectangle 50"/>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52" name="Rounded Rectangle 51"/>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53" name="Rounded Rectangle 5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54" name="Rounded Rectangle 53"/>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5" name="Rounded Rectangle 5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6" name="Rounded Rectangle 5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7" name="Rounded Rectangle 5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58" name="Rounded Rectangle 5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9" name="Rounded Rectangle 5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60" name="Rounded Rectangle 5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61" name="Rounded Rectangle 6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50" name="Rounded Rectangle 49"/>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US" sz="2800" b="1" kern="0" noProof="0" dirty="0" smtClean="0">
                <a:solidFill>
                  <a:schemeClr val="accent2">
                    <a:lumMod val="75000"/>
                  </a:schemeClr>
                </a:solidFill>
                <a:latin typeface="+mn-lt"/>
              </a:rPr>
              <a:t>Testing</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process</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40" name="Diagram 39"/>
          <p:cNvGraphicFramePr/>
          <p:nvPr/>
        </p:nvGraphicFramePr>
        <p:xfrm>
          <a:off x="2514600" y="1651000"/>
          <a:ext cx="6096000" cy="474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Testing</a:t>
            </a:r>
            <a:r>
              <a:rPr lang="en-US" sz="2800" b="1" kern="0" dirty="0" smtClean="0">
                <a:solidFill>
                  <a:schemeClr val="accent2">
                    <a:lumMod val="75000"/>
                  </a:schemeClr>
                </a:solidFill>
                <a:latin typeface="+mn-lt"/>
              </a:rPr>
              <a:t> process</a:t>
            </a:r>
            <a:endPar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graphicFrame>
        <p:nvGraphicFramePr>
          <p:cNvPr id="26" name="Diagram 25"/>
          <p:cNvGraphicFramePr/>
          <p:nvPr/>
        </p:nvGraphicFramePr>
        <p:xfrm>
          <a:off x="2438400" y="1676400"/>
          <a:ext cx="6096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case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pic>
        <p:nvPicPr>
          <p:cNvPr id="4099" name="Picture 3"/>
          <p:cNvPicPr>
            <a:picLocks noChangeAspect="1" noChangeArrowheads="1"/>
          </p:cNvPicPr>
          <p:nvPr/>
        </p:nvPicPr>
        <p:blipFill>
          <a:blip r:embed="rId2" cstate="print"/>
          <a:srcRect/>
          <a:stretch>
            <a:fillRect/>
          </a:stretch>
        </p:blipFill>
        <p:spPr bwMode="auto">
          <a:xfrm>
            <a:off x="2104963" y="1676400"/>
            <a:ext cx="6753287" cy="4343400"/>
          </a:xfrm>
          <a:prstGeom prst="rect">
            <a:avLst/>
          </a:prstGeom>
          <a:noFill/>
          <a:ln w="9525">
            <a:noFill/>
            <a:miter lim="800000"/>
            <a:headEnd/>
            <a:tailEnd/>
          </a:ln>
          <a:effectLst/>
        </p:spPr>
      </p:pic>
      <p:sp>
        <p:nvSpPr>
          <p:cNvPr id="24" name="TextBox 23"/>
          <p:cNvSpPr txBox="1"/>
          <p:nvPr/>
        </p:nvSpPr>
        <p:spPr>
          <a:xfrm>
            <a:off x="7010400" y="6096000"/>
            <a:ext cx="1159356" cy="369332"/>
          </a:xfrm>
          <a:prstGeom prst="rect">
            <a:avLst/>
          </a:prstGeom>
          <a:noFill/>
        </p:spPr>
        <p:txBody>
          <a:bodyPr wrap="none" rtlCol="0">
            <a:spAutoFit/>
          </a:bodyPr>
          <a:lstStyle/>
          <a:p>
            <a:r>
              <a:rPr lang="en-US" dirty="0" smtClean="0">
                <a:hlinkClick r:id="rId3" action="ppaction://hlinkfile"/>
              </a:rPr>
              <a:t>Test case</a:t>
            </a:r>
            <a:endParaRPr lang="en-US" dirty="0"/>
          </a:p>
        </p:txBody>
      </p:sp>
      <p:grpSp>
        <p:nvGrpSpPr>
          <p:cNvPr id="33" name="Group 34"/>
          <p:cNvGrpSpPr>
            <a:grpSpLocks/>
          </p:cNvGrpSpPr>
          <p:nvPr/>
        </p:nvGrpSpPr>
        <p:grpSpPr bwMode="auto">
          <a:xfrm>
            <a:off x="76200" y="838200"/>
            <a:ext cx="1828800" cy="5105400"/>
            <a:chOff x="76200" y="838200"/>
            <a:chExt cx="1828800" cy="5105400"/>
          </a:xfrm>
        </p:grpSpPr>
        <p:grpSp>
          <p:nvGrpSpPr>
            <p:cNvPr id="35" name="Group 21"/>
            <p:cNvGrpSpPr>
              <a:grpSpLocks/>
            </p:cNvGrpSpPr>
            <p:nvPr/>
          </p:nvGrpSpPr>
          <p:grpSpPr bwMode="auto">
            <a:xfrm>
              <a:off x="76200" y="838200"/>
              <a:ext cx="1828800" cy="5105400"/>
              <a:chOff x="76200" y="1600200"/>
              <a:chExt cx="1828800" cy="5105400"/>
            </a:xfrm>
          </p:grpSpPr>
          <p:sp>
            <p:nvSpPr>
              <p:cNvPr id="40" name="Rounded Rectangle 39"/>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1" name="Rounded Rectangle 40"/>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3" name="Rounded Rectangle 42"/>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5" name="Rounded Rectangle 44"/>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6" name="Rounded Rectangle 45"/>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7" name="Rounded Rectangle 46"/>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8" name="Rounded Rectangle 47"/>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9" name="Rounded Rectangle 48"/>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0" name="Rounded Rectangle 49"/>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1" name="Rounded Rectangle 50"/>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2" name="Rounded Rectangle 51"/>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6" name="Rounded Rectangle 35"/>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data</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5124" name="Picture 4"/>
          <p:cNvPicPr>
            <a:picLocks noChangeAspect="1" noChangeArrowheads="1"/>
          </p:cNvPicPr>
          <p:nvPr/>
        </p:nvPicPr>
        <p:blipFill>
          <a:blip r:embed="rId2" cstate="print"/>
          <a:srcRect/>
          <a:stretch>
            <a:fillRect/>
          </a:stretch>
        </p:blipFill>
        <p:spPr bwMode="auto">
          <a:xfrm>
            <a:off x="2175235" y="1524000"/>
            <a:ext cx="6435365" cy="4876800"/>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Test</a:t>
            </a: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 report</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pSp>
        <p:nvGrpSpPr>
          <p:cNvPr id="6" name="Group 21"/>
          <p:cNvGrpSpPr/>
          <p:nvPr/>
        </p:nvGrpSpPr>
        <p:grpSpPr>
          <a:xfrm>
            <a:off x="2438400" y="0"/>
            <a:ext cx="5410200" cy="762000"/>
            <a:chOff x="2438400" y="0"/>
            <a:chExt cx="5410200" cy="762000"/>
          </a:xfrm>
        </p:grpSpPr>
        <p:sp>
          <p:nvSpPr>
            <p:cNvPr id="24" name="Pentagon 23"/>
            <p:cNvSpPr/>
            <p:nvPr/>
          </p:nvSpPr>
          <p:spPr>
            <a:xfrm>
              <a:off x="5486400" y="0"/>
              <a:ext cx="23622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27" name="Pentagon 26"/>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Quality Assurance</a:t>
                </a:r>
              </a:p>
            </p:txBody>
          </p:sp>
          <p:sp>
            <p:nvSpPr>
              <p:cNvPr id="30" name="Pentagon 29"/>
              <p:cNvSpPr/>
              <p:nvPr/>
            </p:nvSpPr>
            <p:spPr>
              <a:xfrm>
                <a:off x="1295400" y="2667000"/>
                <a:ext cx="2286000"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Project management</a:t>
                </a:r>
              </a:p>
            </p:txBody>
          </p:sp>
        </p:grpSp>
      </p:grpSp>
      <p:pic>
        <p:nvPicPr>
          <p:cNvPr id="6146" name="Picture 2"/>
          <p:cNvPicPr>
            <a:picLocks noChangeAspect="1" noChangeArrowheads="1"/>
          </p:cNvPicPr>
          <p:nvPr/>
        </p:nvPicPr>
        <p:blipFill>
          <a:blip r:embed="rId2" cstate="print"/>
          <a:srcRect/>
          <a:stretch>
            <a:fillRect/>
          </a:stretch>
        </p:blipFill>
        <p:spPr bwMode="auto">
          <a:xfrm>
            <a:off x="2324100" y="1724025"/>
            <a:ext cx="5676900" cy="3838575"/>
          </a:xfrm>
          <a:prstGeom prst="rect">
            <a:avLst/>
          </a:prstGeom>
          <a:noFill/>
          <a:ln w="9525">
            <a:noFill/>
            <a:miter lim="800000"/>
            <a:headEnd/>
            <a:tailEnd/>
          </a:ln>
          <a:effectLst/>
        </p:spPr>
      </p:pic>
      <p:grpSp>
        <p:nvGrpSpPr>
          <p:cNvPr id="26" name="Group 34"/>
          <p:cNvGrpSpPr>
            <a:grpSpLocks/>
          </p:cNvGrpSpPr>
          <p:nvPr/>
        </p:nvGrpSpPr>
        <p:grpSpPr bwMode="auto">
          <a:xfrm>
            <a:off x="76200" y="838200"/>
            <a:ext cx="1828800" cy="5105400"/>
            <a:chOff x="76200" y="838200"/>
            <a:chExt cx="1828800" cy="5105400"/>
          </a:xfrm>
        </p:grpSpPr>
        <p:grpSp>
          <p:nvGrpSpPr>
            <p:cNvPr id="33" name="Group 21"/>
            <p:cNvGrpSpPr>
              <a:grpSpLocks/>
            </p:cNvGrpSpPr>
            <p:nvPr/>
          </p:nvGrpSpPr>
          <p:grpSpPr bwMode="auto">
            <a:xfrm>
              <a:off x="76200" y="838200"/>
              <a:ext cx="1828800" cy="5105400"/>
              <a:chOff x="76200" y="1600200"/>
              <a:chExt cx="1828800" cy="5105400"/>
            </a:xfrm>
          </p:grpSpPr>
          <p:sp>
            <p:nvSpPr>
              <p:cNvPr id="36" name="Rounded Rectangle 3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0" name="Rounded Rectangle 39"/>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1" name="Rounded Rectangle 40"/>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3" name="Rounded Rectangle 42"/>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5" name="Rounded Rectangle 44"/>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6" name="Rounded Rectangle 45"/>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47" name="Rounded Rectangle 46"/>
              <p:cNvSpPr/>
              <p:nvPr/>
            </p:nvSpPr>
            <p:spPr>
              <a:xfrm>
                <a:off x="381000" y="5562600"/>
                <a:ext cx="1524000" cy="2286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p>
            </p:txBody>
          </p:sp>
          <p:sp>
            <p:nvSpPr>
              <p:cNvPr id="48" name="Rounded Rectangle 47"/>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49" name="Rounded Rectangle 48"/>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0" name="Rounded Rectangle 49"/>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1" name="Rounded Rectangle 50"/>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p>
            </p:txBody>
          </p:sp>
        </p:grpSp>
        <p:sp>
          <p:nvSpPr>
            <p:cNvPr id="35" name="Rounded Rectangle 3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p>
          </p:txBody>
        </p:sp>
      </p:grpSp>
      <p:sp>
        <p:nvSpPr>
          <p:cNvPr id="4" name="Date Placeholder 3"/>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7400" y="3048000"/>
            <a:ext cx="5334000" cy="12192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DEMO</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676400" y="2895600"/>
            <a:ext cx="5759450" cy="1371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Q&amp;A</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1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1143000" y="3352800"/>
            <a:ext cx="7086600" cy="863600"/>
          </a:xfrm>
          <a:prstGeom prst="rect">
            <a:avLst/>
          </a:prstGeom>
        </p:spPr>
        <p:txBody>
          <a:bodyPr wrap="none" fromWordArt="1">
            <a:prstTxWarp prst="textDeflate">
              <a:avLst>
                <a:gd name="adj" fmla="val 0"/>
              </a:avLst>
            </a:prstTxWarp>
          </a:bodyPr>
          <a:lstStyle/>
          <a:p>
            <a:pPr algn="ctr"/>
            <a:r>
              <a:rPr lang="en-US" sz="3600" b="1" kern="10" dirty="0" smtClean="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rPr>
              <a:t>Thanks for listening!</a:t>
            </a:r>
            <a:endParaRPr lang="en-US" sz="3600" b="1" kern="10" dirty="0">
              <a:ln w="19050">
                <a:solidFill>
                  <a:schemeClr val="bg1"/>
                </a:solidFill>
                <a:round/>
                <a:headEnd/>
                <a:tailEnd/>
              </a:ln>
              <a:gradFill rotWithShape="1">
                <a:gsLst>
                  <a:gs pos="0">
                    <a:schemeClr val="accent2"/>
                  </a:gs>
                  <a:gs pos="100000">
                    <a:schemeClr val="hlink"/>
                  </a:gs>
                </a:gsLst>
                <a:lin ang="0" scaled="1"/>
              </a:gradFill>
              <a:effectLst>
                <a:outerShdw dist="63500" dir="2212194" algn="ctr" rotWithShape="0">
                  <a:srgbClr val="868686">
                    <a:alpha val="50000"/>
                  </a:srgbClr>
                </a:outerShdw>
              </a:effectLst>
              <a:latin typeface="Arial"/>
              <a:cs typeface="Arial"/>
            </a:endParaRPr>
          </a:p>
        </p:txBody>
      </p:sp>
      <p:pic>
        <p:nvPicPr>
          <p:cNvPr id="5" name="Picture 2" descr="C:\Users\ChinhPLQ\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544" y="15923"/>
            <a:ext cx="1619534" cy="1569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5075"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Result</a:t>
              </a:r>
            </a:p>
          </p:txBody>
        </p:sp>
        <p:grpSp>
          <p:nvGrpSpPr>
            <p:cNvPr id="45077" name="Group 35"/>
            <p:cNvGrpSpPr>
              <a:grpSpLocks/>
            </p:cNvGrpSpPr>
            <p:nvPr/>
          </p:nvGrpSpPr>
          <p:grpSpPr bwMode="auto">
            <a:xfrm>
              <a:off x="2438400" y="0"/>
              <a:ext cx="4115529" cy="762000"/>
              <a:chOff x="1295400" y="2667000"/>
              <a:chExt cx="4115529"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solidFill>
                      <a:schemeClr val="accent4"/>
                    </a:solidFill>
                  </a:rPr>
                  <a:t>Project management</a:t>
                </a:r>
              </a:p>
            </p:txBody>
          </p:sp>
        </p:grpSp>
      </p:grpSp>
      <p:sp>
        <p:nvSpPr>
          <p:cNvPr id="44" name="Content Placeholder 2"/>
          <p:cNvSpPr txBox="1">
            <a:spLocks/>
          </p:cNvSpPr>
          <p:nvPr/>
        </p:nvSpPr>
        <p:spPr bwMode="auto">
          <a:xfrm>
            <a:off x="2209800" y="9144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45084" name="Oval 28"/>
          <p:cNvSpPr>
            <a:spLocks noChangeArrowheads="1"/>
          </p:cNvSpPr>
          <p:nvPr/>
        </p:nvSpPr>
        <p:spPr bwMode="auto">
          <a:xfrm>
            <a:off x="4648200" y="3733800"/>
            <a:ext cx="1143000" cy="914400"/>
          </a:xfrm>
          <a:prstGeom prst="ellipse">
            <a:avLst/>
          </a:prstGeom>
          <a:solidFill>
            <a:srgbClr val="FFCC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Business</a:t>
            </a:r>
          </a:p>
          <a:p>
            <a:pPr algn="ctr"/>
            <a:r>
              <a:rPr lang="en-US"/>
              <a:t>customer</a:t>
            </a:r>
          </a:p>
        </p:txBody>
      </p:sp>
      <p:sp>
        <p:nvSpPr>
          <p:cNvPr id="45086" name="Oval 30"/>
          <p:cNvSpPr>
            <a:spLocks noChangeArrowheads="1"/>
          </p:cNvSpPr>
          <p:nvPr/>
        </p:nvSpPr>
        <p:spPr bwMode="auto">
          <a:xfrm>
            <a:off x="7162800" y="3657600"/>
            <a:ext cx="1143000" cy="990600"/>
          </a:xfrm>
          <a:prstGeom prst="ellipse">
            <a:avLst/>
          </a:prstGeom>
          <a:solidFill>
            <a:srgbClr val="CC99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Individual</a:t>
            </a:r>
          </a:p>
          <a:p>
            <a:pPr algn="ctr"/>
            <a:r>
              <a:rPr lang="en-US"/>
              <a:t>customer</a:t>
            </a:r>
          </a:p>
        </p:txBody>
      </p:sp>
      <p:sp>
        <p:nvSpPr>
          <p:cNvPr id="45088" name="Rectangle 32"/>
          <p:cNvSpPr>
            <a:spLocks noChangeArrowheads="1"/>
          </p:cNvSpPr>
          <p:nvPr/>
        </p:nvSpPr>
        <p:spPr bwMode="auto">
          <a:xfrm>
            <a:off x="5943600" y="25908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Credit</a:t>
            </a:r>
          </a:p>
          <a:p>
            <a:pPr algn="ctr"/>
            <a:r>
              <a:rPr lang="en-US" b="1"/>
              <a:t>Ranking</a:t>
            </a:r>
          </a:p>
        </p:txBody>
      </p:sp>
      <p:sp>
        <p:nvSpPr>
          <p:cNvPr id="45089" name="Rectangle 33"/>
          <p:cNvSpPr>
            <a:spLocks noChangeArrowheads="1"/>
          </p:cNvSpPr>
          <p:nvPr/>
        </p:nvSpPr>
        <p:spPr bwMode="auto">
          <a:xfrm>
            <a:off x="4267200" y="1524000"/>
            <a:ext cx="914400" cy="914400"/>
          </a:xfrm>
          <a:prstGeom prst="rect">
            <a:avLst/>
          </a:prstGeom>
          <a:solidFill>
            <a:srgbClr val="99CC00">
              <a:alpha val="35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Banking</a:t>
            </a:r>
          </a:p>
        </p:txBody>
      </p:sp>
      <p:sp>
        <p:nvSpPr>
          <p:cNvPr id="45090" name="Line 34"/>
          <p:cNvSpPr>
            <a:spLocks noChangeShapeType="1"/>
          </p:cNvSpPr>
          <p:nvPr/>
        </p:nvSpPr>
        <p:spPr bwMode="auto">
          <a:xfrm>
            <a:off x="5181600" y="20574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1" name="Line 35"/>
          <p:cNvSpPr>
            <a:spLocks noChangeShapeType="1"/>
          </p:cNvSpPr>
          <p:nvPr/>
        </p:nvSpPr>
        <p:spPr bwMode="auto">
          <a:xfrm flipH="1">
            <a:off x="5638800" y="35052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2" name="Line 36"/>
          <p:cNvSpPr>
            <a:spLocks noChangeShapeType="1"/>
          </p:cNvSpPr>
          <p:nvPr/>
        </p:nvSpPr>
        <p:spPr bwMode="auto">
          <a:xfrm>
            <a:off x="6400800" y="3505200"/>
            <a:ext cx="838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7" name="Line 41"/>
          <p:cNvSpPr>
            <a:spLocks noChangeShapeType="1"/>
          </p:cNvSpPr>
          <p:nvPr/>
        </p:nvSpPr>
        <p:spPr bwMode="auto">
          <a:xfrm flipH="1" flipV="1">
            <a:off x="3124200" y="1676400"/>
            <a:ext cx="1143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99" name="AutoShape 43"/>
          <p:cNvSpPr>
            <a:spLocks noChangeArrowheads="1"/>
          </p:cNvSpPr>
          <p:nvPr/>
        </p:nvSpPr>
        <p:spPr bwMode="auto">
          <a:xfrm rot="16200000">
            <a:off x="4305300" y="4457700"/>
            <a:ext cx="1752600" cy="2133600"/>
          </a:xfrm>
          <a:prstGeom prst="homePlate">
            <a:avLst>
              <a:gd name="adj" fmla="val 25000"/>
            </a:avLst>
          </a:prstGeom>
          <a:solidFill>
            <a:srgbClr val="FFCC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Financial Index</a:t>
            </a:r>
          </a:p>
          <a:p>
            <a:pPr>
              <a:buFontTx/>
              <a:buChar char="•"/>
            </a:pPr>
            <a:r>
              <a:rPr lang="en-US"/>
              <a:t>Non Financial Index</a:t>
            </a:r>
          </a:p>
          <a:p>
            <a:pPr>
              <a:buFontTx/>
              <a:buChar char="•"/>
            </a:pPr>
            <a:r>
              <a:rPr lang="en-US"/>
              <a:t>Business Scale</a:t>
            </a:r>
          </a:p>
          <a:p>
            <a:pPr>
              <a:buFontTx/>
              <a:buChar char="•"/>
            </a:pPr>
            <a:r>
              <a:rPr lang="en-US"/>
              <a:t>........</a:t>
            </a:r>
          </a:p>
        </p:txBody>
      </p:sp>
      <p:sp>
        <p:nvSpPr>
          <p:cNvPr id="45100" name="AutoShape 44"/>
          <p:cNvSpPr>
            <a:spLocks noChangeArrowheads="1"/>
          </p:cNvSpPr>
          <p:nvPr/>
        </p:nvSpPr>
        <p:spPr bwMode="auto">
          <a:xfrm rot="16200000">
            <a:off x="6896100" y="4457700"/>
            <a:ext cx="1752600" cy="2133600"/>
          </a:xfrm>
          <a:prstGeom prst="homePlate">
            <a:avLst>
              <a:gd name="adj" fmla="val 25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buFontTx/>
              <a:buChar char="•"/>
            </a:pPr>
            <a:r>
              <a:rPr lang="en-US"/>
              <a:t>Basic Index</a:t>
            </a:r>
          </a:p>
          <a:p>
            <a:pPr>
              <a:buFontTx/>
              <a:buChar char="•"/>
            </a:pPr>
            <a:r>
              <a:rPr lang="en-US"/>
              <a:t>Collateral Index</a:t>
            </a:r>
          </a:p>
          <a:p>
            <a:pPr>
              <a:buFontTx/>
              <a:buChar char="•"/>
            </a:pPr>
            <a:r>
              <a:rPr lang="en-US"/>
              <a:t>........</a:t>
            </a:r>
          </a:p>
        </p:txBody>
      </p:sp>
      <p:sp>
        <p:nvSpPr>
          <p:cNvPr id="45101" name="Rectangle 45"/>
          <p:cNvSpPr>
            <a:spLocks noChangeArrowheads="1"/>
          </p:cNvSpPr>
          <p:nvPr/>
        </p:nvSpPr>
        <p:spPr bwMode="auto">
          <a:xfrm>
            <a:off x="2209800" y="14478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Finance</a:t>
            </a:r>
          </a:p>
        </p:txBody>
      </p:sp>
      <p:sp>
        <p:nvSpPr>
          <p:cNvPr id="45103" name="Rectangle 47"/>
          <p:cNvSpPr>
            <a:spLocks noChangeArrowheads="1"/>
          </p:cNvSpPr>
          <p:nvPr/>
        </p:nvSpPr>
        <p:spPr bwMode="auto">
          <a:xfrm>
            <a:off x="2209800" y="20574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Deposit</a:t>
            </a:r>
          </a:p>
        </p:txBody>
      </p:sp>
      <p:sp>
        <p:nvSpPr>
          <p:cNvPr id="45104" name="Rectangle 48"/>
          <p:cNvSpPr>
            <a:spLocks noChangeArrowheads="1"/>
          </p:cNvSpPr>
          <p:nvPr/>
        </p:nvSpPr>
        <p:spPr bwMode="auto">
          <a:xfrm>
            <a:off x="2209800" y="2667000"/>
            <a:ext cx="914400" cy="457200"/>
          </a:xfrm>
          <a:prstGeom prst="rect">
            <a:avLst/>
          </a:prstGeom>
          <a:solidFill>
            <a:srgbClr val="99CCFF">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Others</a:t>
            </a:r>
          </a:p>
        </p:txBody>
      </p:sp>
      <p:sp>
        <p:nvSpPr>
          <p:cNvPr id="45105" name="Line 49"/>
          <p:cNvSpPr>
            <a:spLocks noChangeShapeType="1"/>
          </p:cNvSpPr>
          <p:nvPr/>
        </p:nvSpPr>
        <p:spPr bwMode="auto">
          <a:xfrm flipH="1">
            <a:off x="3124200" y="1828800"/>
            <a:ext cx="1143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6" name="Line 50"/>
          <p:cNvSpPr>
            <a:spLocks noChangeShapeType="1"/>
          </p:cNvSpPr>
          <p:nvPr/>
        </p:nvSpPr>
        <p:spPr bwMode="auto">
          <a:xfrm flipH="1">
            <a:off x="3124200" y="18288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107" name="AutoShape 51"/>
          <p:cNvSpPr>
            <a:spLocks noChangeArrowheads="1"/>
          </p:cNvSpPr>
          <p:nvPr/>
        </p:nvSpPr>
        <p:spPr bwMode="auto">
          <a:xfrm>
            <a:off x="2895600" y="3429000"/>
            <a:ext cx="914400" cy="2971800"/>
          </a:xfrm>
          <a:prstGeom prst="rightArrowCallout">
            <a:avLst>
              <a:gd name="adj1" fmla="val 81250"/>
              <a:gd name="adj2" fmla="val 81250"/>
              <a:gd name="adj3" fmla="val 16667"/>
              <a:gd name="adj4" fmla="val 6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AAA</a:t>
            </a:r>
          </a:p>
          <a:p>
            <a:r>
              <a:rPr lang="en-US"/>
              <a:t>AA</a:t>
            </a:r>
          </a:p>
          <a:p>
            <a:r>
              <a:rPr lang="en-US"/>
              <a:t>A</a:t>
            </a:r>
          </a:p>
          <a:p>
            <a:r>
              <a:rPr lang="en-US"/>
              <a:t>BBB</a:t>
            </a:r>
          </a:p>
          <a:p>
            <a:r>
              <a:rPr lang="en-US"/>
              <a:t>BB</a:t>
            </a:r>
          </a:p>
          <a:p>
            <a:r>
              <a:rPr lang="en-US"/>
              <a:t>B</a:t>
            </a:r>
          </a:p>
          <a:p>
            <a:r>
              <a:rPr lang="en-US"/>
              <a:t>CCC</a:t>
            </a:r>
          </a:p>
          <a:p>
            <a:r>
              <a:rPr lang="en-US"/>
              <a:t>CC</a:t>
            </a:r>
          </a:p>
          <a:p>
            <a:r>
              <a:rPr lang="en-US"/>
              <a:t>C</a:t>
            </a:r>
          </a:p>
          <a:p>
            <a:r>
              <a:rPr lang="en-US"/>
              <a:t>D</a:t>
            </a:r>
          </a:p>
        </p:txBody>
      </p:sp>
      <p:sp>
        <p:nvSpPr>
          <p:cNvPr id="45108" name="Text Box 52"/>
          <p:cNvSpPr txBox="1">
            <a:spLocks noChangeArrowheads="1"/>
          </p:cNvSpPr>
          <p:nvPr/>
        </p:nvSpPr>
        <p:spPr bwMode="auto">
          <a:xfrm rot="16200000">
            <a:off x="1466056" y="4477545"/>
            <a:ext cx="216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t>Evaluation Ranks</a:t>
            </a:r>
          </a:p>
        </p:txBody>
      </p:sp>
      <p:grpSp>
        <p:nvGrpSpPr>
          <p:cNvPr id="41" name="Group 25"/>
          <p:cNvGrpSpPr>
            <a:grpSpLocks/>
          </p:cNvGrpSpPr>
          <p:nvPr/>
        </p:nvGrpSpPr>
        <p:grpSpPr bwMode="auto">
          <a:xfrm>
            <a:off x="76200" y="838200"/>
            <a:ext cx="1828800" cy="5105400"/>
            <a:chOff x="76200" y="838200"/>
            <a:chExt cx="1828800" cy="5105400"/>
          </a:xfrm>
        </p:grpSpPr>
        <p:grpSp>
          <p:nvGrpSpPr>
            <p:cNvPr id="43" name="Group 21"/>
            <p:cNvGrpSpPr>
              <a:grpSpLocks/>
            </p:cNvGrpSpPr>
            <p:nvPr/>
          </p:nvGrpSpPr>
          <p:grpSpPr bwMode="auto">
            <a:xfrm>
              <a:off x="76200" y="838200"/>
              <a:ext cx="1828800" cy="5105400"/>
              <a:chOff x="76200" y="1600200"/>
              <a:chExt cx="1828800" cy="5105400"/>
            </a:xfrm>
          </p:grpSpPr>
          <p:sp>
            <p:nvSpPr>
              <p:cNvPr id="46" name="Rounded Rectangle 45"/>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7" name="Rounded Rectangle 46"/>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8" name="Rounded Rectangle 47"/>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9" name="Rounded Rectangle 48"/>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50" name="Rounded Rectangle 49"/>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1" name="Rounded Rectangle 50"/>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2" name="Rounded Rectangle 51"/>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3" name="Rounded Rectangle 52"/>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4" name="Rounded Rectangle 53"/>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5" name="Rounded Rectangle 54"/>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6" name="Rounded Rectangle 55"/>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5" name="Rounded Rectangle 44"/>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a:xfrm>
            <a:off x="152400" y="6461125"/>
            <a:ext cx="2133600" cy="320675"/>
          </a:xfrm>
        </p:spPr>
        <p:txBody>
          <a:bodyPr/>
          <a:lstStyle/>
          <a:p>
            <a:r>
              <a:rPr lang="en-US" dirty="0" smtClean="0"/>
              <a:t>Credit Ranking System</a:t>
            </a:r>
            <a:endParaRPr lang="en-US" dirty="0"/>
          </a:p>
        </p:txBody>
      </p:sp>
    </p:spTree>
    <p:extLst>
      <p:ext uri="{BB962C8B-B14F-4D97-AF65-F5344CB8AC3E}">
        <p14:creationId xmlns:p14="http://schemas.microsoft.com/office/powerpoint/2010/main" val="421978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5089"/>
                                        </p:tgtEl>
                                        <p:attrNameLst>
                                          <p:attrName>style.visibility</p:attrName>
                                        </p:attrNameLst>
                                      </p:cBhvr>
                                      <p:to>
                                        <p:strVal val="visible"/>
                                      </p:to>
                                    </p:set>
                                    <p:animEffect transition="in" filter="diamond(in)">
                                      <p:cBhvr>
                                        <p:cTn id="7" dur="2000"/>
                                        <p:tgtEl>
                                          <p:spTgt spid="45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5088"/>
                                        </p:tgtEl>
                                        <p:attrNameLst>
                                          <p:attrName>style.visibility</p:attrName>
                                        </p:attrNameLst>
                                      </p:cBhvr>
                                      <p:to>
                                        <p:strVal val="visible"/>
                                      </p:to>
                                    </p:set>
                                    <p:animEffect transition="in" filter="diamond(in)">
                                      <p:cBhvr>
                                        <p:cTn id="12" dur="2000"/>
                                        <p:tgtEl>
                                          <p:spTgt spid="45088"/>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45090"/>
                                        </p:tgtEl>
                                        <p:attrNameLst>
                                          <p:attrName>style.visibility</p:attrName>
                                        </p:attrNameLst>
                                      </p:cBhvr>
                                      <p:to>
                                        <p:strVal val="visible"/>
                                      </p:to>
                                    </p:set>
                                    <p:animEffect transition="in" filter="diamond(in)">
                                      <p:cBhvr>
                                        <p:cTn id="15" dur="2000"/>
                                        <p:tgtEl>
                                          <p:spTgt spid="45090"/>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45097"/>
                                        </p:tgtEl>
                                        <p:attrNameLst>
                                          <p:attrName>style.visibility</p:attrName>
                                        </p:attrNameLst>
                                      </p:cBhvr>
                                      <p:to>
                                        <p:strVal val="visible"/>
                                      </p:to>
                                    </p:set>
                                    <p:animEffect transition="in" filter="diamond(in)">
                                      <p:cBhvr>
                                        <p:cTn id="18" dur="2000"/>
                                        <p:tgtEl>
                                          <p:spTgt spid="4509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5084"/>
                                        </p:tgtEl>
                                        <p:attrNameLst>
                                          <p:attrName>style.visibility</p:attrName>
                                        </p:attrNameLst>
                                      </p:cBhvr>
                                      <p:to>
                                        <p:strVal val="visible"/>
                                      </p:to>
                                    </p:set>
                                    <p:animEffect transition="in" filter="diamond(in)">
                                      <p:cBhvr>
                                        <p:cTn id="23" dur="2000"/>
                                        <p:tgtEl>
                                          <p:spTgt spid="45084"/>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45091"/>
                                        </p:tgtEl>
                                        <p:attrNameLst>
                                          <p:attrName>style.visibility</p:attrName>
                                        </p:attrNameLst>
                                      </p:cBhvr>
                                      <p:to>
                                        <p:strVal val="visible"/>
                                      </p:to>
                                    </p:set>
                                    <p:animEffect transition="in" filter="diamond(in)">
                                      <p:cBhvr>
                                        <p:cTn id="26" dur="2000"/>
                                        <p:tgtEl>
                                          <p:spTgt spid="45091"/>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45092"/>
                                        </p:tgtEl>
                                        <p:attrNameLst>
                                          <p:attrName>style.visibility</p:attrName>
                                        </p:attrNameLst>
                                      </p:cBhvr>
                                      <p:to>
                                        <p:strVal val="visible"/>
                                      </p:to>
                                    </p:set>
                                    <p:animEffect transition="in" filter="diamond(in)">
                                      <p:cBhvr>
                                        <p:cTn id="29" dur="2000"/>
                                        <p:tgtEl>
                                          <p:spTgt spid="45092"/>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45086"/>
                                        </p:tgtEl>
                                        <p:attrNameLst>
                                          <p:attrName>style.visibility</p:attrName>
                                        </p:attrNameLst>
                                      </p:cBhvr>
                                      <p:to>
                                        <p:strVal val="visible"/>
                                      </p:to>
                                    </p:set>
                                    <p:animEffect transition="in" filter="diamond(in)">
                                      <p:cBhvr>
                                        <p:cTn id="32" dur="2000"/>
                                        <p:tgtEl>
                                          <p:spTgt spid="45086"/>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45105"/>
                                        </p:tgtEl>
                                        <p:attrNameLst>
                                          <p:attrName>style.visibility</p:attrName>
                                        </p:attrNameLst>
                                      </p:cBhvr>
                                      <p:to>
                                        <p:strVal val="visible"/>
                                      </p:to>
                                    </p:set>
                                    <p:animEffect transition="in" filter="diamond(in)">
                                      <p:cBhvr>
                                        <p:cTn id="35" dur="2000"/>
                                        <p:tgtEl>
                                          <p:spTgt spid="45105"/>
                                        </p:tgtEl>
                                      </p:cBhvr>
                                    </p:animEffect>
                                  </p:childTnLst>
                                </p:cTn>
                              </p:par>
                              <p:par>
                                <p:cTn id="36" presetID="8" presetClass="entr" presetSubtype="16" fill="hold" grpId="0" nodeType="withEffect">
                                  <p:stCondLst>
                                    <p:cond delay="0"/>
                                  </p:stCondLst>
                                  <p:childTnLst>
                                    <p:set>
                                      <p:cBhvr>
                                        <p:cTn id="37" dur="1" fill="hold">
                                          <p:stCondLst>
                                            <p:cond delay="0"/>
                                          </p:stCondLst>
                                        </p:cTn>
                                        <p:tgtEl>
                                          <p:spTgt spid="45106"/>
                                        </p:tgtEl>
                                        <p:attrNameLst>
                                          <p:attrName>style.visibility</p:attrName>
                                        </p:attrNameLst>
                                      </p:cBhvr>
                                      <p:to>
                                        <p:strVal val="visible"/>
                                      </p:to>
                                    </p:set>
                                    <p:animEffect transition="in" filter="diamond(in)">
                                      <p:cBhvr>
                                        <p:cTn id="38" dur="2000"/>
                                        <p:tgtEl>
                                          <p:spTgt spid="45106"/>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45099"/>
                                        </p:tgtEl>
                                        <p:attrNameLst>
                                          <p:attrName>style.visibility</p:attrName>
                                        </p:attrNameLst>
                                      </p:cBhvr>
                                      <p:to>
                                        <p:strVal val="visible"/>
                                      </p:to>
                                    </p:set>
                                    <p:animEffect transition="in" filter="circle(in)">
                                      <p:cBhvr>
                                        <p:cTn id="43" dur="2000"/>
                                        <p:tgtEl>
                                          <p:spTgt spid="45099"/>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45100"/>
                                        </p:tgtEl>
                                        <p:attrNameLst>
                                          <p:attrName>style.visibility</p:attrName>
                                        </p:attrNameLst>
                                      </p:cBhvr>
                                      <p:to>
                                        <p:strVal val="visible"/>
                                      </p:to>
                                    </p:set>
                                    <p:animEffect transition="in" filter="circle(in)">
                                      <p:cBhvr>
                                        <p:cTn id="46" dur="2000"/>
                                        <p:tgtEl>
                                          <p:spTgt spid="45100"/>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45107"/>
                                        </p:tgtEl>
                                        <p:attrNameLst>
                                          <p:attrName>style.visibility</p:attrName>
                                        </p:attrNameLst>
                                      </p:cBhvr>
                                      <p:to>
                                        <p:strVal val="visible"/>
                                      </p:to>
                                    </p:set>
                                    <p:animEffect transition="in" filter="circle(in)">
                                      <p:cBhvr>
                                        <p:cTn id="51" dur="2000"/>
                                        <p:tgtEl>
                                          <p:spTgt spid="45107"/>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45108"/>
                                        </p:tgtEl>
                                        <p:attrNameLst>
                                          <p:attrName>style.visibility</p:attrName>
                                        </p:attrNameLst>
                                      </p:cBhvr>
                                      <p:to>
                                        <p:strVal val="visible"/>
                                      </p:to>
                                    </p:set>
                                    <p:animEffect transition="in" filter="circle(in)">
                                      <p:cBhvr>
                                        <p:cTn id="54" dur="2000"/>
                                        <p:tgtEl>
                                          <p:spTgt spid="45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4" grpId="0" animBg="1"/>
      <p:bldP spid="45086" grpId="0" animBg="1"/>
      <p:bldP spid="45088" grpId="0" animBg="1"/>
      <p:bldP spid="45089" grpId="0" animBg="1"/>
      <p:bldP spid="45090" grpId="0" animBg="1"/>
      <p:bldP spid="45091" grpId="0" animBg="1"/>
      <p:bldP spid="45092" grpId="0" animBg="1"/>
      <p:bldP spid="45097" grpId="0" animBg="1"/>
      <p:bldP spid="45099" grpId="0" animBg="1"/>
      <p:bldP spid="45100" grpId="0" animBg="1"/>
      <p:bldP spid="45105" grpId="0" animBg="1"/>
      <p:bldP spid="45106" grpId="0" animBg="1"/>
      <p:bldP spid="45107" grpId="0" animBg="1"/>
      <p:bldP spid="45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bwMode="auto">
          <a:xfrm>
            <a:off x="152400" y="6461125"/>
            <a:ext cx="2133600" cy="320675"/>
          </a:xfrm>
          <a:prstGeom prst="rect">
            <a:avLst/>
          </a:prstGeom>
          <a:noFill/>
          <a:ln>
            <a:miter lim="800000"/>
            <a:headEnd/>
            <a:tailEnd/>
          </a:ln>
        </p:spPr>
        <p:txBody>
          <a:bodyPr/>
          <a:lstStyle/>
          <a:p>
            <a:pPr>
              <a:defRPr/>
            </a:pPr>
            <a:r>
              <a:rPr lang="en-US" sz="1200" dirty="0">
                <a:effectLst>
                  <a:outerShdw blurRad="38100" dist="38100" dir="2700000" algn="tl">
                    <a:srgbClr val="C0C0C0"/>
                  </a:outerShdw>
                </a:effectLst>
                <a:latin typeface="+mn-lt"/>
              </a:rPr>
              <a:t>Banking Credit System</a:t>
            </a:r>
          </a:p>
        </p:txBody>
      </p:sp>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52242"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52244"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11430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52261" name="Rectangle 37"/>
          <p:cNvSpPr>
            <a:spLocks noChangeArrowheads="1"/>
          </p:cNvSpPr>
          <p:nvPr/>
        </p:nvSpPr>
        <p:spPr bwMode="auto">
          <a:xfrm>
            <a:off x="4114800" y="3276600"/>
            <a:ext cx="1524000" cy="838200"/>
          </a:xfrm>
          <a:prstGeom prst="rect">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Ranking</a:t>
            </a:r>
          </a:p>
        </p:txBody>
      </p:sp>
      <p:sp>
        <p:nvSpPr>
          <p:cNvPr id="52262" name="Oval 38"/>
          <p:cNvSpPr>
            <a:spLocks noChangeArrowheads="1"/>
          </p:cNvSpPr>
          <p:nvPr/>
        </p:nvSpPr>
        <p:spPr bwMode="auto">
          <a:xfrm>
            <a:off x="2362200" y="3200400"/>
            <a:ext cx="1143000" cy="1143000"/>
          </a:xfrm>
          <a:prstGeom prst="ellipse">
            <a:avLst/>
          </a:prstGeom>
          <a:solidFill>
            <a:srgbClr val="99CC00">
              <a:alpha val="3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Info</a:t>
            </a:r>
          </a:p>
        </p:txBody>
      </p:sp>
      <p:sp>
        <p:nvSpPr>
          <p:cNvPr id="52263" name="AutoShape 39"/>
          <p:cNvSpPr>
            <a:spLocks noChangeArrowheads="1"/>
          </p:cNvSpPr>
          <p:nvPr/>
        </p:nvSpPr>
        <p:spPr bwMode="auto">
          <a:xfrm>
            <a:off x="6172200" y="3048000"/>
            <a:ext cx="1219200" cy="1295400"/>
          </a:xfrm>
          <a:prstGeom prst="rightArrow">
            <a:avLst>
              <a:gd name="adj1" fmla="val 50000"/>
              <a:gd name="adj2" fmla="val 25000"/>
            </a:avLst>
          </a:prstGeom>
          <a:solidFill>
            <a:srgbClr val="99CC00">
              <a:alpha val="3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Customer</a:t>
            </a:r>
          </a:p>
          <a:p>
            <a:pPr algn="ctr"/>
            <a:r>
              <a:rPr lang="en-US"/>
              <a:t>Rank</a:t>
            </a:r>
          </a:p>
        </p:txBody>
      </p:sp>
      <p:sp>
        <p:nvSpPr>
          <p:cNvPr id="52264" name="Text Box 40"/>
          <p:cNvSpPr txBox="1">
            <a:spLocks noChangeArrowheads="1"/>
          </p:cNvSpPr>
          <p:nvPr/>
        </p:nvSpPr>
        <p:spPr bwMode="auto">
          <a:xfrm>
            <a:off x="2590800" y="28194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Input</a:t>
            </a:r>
          </a:p>
        </p:txBody>
      </p:sp>
      <p:sp>
        <p:nvSpPr>
          <p:cNvPr id="52265" name="Text Box 41"/>
          <p:cNvSpPr txBox="1">
            <a:spLocks noChangeArrowheads="1"/>
          </p:cNvSpPr>
          <p:nvPr/>
        </p:nvSpPr>
        <p:spPr bwMode="auto">
          <a:xfrm>
            <a:off x="4267200" y="2819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Process</a:t>
            </a:r>
          </a:p>
        </p:txBody>
      </p:sp>
      <p:sp>
        <p:nvSpPr>
          <p:cNvPr id="52266" name="Text Box 42"/>
          <p:cNvSpPr txBox="1">
            <a:spLocks noChangeArrowheads="1"/>
          </p:cNvSpPr>
          <p:nvPr/>
        </p:nvSpPr>
        <p:spPr bwMode="auto">
          <a:xfrm>
            <a:off x="6172200" y="2819400"/>
            <a:ext cx="93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Output</a:t>
            </a:r>
          </a:p>
        </p:txBody>
      </p:sp>
      <p:sp>
        <p:nvSpPr>
          <p:cNvPr id="52267" name="Line 43"/>
          <p:cNvSpPr>
            <a:spLocks noChangeShapeType="1"/>
          </p:cNvSpPr>
          <p:nvPr/>
        </p:nvSpPr>
        <p:spPr bwMode="auto">
          <a:xfrm>
            <a:off x="3505200" y="3657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8" name="Line 44"/>
          <p:cNvSpPr>
            <a:spLocks noChangeShapeType="1"/>
          </p:cNvSpPr>
          <p:nvPr/>
        </p:nvSpPr>
        <p:spPr bwMode="auto">
          <a:xfrm>
            <a:off x="5638800" y="3657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69" name="Text Box 45"/>
          <p:cNvSpPr txBox="1">
            <a:spLocks noChangeArrowheads="1"/>
          </p:cNvSpPr>
          <p:nvPr/>
        </p:nvSpPr>
        <p:spPr bwMode="auto">
          <a:xfrm>
            <a:off x="2209800" y="1981200"/>
            <a:ext cx="342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t>Business Process conclusion</a:t>
            </a:r>
          </a:p>
        </p:txBody>
      </p:sp>
      <p:sp>
        <p:nvSpPr>
          <p:cNvPr id="52270" name="AutoShape 46"/>
          <p:cNvSpPr>
            <a:spLocks noChangeArrowheads="1"/>
          </p:cNvSpPr>
          <p:nvPr/>
        </p:nvSpPr>
        <p:spPr bwMode="auto">
          <a:xfrm>
            <a:off x="7086600" y="4800600"/>
            <a:ext cx="1671638" cy="1366838"/>
          </a:xfrm>
          <a:prstGeom prst="diamond">
            <a:avLst/>
          </a:prstGeom>
          <a:solidFill>
            <a:srgbClr val="CC99FF">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dirty="0" smtClean="0"/>
              <a:t>Clustering</a:t>
            </a:r>
            <a:endParaRPr lang="en-US" b="1" dirty="0"/>
          </a:p>
        </p:txBody>
      </p:sp>
      <p:sp>
        <p:nvSpPr>
          <p:cNvPr id="52271" name="AutoShape 47"/>
          <p:cNvSpPr>
            <a:spLocks noChangeArrowheads="1"/>
          </p:cNvSpPr>
          <p:nvPr/>
        </p:nvSpPr>
        <p:spPr bwMode="auto">
          <a:xfrm>
            <a:off x="7162800" y="1066800"/>
            <a:ext cx="1524000" cy="1290638"/>
          </a:xfrm>
          <a:prstGeom prst="diamond">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Classifying</a:t>
            </a:r>
          </a:p>
        </p:txBody>
      </p:sp>
      <p:sp>
        <p:nvSpPr>
          <p:cNvPr id="52273" name="Line 49"/>
          <p:cNvSpPr>
            <a:spLocks noChangeShapeType="1"/>
          </p:cNvSpPr>
          <p:nvPr/>
        </p:nvSpPr>
        <p:spPr bwMode="auto">
          <a:xfrm flipV="1">
            <a:off x="7391400" y="2362200"/>
            <a:ext cx="533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4" name="Line 50"/>
          <p:cNvSpPr>
            <a:spLocks noChangeShapeType="1"/>
          </p:cNvSpPr>
          <p:nvPr/>
        </p:nvSpPr>
        <p:spPr bwMode="auto">
          <a:xfrm>
            <a:off x="7391400" y="3733800"/>
            <a:ext cx="533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5" name="WordArt 51"/>
          <p:cNvSpPr>
            <a:spLocks noChangeArrowheads="1" noChangeShapeType="1" noTextEdit="1"/>
          </p:cNvSpPr>
          <p:nvPr/>
        </p:nvSpPr>
        <p:spPr bwMode="auto">
          <a:xfrm>
            <a:off x="2133600" y="5334000"/>
            <a:ext cx="3648075" cy="4191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000"/>
                  </a:srgbClr>
                </a:solidFill>
                <a:effectLst>
                  <a:outerShdw dist="45791" dir="2021404" algn="ctr" rotWithShape="0">
                    <a:srgbClr val="9999FF"/>
                  </a:outerShdw>
                </a:effectLst>
                <a:latin typeface="Arial Black"/>
              </a:rPr>
              <a:t>New Approach</a:t>
            </a:r>
          </a:p>
        </p:txBody>
      </p:sp>
      <p:sp>
        <p:nvSpPr>
          <p:cNvPr id="52276" name="AutoShape 52"/>
          <p:cNvSpPr>
            <a:spLocks noChangeArrowheads="1"/>
          </p:cNvSpPr>
          <p:nvPr/>
        </p:nvSpPr>
        <p:spPr bwMode="auto">
          <a:xfrm>
            <a:off x="6019800" y="5257800"/>
            <a:ext cx="976313" cy="485775"/>
          </a:xfrm>
          <a:prstGeom prst="rightArrow">
            <a:avLst>
              <a:gd name="adj1" fmla="val 50000"/>
              <a:gd name="adj2" fmla="val 50245"/>
            </a:avLst>
          </a:prstGeom>
          <a:solidFill>
            <a:srgbClr val="CC99FF">
              <a:alpha val="5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25"/>
          <p:cNvGrpSpPr>
            <a:grpSpLocks/>
          </p:cNvGrpSpPr>
          <p:nvPr/>
        </p:nvGrpSpPr>
        <p:grpSpPr bwMode="auto">
          <a:xfrm>
            <a:off x="76200" y="838200"/>
            <a:ext cx="1828800" cy="5105400"/>
            <a:chOff x="76200" y="838200"/>
            <a:chExt cx="1828800" cy="5105400"/>
          </a:xfrm>
        </p:grpSpPr>
        <p:grpSp>
          <p:nvGrpSpPr>
            <p:cNvPr id="41" name="Group 21"/>
            <p:cNvGrpSpPr>
              <a:grpSpLocks/>
            </p:cNvGrpSpPr>
            <p:nvPr/>
          </p:nvGrpSpPr>
          <p:grpSpPr bwMode="auto">
            <a:xfrm>
              <a:off x="76200" y="838200"/>
              <a:ext cx="1828800" cy="5105400"/>
              <a:chOff x="76200" y="1600200"/>
              <a:chExt cx="1828800" cy="5105400"/>
            </a:xfrm>
          </p:grpSpPr>
          <p:sp>
            <p:nvSpPr>
              <p:cNvPr id="45" name="Rounded Rectangle 44"/>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endParaRPr lang="en-US" dirty="0"/>
              </a:p>
            </p:txBody>
          </p:sp>
          <p:sp>
            <p:nvSpPr>
              <p:cNvPr id="46" name="Rounded Rectangle 45"/>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7" name="Rounded Rectangle 46"/>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8" name="Rounded Rectangle 47"/>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9" name="Rounded Rectangle 48"/>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50" name="Rounded Rectangle 49"/>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1" name="Rounded Rectangle 50"/>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2" name="Rounded Rectangle 51"/>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Group</a:t>
                </a:r>
              </a:p>
            </p:txBody>
          </p:sp>
          <p:sp>
            <p:nvSpPr>
              <p:cNvPr id="53" name="Rounded Rectangle 52"/>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4" name="Rounded Rectangle 53"/>
              <p:cNvSpPr/>
              <p:nvPr/>
            </p:nvSpPr>
            <p:spPr>
              <a:xfrm>
                <a:off x="381000" y="2895600"/>
                <a:ext cx="1524000" cy="533400"/>
              </a:xfrm>
              <a:prstGeom prst="roundRect">
                <a:avLst/>
              </a:prstGeom>
              <a:solidFill>
                <a:srgbClr val="FFC000"/>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5" name="Rounded Rectangle 54"/>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3" name="Rounded Rectangle 42"/>
            <p:cNvSpPr/>
            <p:nvPr/>
          </p:nvSpPr>
          <p:spPr>
            <a:xfrm>
              <a:off x="76200" y="2822575"/>
              <a:ext cx="1828800" cy="301625"/>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sp>
        <p:nvSpPr>
          <p:cNvPr id="3" name="Date Placeholder 2"/>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18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2261"/>
                                        </p:tgtEl>
                                        <p:attrNameLst>
                                          <p:attrName>style.visibility</p:attrName>
                                        </p:attrNameLst>
                                      </p:cBhvr>
                                      <p:to>
                                        <p:strVal val="visible"/>
                                      </p:to>
                                    </p:set>
                                    <p:animEffect transition="in" filter="circle(in)">
                                      <p:cBhvr>
                                        <p:cTn id="7" dur="2000"/>
                                        <p:tgtEl>
                                          <p:spTgt spid="522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2262"/>
                                        </p:tgtEl>
                                        <p:attrNameLst>
                                          <p:attrName>style.visibility</p:attrName>
                                        </p:attrNameLst>
                                      </p:cBhvr>
                                      <p:to>
                                        <p:strVal val="visible"/>
                                      </p:to>
                                    </p:set>
                                    <p:animEffect transition="in" filter="circle(in)">
                                      <p:cBhvr>
                                        <p:cTn id="10" dur="2000"/>
                                        <p:tgtEl>
                                          <p:spTgt spid="522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2263"/>
                                        </p:tgtEl>
                                        <p:attrNameLst>
                                          <p:attrName>style.visibility</p:attrName>
                                        </p:attrNameLst>
                                      </p:cBhvr>
                                      <p:to>
                                        <p:strVal val="visible"/>
                                      </p:to>
                                    </p:set>
                                    <p:animEffect transition="in" filter="circle(in)">
                                      <p:cBhvr>
                                        <p:cTn id="13" dur="2000"/>
                                        <p:tgtEl>
                                          <p:spTgt spid="5226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264"/>
                                        </p:tgtEl>
                                        <p:attrNameLst>
                                          <p:attrName>style.visibility</p:attrName>
                                        </p:attrNameLst>
                                      </p:cBhvr>
                                      <p:to>
                                        <p:strVal val="visible"/>
                                      </p:to>
                                    </p:set>
                                    <p:animEffect transition="in" filter="circle(in)">
                                      <p:cBhvr>
                                        <p:cTn id="16" dur="2000"/>
                                        <p:tgtEl>
                                          <p:spTgt spid="52264"/>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52265"/>
                                        </p:tgtEl>
                                        <p:attrNameLst>
                                          <p:attrName>style.visibility</p:attrName>
                                        </p:attrNameLst>
                                      </p:cBhvr>
                                      <p:to>
                                        <p:strVal val="visible"/>
                                      </p:to>
                                    </p:set>
                                    <p:animEffect transition="in" filter="circle(in)">
                                      <p:cBhvr>
                                        <p:cTn id="19" dur="2000"/>
                                        <p:tgtEl>
                                          <p:spTgt spid="5226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2266"/>
                                        </p:tgtEl>
                                        <p:attrNameLst>
                                          <p:attrName>style.visibility</p:attrName>
                                        </p:attrNameLst>
                                      </p:cBhvr>
                                      <p:to>
                                        <p:strVal val="visible"/>
                                      </p:to>
                                    </p:set>
                                    <p:animEffect transition="in" filter="circle(in)">
                                      <p:cBhvr>
                                        <p:cTn id="22" dur="2000"/>
                                        <p:tgtEl>
                                          <p:spTgt spid="522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2267"/>
                                        </p:tgtEl>
                                        <p:attrNameLst>
                                          <p:attrName>style.visibility</p:attrName>
                                        </p:attrNameLst>
                                      </p:cBhvr>
                                      <p:to>
                                        <p:strVal val="visible"/>
                                      </p:to>
                                    </p:set>
                                    <p:animEffect transition="in" filter="circle(in)">
                                      <p:cBhvr>
                                        <p:cTn id="25" dur="2000"/>
                                        <p:tgtEl>
                                          <p:spTgt spid="5226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2268"/>
                                        </p:tgtEl>
                                        <p:attrNameLst>
                                          <p:attrName>style.visibility</p:attrName>
                                        </p:attrNameLst>
                                      </p:cBhvr>
                                      <p:to>
                                        <p:strVal val="visible"/>
                                      </p:to>
                                    </p:set>
                                    <p:animEffect transition="in" filter="circle(in)">
                                      <p:cBhvr>
                                        <p:cTn id="28" dur="2000"/>
                                        <p:tgtEl>
                                          <p:spTgt spid="5226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2270"/>
                                        </p:tgtEl>
                                        <p:attrNameLst>
                                          <p:attrName>style.visibility</p:attrName>
                                        </p:attrNameLst>
                                      </p:cBhvr>
                                      <p:to>
                                        <p:strVal val="visible"/>
                                      </p:to>
                                    </p:set>
                                    <p:animEffect transition="in" filter="circle(in)">
                                      <p:cBhvr>
                                        <p:cTn id="33" dur="2000"/>
                                        <p:tgtEl>
                                          <p:spTgt spid="5227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2271"/>
                                        </p:tgtEl>
                                        <p:attrNameLst>
                                          <p:attrName>style.visibility</p:attrName>
                                        </p:attrNameLst>
                                      </p:cBhvr>
                                      <p:to>
                                        <p:strVal val="visible"/>
                                      </p:to>
                                    </p:set>
                                    <p:animEffect transition="in" filter="circle(in)">
                                      <p:cBhvr>
                                        <p:cTn id="36" dur="2000"/>
                                        <p:tgtEl>
                                          <p:spTgt spid="52271"/>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2273"/>
                                        </p:tgtEl>
                                        <p:attrNameLst>
                                          <p:attrName>style.visibility</p:attrName>
                                        </p:attrNameLst>
                                      </p:cBhvr>
                                      <p:to>
                                        <p:strVal val="visible"/>
                                      </p:to>
                                    </p:set>
                                    <p:animEffect transition="in" filter="circle(in)">
                                      <p:cBhvr>
                                        <p:cTn id="39" dur="2000"/>
                                        <p:tgtEl>
                                          <p:spTgt spid="5227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2274"/>
                                        </p:tgtEl>
                                        <p:attrNameLst>
                                          <p:attrName>style.visibility</p:attrName>
                                        </p:attrNameLst>
                                      </p:cBhvr>
                                      <p:to>
                                        <p:strVal val="visible"/>
                                      </p:to>
                                    </p:set>
                                    <p:animEffect transition="in" filter="circle(in)">
                                      <p:cBhvr>
                                        <p:cTn id="42" dur="2000"/>
                                        <p:tgtEl>
                                          <p:spTgt spid="5227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2275"/>
                                        </p:tgtEl>
                                        <p:attrNameLst>
                                          <p:attrName>style.visibility</p:attrName>
                                        </p:attrNameLst>
                                      </p:cBhvr>
                                      <p:to>
                                        <p:strVal val="visible"/>
                                      </p:to>
                                    </p:set>
                                    <p:animEffect transition="in" filter="circle(in)">
                                      <p:cBhvr>
                                        <p:cTn id="47" dur="2000"/>
                                        <p:tgtEl>
                                          <p:spTgt spid="52275"/>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52276"/>
                                        </p:tgtEl>
                                        <p:attrNameLst>
                                          <p:attrName>style.visibility</p:attrName>
                                        </p:attrNameLst>
                                      </p:cBhvr>
                                      <p:to>
                                        <p:strVal val="visible"/>
                                      </p:to>
                                    </p:set>
                                    <p:animEffect transition="in" filter="circle(in)">
                                      <p:cBhvr>
                                        <p:cTn id="50" dur="2000"/>
                                        <p:tgtEl>
                                          <p:spTgt spid="5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61" grpId="0" animBg="1"/>
      <p:bldP spid="52262" grpId="0" animBg="1"/>
      <p:bldP spid="52263" grpId="0" animBg="1"/>
      <p:bldP spid="52264" grpId="0"/>
      <p:bldP spid="52265" grpId="0"/>
      <p:bldP spid="52266" grpId="0"/>
      <p:bldP spid="52267" grpId="0" animBg="1"/>
      <p:bldP spid="52268" grpId="0" animBg="1"/>
      <p:bldP spid="52270" grpId="0" animBg="1"/>
      <p:bldP spid="52271" grpId="0" animBg="1"/>
      <p:bldP spid="52273" grpId="0" animBg="1"/>
      <p:bldP spid="52274" grpId="0" animBg="1"/>
      <p:bldP spid="52275" grpId="0"/>
      <p:bldP spid="522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5862638" y="6461125"/>
            <a:ext cx="2895600" cy="320675"/>
          </a:xfrm>
          <a:prstGeom prst="rect">
            <a:avLst/>
          </a:prstGeom>
          <a:noFill/>
          <a:ln>
            <a:miter lim="800000"/>
            <a:headEnd/>
            <a:tailEnd/>
          </a:ln>
        </p:spPr>
        <p:txBody>
          <a:bodyPr/>
          <a:lstStyle/>
          <a:p>
            <a:pPr algn="r">
              <a:defRPr/>
            </a:pPr>
            <a:r>
              <a:rPr lang="en-US" sz="1200" dirty="0">
                <a:effectLst>
                  <a:outerShdw blurRad="38100" dist="38100" dir="2700000" algn="tl">
                    <a:srgbClr val="C0C0C0"/>
                  </a:outerShdw>
                </a:effectLst>
                <a:latin typeface="+mn-lt"/>
              </a:rPr>
              <a:t>FPT University</a:t>
            </a:r>
          </a:p>
        </p:txBody>
      </p:sp>
      <p:grpSp>
        <p:nvGrpSpPr>
          <p:cNvPr id="49156" name="Group 26"/>
          <p:cNvGrpSpPr>
            <a:grpSpLocks/>
          </p:cNvGrpSpPr>
          <p:nvPr/>
        </p:nvGrpSpPr>
        <p:grpSpPr bwMode="auto">
          <a:xfrm>
            <a:off x="2209800" y="0"/>
            <a:ext cx="5638800" cy="762000"/>
            <a:chOff x="2438400" y="0"/>
            <a:chExt cx="5410200" cy="762000"/>
          </a:xfrm>
        </p:grpSpPr>
        <p:sp>
          <p:nvSpPr>
            <p:cNvPr id="30" name="Pentagon 29"/>
            <p:cNvSpPr/>
            <p:nvPr/>
          </p:nvSpPr>
          <p:spPr>
            <a:xfrm>
              <a:off x="5486207" y="0"/>
              <a:ext cx="2362393"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Result</a:t>
              </a:r>
            </a:p>
          </p:txBody>
        </p:sp>
        <p:grpSp>
          <p:nvGrpSpPr>
            <p:cNvPr id="49158" name="Group 35"/>
            <p:cNvGrpSpPr>
              <a:grpSpLocks/>
            </p:cNvGrpSpPr>
            <p:nvPr/>
          </p:nvGrpSpPr>
          <p:grpSpPr bwMode="auto">
            <a:xfrm>
              <a:off x="2438400" y="0"/>
              <a:ext cx="4114800" cy="762000"/>
              <a:chOff x="1295400" y="2667000"/>
              <a:chExt cx="4114800" cy="762000"/>
            </a:xfrm>
          </p:grpSpPr>
          <p:sp>
            <p:nvSpPr>
              <p:cNvPr id="35" name="Pentagon 34"/>
              <p:cNvSpPr/>
              <p:nvPr/>
            </p:nvSpPr>
            <p:spPr>
              <a:xfrm>
                <a:off x="3048537" y="2667000"/>
                <a:ext cx="2362392"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Quality Assurance</a:t>
                </a:r>
              </a:p>
            </p:txBody>
          </p:sp>
          <p:sp>
            <p:nvSpPr>
              <p:cNvPr id="36" name="Pentagon 35"/>
              <p:cNvSpPr/>
              <p:nvPr/>
            </p:nvSpPr>
            <p:spPr>
              <a:xfrm>
                <a:off x="1295400" y="2667000"/>
                <a:ext cx="2286236" cy="762000"/>
              </a:xfrm>
              <a:prstGeom prst="homePlate">
                <a:avLst>
                  <a:gd name="adj" fmla="val 21686"/>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2400" dirty="0"/>
                  <a:t>Project management</a:t>
                </a:r>
              </a:p>
            </p:txBody>
          </p:sp>
        </p:grpSp>
      </p:grpSp>
      <p:sp>
        <p:nvSpPr>
          <p:cNvPr id="44" name="Content Placeholder 2"/>
          <p:cNvSpPr txBox="1">
            <a:spLocks/>
          </p:cNvSpPr>
          <p:nvPr/>
        </p:nvSpPr>
        <p:spPr bwMode="auto">
          <a:xfrm>
            <a:off x="2209800" y="8382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pPr>
            <a:r>
              <a:rPr lang="en-US" sz="2800" b="1">
                <a:solidFill>
                  <a:srgbClr val="337DC0"/>
                </a:solidFill>
              </a:rPr>
              <a:t>BUSINESS CONTEXT</a:t>
            </a:r>
            <a:endParaRPr lang="en-US" sz="1400" b="1">
              <a:solidFill>
                <a:srgbClr val="337DC0"/>
              </a:solidFill>
            </a:endParaRPr>
          </a:p>
        </p:txBody>
      </p:sp>
      <p:sp>
        <p:nvSpPr>
          <p:cNvPr id="2" name="Content Placeholder 2"/>
          <p:cNvSpPr txBox="1">
            <a:spLocks/>
          </p:cNvSpPr>
          <p:nvPr/>
        </p:nvSpPr>
        <p:spPr bwMode="auto">
          <a:xfrm>
            <a:off x="2209800" y="1371600"/>
            <a:ext cx="6553200" cy="609600"/>
          </a:xfrm>
          <a:prstGeom prst="rect">
            <a:avLst/>
          </a:prstGeom>
          <a:noFill/>
          <a:ln w="9525">
            <a:noFill/>
            <a:miter lim="800000"/>
            <a:headEnd/>
            <a:tailEnd/>
          </a:ln>
          <a:effec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spcBef>
                <a:spcPct val="20000"/>
              </a:spcBef>
              <a:buClr>
                <a:schemeClr val="hlink"/>
              </a:buClr>
              <a:buFontTx/>
              <a:buChar char="•"/>
            </a:pPr>
            <a:r>
              <a:rPr lang="en-US" sz="1400" b="1">
                <a:solidFill>
                  <a:srgbClr val="337DC0"/>
                </a:solidFill>
              </a:rPr>
              <a:t>THE TWO APPROACH OF RANKING CREDIT</a:t>
            </a:r>
          </a:p>
        </p:txBody>
      </p:sp>
      <p:sp>
        <p:nvSpPr>
          <p:cNvPr id="49203" name="Line 51"/>
          <p:cNvSpPr>
            <a:spLocks noChangeShapeType="1"/>
          </p:cNvSpPr>
          <p:nvPr/>
        </p:nvSpPr>
        <p:spPr bwMode="auto">
          <a:xfrm>
            <a:off x="4419600" y="1905000"/>
            <a:ext cx="0" cy="457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AutoShape 52"/>
          <p:cNvSpPr>
            <a:spLocks noChangeArrowheads="1"/>
          </p:cNvSpPr>
          <p:nvPr/>
        </p:nvSpPr>
        <p:spPr bwMode="auto">
          <a:xfrm>
            <a:off x="304800" y="3352800"/>
            <a:ext cx="914400" cy="1447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AAA</a:t>
            </a:r>
          </a:p>
        </p:txBody>
      </p:sp>
      <p:sp>
        <p:nvSpPr>
          <p:cNvPr id="49206" name="AutoShape 54"/>
          <p:cNvSpPr>
            <a:spLocks noChangeArrowheads="1"/>
          </p:cNvSpPr>
          <p:nvPr/>
        </p:nvSpPr>
        <p:spPr bwMode="auto">
          <a:xfrm>
            <a:off x="2819400" y="4800600"/>
            <a:ext cx="914400" cy="10668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CC</a:t>
            </a:r>
          </a:p>
        </p:txBody>
      </p:sp>
      <p:sp>
        <p:nvSpPr>
          <p:cNvPr id="49207" name="AutoShape 55"/>
          <p:cNvSpPr>
            <a:spLocks noChangeArrowheads="1"/>
          </p:cNvSpPr>
          <p:nvPr/>
        </p:nvSpPr>
        <p:spPr bwMode="auto">
          <a:xfrm>
            <a:off x="1524000" y="4114800"/>
            <a:ext cx="914400" cy="1219200"/>
          </a:xfrm>
          <a:prstGeom prst="flowChartMagneticDisk">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BBB</a:t>
            </a:r>
          </a:p>
        </p:txBody>
      </p:sp>
      <p:sp>
        <p:nvSpPr>
          <p:cNvPr id="49208" name="AutoShape 56"/>
          <p:cNvSpPr>
            <a:spLocks noChangeArrowheads="1"/>
          </p:cNvSpPr>
          <p:nvPr/>
        </p:nvSpPr>
        <p:spPr bwMode="auto">
          <a:xfrm rot="1751581">
            <a:off x="550863" y="2443163"/>
            <a:ext cx="1149350" cy="836612"/>
          </a:xfrm>
          <a:prstGeom prst="curvedDownArrow">
            <a:avLst>
              <a:gd name="adj1" fmla="val 27476"/>
              <a:gd name="adj2" fmla="val 5495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0" name="AutoShape 58"/>
          <p:cNvSpPr>
            <a:spLocks noChangeArrowheads="1"/>
          </p:cNvSpPr>
          <p:nvPr/>
        </p:nvSpPr>
        <p:spPr bwMode="auto">
          <a:xfrm rot="10426234">
            <a:off x="1752600" y="3048000"/>
            <a:ext cx="1214438" cy="733425"/>
          </a:xfrm>
          <a:prstGeom prst="curvedUpArrow">
            <a:avLst>
              <a:gd name="adj1" fmla="val 33117"/>
              <a:gd name="adj2" fmla="val 6623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11" name="AutoShape 59"/>
          <p:cNvSpPr>
            <a:spLocks noChangeArrowheads="1"/>
          </p:cNvSpPr>
          <p:nvPr/>
        </p:nvSpPr>
        <p:spPr bwMode="auto">
          <a:xfrm>
            <a:off x="3048000" y="36576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3" name="Text Box 61"/>
          <p:cNvSpPr txBox="1">
            <a:spLocks noChangeArrowheads="1"/>
          </p:cNvSpPr>
          <p:nvPr/>
        </p:nvSpPr>
        <p:spPr bwMode="auto">
          <a:xfrm>
            <a:off x="3048000" y="3200400"/>
            <a:ext cx="1174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Customer</a:t>
            </a:r>
          </a:p>
        </p:txBody>
      </p:sp>
      <p:sp>
        <p:nvSpPr>
          <p:cNvPr id="49214" name="Text Box 62"/>
          <p:cNvSpPr txBox="1">
            <a:spLocks noChangeArrowheads="1"/>
          </p:cNvSpPr>
          <p:nvPr/>
        </p:nvSpPr>
        <p:spPr bwMode="auto">
          <a:xfrm>
            <a:off x="1447800" y="1752600"/>
            <a:ext cx="191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OLD SOLUTION</a:t>
            </a:r>
          </a:p>
        </p:txBody>
      </p:sp>
      <p:sp>
        <p:nvSpPr>
          <p:cNvPr id="49215" name="Text Box 63"/>
          <p:cNvSpPr txBox="1">
            <a:spLocks noChangeArrowheads="1"/>
          </p:cNvSpPr>
          <p:nvPr/>
        </p:nvSpPr>
        <p:spPr bwMode="auto">
          <a:xfrm>
            <a:off x="5562600" y="1752600"/>
            <a:ext cx="196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NEW SOLUTION</a:t>
            </a:r>
          </a:p>
        </p:txBody>
      </p:sp>
      <p:sp>
        <p:nvSpPr>
          <p:cNvPr id="49216" name="AutoShape 64"/>
          <p:cNvSpPr>
            <a:spLocks noChangeArrowheads="1"/>
          </p:cNvSpPr>
          <p:nvPr/>
        </p:nvSpPr>
        <p:spPr bwMode="auto">
          <a:xfrm>
            <a:off x="5334000" y="2895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7" name="AutoShape 65"/>
          <p:cNvSpPr>
            <a:spLocks noChangeArrowheads="1"/>
          </p:cNvSpPr>
          <p:nvPr/>
        </p:nvSpPr>
        <p:spPr bwMode="auto">
          <a:xfrm>
            <a:off x="4953000" y="3124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8" name="AutoShape 66"/>
          <p:cNvSpPr>
            <a:spLocks noChangeArrowheads="1"/>
          </p:cNvSpPr>
          <p:nvPr/>
        </p:nvSpPr>
        <p:spPr bwMode="auto">
          <a:xfrm>
            <a:off x="5715000" y="3276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19" name="AutoShape 67"/>
          <p:cNvSpPr>
            <a:spLocks noChangeArrowheads="1"/>
          </p:cNvSpPr>
          <p:nvPr/>
        </p:nvSpPr>
        <p:spPr bwMode="auto">
          <a:xfrm>
            <a:off x="5181600" y="34290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0" name="AutoShape 68"/>
          <p:cNvSpPr>
            <a:spLocks noChangeArrowheads="1"/>
          </p:cNvSpPr>
          <p:nvPr/>
        </p:nvSpPr>
        <p:spPr bwMode="auto">
          <a:xfrm>
            <a:off x="5638800" y="36576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1" name="AutoShape 69"/>
          <p:cNvSpPr>
            <a:spLocks noChangeArrowheads="1"/>
          </p:cNvSpPr>
          <p:nvPr/>
        </p:nvSpPr>
        <p:spPr bwMode="auto">
          <a:xfrm>
            <a:off x="5181600" y="38862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2" name="AutoShape 70"/>
          <p:cNvSpPr>
            <a:spLocks noChangeArrowheads="1"/>
          </p:cNvSpPr>
          <p:nvPr/>
        </p:nvSpPr>
        <p:spPr bwMode="auto">
          <a:xfrm>
            <a:off x="4800600" y="3581400"/>
            <a:ext cx="228600" cy="2286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3" name="AutoShape 71"/>
          <p:cNvSpPr>
            <a:spLocks noChangeArrowheads="1"/>
          </p:cNvSpPr>
          <p:nvPr/>
        </p:nvSpPr>
        <p:spPr bwMode="auto">
          <a:xfrm>
            <a:off x="6705600" y="3124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4" name="AutoShape 72"/>
          <p:cNvSpPr>
            <a:spLocks noChangeArrowheads="1"/>
          </p:cNvSpPr>
          <p:nvPr/>
        </p:nvSpPr>
        <p:spPr bwMode="auto">
          <a:xfrm>
            <a:off x="6324600" y="3352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5" name="AutoShape 73"/>
          <p:cNvSpPr>
            <a:spLocks noChangeArrowheads="1"/>
          </p:cNvSpPr>
          <p:nvPr/>
        </p:nvSpPr>
        <p:spPr bwMode="auto">
          <a:xfrm>
            <a:off x="7086600" y="3505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6" name="AutoShape 74"/>
          <p:cNvSpPr>
            <a:spLocks noChangeArrowheads="1"/>
          </p:cNvSpPr>
          <p:nvPr/>
        </p:nvSpPr>
        <p:spPr bwMode="auto">
          <a:xfrm>
            <a:off x="6553200" y="36576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7" name="AutoShape 75"/>
          <p:cNvSpPr>
            <a:spLocks noChangeArrowheads="1"/>
          </p:cNvSpPr>
          <p:nvPr/>
        </p:nvSpPr>
        <p:spPr bwMode="auto">
          <a:xfrm>
            <a:off x="7010400" y="38862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8" name="AutoShape 76"/>
          <p:cNvSpPr>
            <a:spLocks noChangeArrowheads="1"/>
          </p:cNvSpPr>
          <p:nvPr/>
        </p:nvSpPr>
        <p:spPr bwMode="auto">
          <a:xfrm>
            <a:off x="6553200" y="41148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29" name="AutoShape 77"/>
          <p:cNvSpPr>
            <a:spLocks noChangeArrowheads="1"/>
          </p:cNvSpPr>
          <p:nvPr/>
        </p:nvSpPr>
        <p:spPr bwMode="auto">
          <a:xfrm>
            <a:off x="6172200" y="3810000"/>
            <a:ext cx="228600" cy="228600"/>
          </a:xfrm>
          <a:prstGeom prst="smileyFace">
            <a:avLst>
              <a:gd name="adj" fmla="val 4653"/>
            </a:avLst>
          </a:prstGeom>
          <a:solidFill>
            <a:srgbClr val="339966">
              <a:alpha val="48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0" name="AutoShape 78"/>
          <p:cNvSpPr>
            <a:spLocks noChangeArrowheads="1"/>
          </p:cNvSpPr>
          <p:nvPr/>
        </p:nvSpPr>
        <p:spPr bwMode="auto">
          <a:xfrm>
            <a:off x="5486400" y="4267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1" name="AutoShape 79"/>
          <p:cNvSpPr>
            <a:spLocks noChangeArrowheads="1"/>
          </p:cNvSpPr>
          <p:nvPr/>
        </p:nvSpPr>
        <p:spPr bwMode="auto">
          <a:xfrm>
            <a:off x="5105400" y="4495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2" name="AutoShape 80"/>
          <p:cNvSpPr>
            <a:spLocks noChangeArrowheads="1"/>
          </p:cNvSpPr>
          <p:nvPr/>
        </p:nvSpPr>
        <p:spPr bwMode="auto">
          <a:xfrm>
            <a:off x="5867400" y="4648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3" name="AutoShape 81"/>
          <p:cNvSpPr>
            <a:spLocks noChangeArrowheads="1"/>
          </p:cNvSpPr>
          <p:nvPr/>
        </p:nvSpPr>
        <p:spPr bwMode="auto">
          <a:xfrm>
            <a:off x="5334000" y="48006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4" name="AutoShape 82"/>
          <p:cNvSpPr>
            <a:spLocks noChangeArrowheads="1"/>
          </p:cNvSpPr>
          <p:nvPr/>
        </p:nvSpPr>
        <p:spPr bwMode="auto">
          <a:xfrm>
            <a:off x="5791200" y="50292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5" name="AutoShape 83"/>
          <p:cNvSpPr>
            <a:spLocks noChangeArrowheads="1"/>
          </p:cNvSpPr>
          <p:nvPr/>
        </p:nvSpPr>
        <p:spPr bwMode="auto">
          <a:xfrm>
            <a:off x="5334000" y="52578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6" name="AutoShape 84"/>
          <p:cNvSpPr>
            <a:spLocks noChangeArrowheads="1"/>
          </p:cNvSpPr>
          <p:nvPr/>
        </p:nvSpPr>
        <p:spPr bwMode="auto">
          <a:xfrm>
            <a:off x="4953000" y="4953000"/>
            <a:ext cx="228600" cy="228600"/>
          </a:xfrm>
          <a:prstGeom prst="smileyFace">
            <a:avLst>
              <a:gd name="adj" fmla="val 4653"/>
            </a:avLst>
          </a:prstGeom>
          <a:solidFill>
            <a:srgbClr val="CC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7" name="AutoShape 85"/>
          <p:cNvSpPr>
            <a:spLocks noChangeArrowheads="1"/>
          </p:cNvSpPr>
          <p:nvPr/>
        </p:nvSpPr>
        <p:spPr bwMode="auto">
          <a:xfrm>
            <a:off x="7467600" y="4191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8" name="AutoShape 86"/>
          <p:cNvSpPr>
            <a:spLocks noChangeArrowheads="1"/>
          </p:cNvSpPr>
          <p:nvPr/>
        </p:nvSpPr>
        <p:spPr bwMode="auto">
          <a:xfrm>
            <a:off x="7086600" y="4419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39" name="AutoShape 87"/>
          <p:cNvSpPr>
            <a:spLocks noChangeArrowheads="1"/>
          </p:cNvSpPr>
          <p:nvPr/>
        </p:nvSpPr>
        <p:spPr bwMode="auto">
          <a:xfrm>
            <a:off x="7848600" y="4572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0" name="AutoShape 88"/>
          <p:cNvSpPr>
            <a:spLocks noChangeArrowheads="1"/>
          </p:cNvSpPr>
          <p:nvPr/>
        </p:nvSpPr>
        <p:spPr bwMode="auto">
          <a:xfrm>
            <a:off x="7315200" y="47244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1" name="AutoShape 89"/>
          <p:cNvSpPr>
            <a:spLocks noChangeArrowheads="1"/>
          </p:cNvSpPr>
          <p:nvPr/>
        </p:nvSpPr>
        <p:spPr bwMode="auto">
          <a:xfrm>
            <a:off x="7772400" y="49530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2" name="AutoShape 90"/>
          <p:cNvSpPr>
            <a:spLocks noChangeArrowheads="1"/>
          </p:cNvSpPr>
          <p:nvPr/>
        </p:nvSpPr>
        <p:spPr bwMode="auto">
          <a:xfrm>
            <a:off x="7315200" y="51816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3" name="AutoShape 91"/>
          <p:cNvSpPr>
            <a:spLocks noChangeArrowheads="1"/>
          </p:cNvSpPr>
          <p:nvPr/>
        </p:nvSpPr>
        <p:spPr bwMode="auto">
          <a:xfrm>
            <a:off x="6934200" y="4876800"/>
            <a:ext cx="228600" cy="228600"/>
          </a:xfrm>
          <a:prstGeom prst="smileyFace">
            <a:avLst>
              <a:gd name="adj" fmla="val 4653"/>
            </a:avLst>
          </a:prstGeom>
          <a:solidFill>
            <a:srgbClr val="3366FF">
              <a:alpha val="7599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9244" name="Text Box 92"/>
          <p:cNvSpPr txBox="1">
            <a:spLocks noChangeArrowheads="1"/>
          </p:cNvSpPr>
          <p:nvPr/>
        </p:nvSpPr>
        <p:spPr bwMode="auto">
          <a:xfrm>
            <a:off x="4572000" y="2590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AAA</a:t>
            </a:r>
          </a:p>
        </p:txBody>
      </p:sp>
      <p:sp>
        <p:nvSpPr>
          <p:cNvPr id="49246" name="Text Box 94"/>
          <p:cNvSpPr txBox="1">
            <a:spLocks noChangeArrowheads="1"/>
          </p:cNvSpPr>
          <p:nvPr/>
        </p:nvSpPr>
        <p:spPr bwMode="auto">
          <a:xfrm>
            <a:off x="7086600" y="29718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BBB</a:t>
            </a:r>
          </a:p>
        </p:txBody>
      </p:sp>
      <p:sp>
        <p:nvSpPr>
          <p:cNvPr id="49247" name="Text Box 95"/>
          <p:cNvSpPr txBox="1">
            <a:spLocks noChangeArrowheads="1"/>
          </p:cNvSpPr>
          <p:nvPr/>
        </p:nvSpPr>
        <p:spPr bwMode="auto">
          <a:xfrm>
            <a:off x="7848600" y="41148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CC</a:t>
            </a:r>
          </a:p>
        </p:txBody>
      </p:sp>
      <p:sp>
        <p:nvSpPr>
          <p:cNvPr id="49248" name="Line 96"/>
          <p:cNvSpPr>
            <a:spLocks noChangeShapeType="1"/>
          </p:cNvSpPr>
          <p:nvPr/>
        </p:nvSpPr>
        <p:spPr bwMode="auto">
          <a:xfrm flipH="1">
            <a:off x="5334000" y="31242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9" name="Line 97"/>
          <p:cNvSpPr>
            <a:spLocks noChangeShapeType="1"/>
          </p:cNvSpPr>
          <p:nvPr/>
        </p:nvSpPr>
        <p:spPr bwMode="auto">
          <a:xfrm flipH="1">
            <a:off x="5486400" y="34290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0" name="Line 98"/>
          <p:cNvSpPr>
            <a:spLocks noChangeShapeType="1"/>
          </p:cNvSpPr>
          <p:nvPr/>
        </p:nvSpPr>
        <p:spPr bwMode="auto">
          <a:xfrm flipH="1" flipV="1">
            <a:off x="5334000" y="3733800"/>
            <a:ext cx="76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1" name="Line 99"/>
          <p:cNvSpPr>
            <a:spLocks noChangeShapeType="1"/>
          </p:cNvSpPr>
          <p:nvPr/>
        </p:nvSpPr>
        <p:spPr bwMode="auto">
          <a:xfrm flipV="1">
            <a:off x="5029200" y="3657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2" name="Line 100"/>
          <p:cNvSpPr>
            <a:spLocks noChangeShapeType="1"/>
          </p:cNvSpPr>
          <p:nvPr/>
        </p:nvSpPr>
        <p:spPr bwMode="auto">
          <a:xfrm>
            <a:off x="4953000" y="3352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3" name="Line 101"/>
          <p:cNvSpPr>
            <a:spLocks noChangeShapeType="1"/>
          </p:cNvSpPr>
          <p:nvPr/>
        </p:nvSpPr>
        <p:spPr bwMode="auto">
          <a:xfrm flipH="1">
            <a:off x="6705600" y="33528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5" name="Line 103"/>
          <p:cNvSpPr>
            <a:spLocks noChangeShapeType="1"/>
          </p:cNvSpPr>
          <p:nvPr/>
        </p:nvSpPr>
        <p:spPr bwMode="auto">
          <a:xfrm flipH="1">
            <a:off x="6781800" y="3733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6" name="Line 104"/>
          <p:cNvSpPr>
            <a:spLocks noChangeShapeType="1"/>
          </p:cNvSpPr>
          <p:nvPr/>
        </p:nvSpPr>
        <p:spPr bwMode="auto">
          <a:xfrm flipH="1" flipV="1">
            <a:off x="6781800" y="38862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7" name="Line 105"/>
          <p:cNvSpPr>
            <a:spLocks noChangeShapeType="1"/>
          </p:cNvSpPr>
          <p:nvPr/>
        </p:nvSpPr>
        <p:spPr bwMode="auto">
          <a:xfrm flipV="1">
            <a:off x="6629400" y="3962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8" name="Line 106"/>
          <p:cNvSpPr>
            <a:spLocks noChangeShapeType="1"/>
          </p:cNvSpPr>
          <p:nvPr/>
        </p:nvSpPr>
        <p:spPr bwMode="auto">
          <a:xfrm flipV="1">
            <a:off x="6400800" y="3810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59" name="Line 107"/>
          <p:cNvSpPr>
            <a:spLocks noChangeShapeType="1"/>
          </p:cNvSpPr>
          <p:nvPr/>
        </p:nvSpPr>
        <p:spPr bwMode="auto">
          <a:xfrm>
            <a:off x="6477000" y="3581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0" name="Line 108"/>
          <p:cNvSpPr>
            <a:spLocks noChangeShapeType="1"/>
          </p:cNvSpPr>
          <p:nvPr/>
        </p:nvSpPr>
        <p:spPr bwMode="auto">
          <a:xfrm>
            <a:off x="5486400" y="4495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1" name="Line 109"/>
          <p:cNvSpPr>
            <a:spLocks noChangeShapeType="1"/>
          </p:cNvSpPr>
          <p:nvPr/>
        </p:nvSpPr>
        <p:spPr bwMode="auto">
          <a:xfrm flipH="1">
            <a:off x="5638800" y="48006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2" name="Line 110"/>
          <p:cNvSpPr>
            <a:spLocks noChangeShapeType="1"/>
          </p:cNvSpPr>
          <p:nvPr/>
        </p:nvSpPr>
        <p:spPr bwMode="auto">
          <a:xfrm flipH="1" flipV="1">
            <a:off x="5486400" y="5029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5" name="Line 113"/>
          <p:cNvSpPr>
            <a:spLocks noChangeShapeType="1"/>
          </p:cNvSpPr>
          <p:nvPr/>
        </p:nvSpPr>
        <p:spPr bwMode="auto">
          <a:xfrm flipV="1">
            <a:off x="5486400" y="51054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6" name="Line 114"/>
          <p:cNvSpPr>
            <a:spLocks noChangeShapeType="1"/>
          </p:cNvSpPr>
          <p:nvPr/>
        </p:nvSpPr>
        <p:spPr bwMode="auto">
          <a:xfrm flipV="1">
            <a:off x="5181600" y="4953000"/>
            <a:ext cx="1524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7" name="Line 115"/>
          <p:cNvSpPr>
            <a:spLocks noChangeShapeType="1"/>
          </p:cNvSpPr>
          <p:nvPr/>
        </p:nvSpPr>
        <p:spPr bwMode="auto">
          <a:xfrm>
            <a:off x="53340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8" name="Line 116"/>
          <p:cNvSpPr>
            <a:spLocks noChangeShapeType="1"/>
          </p:cNvSpPr>
          <p:nvPr/>
        </p:nvSpPr>
        <p:spPr bwMode="auto">
          <a:xfrm flipH="1">
            <a:off x="74676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69" name="Line 117"/>
          <p:cNvSpPr>
            <a:spLocks noChangeShapeType="1"/>
          </p:cNvSpPr>
          <p:nvPr/>
        </p:nvSpPr>
        <p:spPr bwMode="auto">
          <a:xfrm flipH="1">
            <a:off x="7543800" y="47244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0" name="Line 118"/>
          <p:cNvSpPr>
            <a:spLocks noChangeShapeType="1"/>
          </p:cNvSpPr>
          <p:nvPr/>
        </p:nvSpPr>
        <p:spPr bwMode="auto">
          <a:xfrm flipH="1" flipV="1">
            <a:off x="7543800" y="4876800"/>
            <a:ext cx="152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1" name="Line 119"/>
          <p:cNvSpPr>
            <a:spLocks noChangeShapeType="1"/>
          </p:cNvSpPr>
          <p:nvPr/>
        </p:nvSpPr>
        <p:spPr bwMode="auto">
          <a:xfrm flipV="1">
            <a:off x="7391400" y="49530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2" name="Line 120"/>
          <p:cNvSpPr>
            <a:spLocks noChangeShapeType="1"/>
          </p:cNvSpPr>
          <p:nvPr/>
        </p:nvSpPr>
        <p:spPr bwMode="auto">
          <a:xfrm flipV="1">
            <a:off x="7162800" y="4953000"/>
            <a:ext cx="152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3" name="Line 121"/>
          <p:cNvSpPr>
            <a:spLocks noChangeShapeType="1"/>
          </p:cNvSpPr>
          <p:nvPr/>
        </p:nvSpPr>
        <p:spPr bwMode="auto">
          <a:xfrm>
            <a:off x="7315200" y="46482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74" name="Text Box 122"/>
          <p:cNvSpPr txBox="1">
            <a:spLocks noChangeArrowheads="1"/>
          </p:cNvSpPr>
          <p:nvPr/>
        </p:nvSpPr>
        <p:spPr bwMode="auto">
          <a:xfrm>
            <a:off x="5029200" y="2133600"/>
            <a:ext cx="3549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Data mining Clustering technique</a:t>
            </a:r>
          </a:p>
        </p:txBody>
      </p:sp>
      <p:sp>
        <p:nvSpPr>
          <p:cNvPr id="49275" name="Text Box 123"/>
          <p:cNvSpPr txBox="1">
            <a:spLocks noChangeArrowheads="1"/>
          </p:cNvSpPr>
          <p:nvPr/>
        </p:nvSpPr>
        <p:spPr bwMode="auto">
          <a:xfrm>
            <a:off x="1447800" y="2133600"/>
            <a:ext cx="1936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u="sng"/>
              <a:t>Simple technique</a:t>
            </a:r>
          </a:p>
        </p:txBody>
      </p:sp>
      <p:sp>
        <p:nvSpPr>
          <p:cNvPr id="49276" name="AutoShape 124"/>
          <p:cNvSpPr>
            <a:spLocks noChangeArrowheads="1"/>
          </p:cNvSpPr>
          <p:nvPr/>
        </p:nvSpPr>
        <p:spPr bwMode="auto">
          <a:xfrm>
            <a:off x="0" y="2667000"/>
            <a:ext cx="609600" cy="457200"/>
          </a:xfrm>
          <a:prstGeom prst="smileyFace">
            <a:avLst>
              <a:gd name="adj" fmla="val 4653"/>
            </a:avLst>
          </a:prstGeom>
          <a:solidFill>
            <a:srgbClr val="FFCC99">
              <a:alpha val="27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Date Placeholder 5"/>
          <p:cNvSpPr>
            <a:spLocks noGrp="1"/>
          </p:cNvSpPr>
          <p:nvPr>
            <p:ph type="dt" sz="half" idx="10"/>
          </p:nvPr>
        </p:nvSpPr>
        <p:spPr/>
        <p:txBody>
          <a:bodyPr/>
          <a:lstStyle/>
          <a:p>
            <a:r>
              <a:rPr lang="en-US" smtClean="0"/>
              <a:t>Credit Ranking System</a:t>
            </a:r>
            <a:endParaRPr lang="en-US"/>
          </a:p>
        </p:txBody>
      </p:sp>
    </p:spTree>
    <p:extLst>
      <p:ext uri="{BB962C8B-B14F-4D97-AF65-F5344CB8AC3E}">
        <p14:creationId xmlns:p14="http://schemas.microsoft.com/office/powerpoint/2010/main" val="3567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204"/>
                                        </p:tgtEl>
                                        <p:attrNameLst>
                                          <p:attrName>style.visibility</p:attrName>
                                        </p:attrNameLst>
                                      </p:cBhvr>
                                      <p:to>
                                        <p:strVal val="visible"/>
                                      </p:to>
                                    </p:set>
                                    <p:animEffect transition="in" filter="fade">
                                      <p:cBhvr>
                                        <p:cTn id="7" dur="1000"/>
                                        <p:tgtEl>
                                          <p:spTgt spid="49204"/>
                                        </p:tgtEl>
                                      </p:cBhvr>
                                    </p:animEffect>
                                    <p:anim calcmode="lin" valueType="num">
                                      <p:cBhvr>
                                        <p:cTn id="8" dur="1000" fill="hold"/>
                                        <p:tgtEl>
                                          <p:spTgt spid="49204"/>
                                        </p:tgtEl>
                                        <p:attrNameLst>
                                          <p:attrName>ppt_x</p:attrName>
                                        </p:attrNameLst>
                                      </p:cBhvr>
                                      <p:tavLst>
                                        <p:tav tm="0">
                                          <p:val>
                                            <p:strVal val="#ppt_x"/>
                                          </p:val>
                                        </p:tav>
                                        <p:tav tm="100000">
                                          <p:val>
                                            <p:strVal val="#ppt_x"/>
                                          </p:val>
                                        </p:tav>
                                      </p:tavLst>
                                    </p:anim>
                                    <p:anim calcmode="lin" valueType="num">
                                      <p:cBhvr>
                                        <p:cTn id="9" dur="1000" fill="hold"/>
                                        <p:tgtEl>
                                          <p:spTgt spid="4920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206"/>
                                        </p:tgtEl>
                                        <p:attrNameLst>
                                          <p:attrName>style.visibility</p:attrName>
                                        </p:attrNameLst>
                                      </p:cBhvr>
                                      <p:to>
                                        <p:strVal val="visible"/>
                                      </p:to>
                                    </p:set>
                                    <p:animEffect transition="in" filter="fade">
                                      <p:cBhvr>
                                        <p:cTn id="12" dur="1000"/>
                                        <p:tgtEl>
                                          <p:spTgt spid="49206"/>
                                        </p:tgtEl>
                                      </p:cBhvr>
                                    </p:animEffect>
                                    <p:anim calcmode="lin" valueType="num">
                                      <p:cBhvr>
                                        <p:cTn id="13" dur="1000" fill="hold"/>
                                        <p:tgtEl>
                                          <p:spTgt spid="49206"/>
                                        </p:tgtEl>
                                        <p:attrNameLst>
                                          <p:attrName>ppt_x</p:attrName>
                                        </p:attrNameLst>
                                      </p:cBhvr>
                                      <p:tavLst>
                                        <p:tav tm="0">
                                          <p:val>
                                            <p:strVal val="#ppt_x"/>
                                          </p:val>
                                        </p:tav>
                                        <p:tav tm="100000">
                                          <p:val>
                                            <p:strVal val="#ppt_x"/>
                                          </p:val>
                                        </p:tav>
                                      </p:tavLst>
                                    </p:anim>
                                    <p:anim calcmode="lin" valueType="num">
                                      <p:cBhvr>
                                        <p:cTn id="14" dur="1000" fill="hold"/>
                                        <p:tgtEl>
                                          <p:spTgt spid="4920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207"/>
                                        </p:tgtEl>
                                        <p:attrNameLst>
                                          <p:attrName>style.visibility</p:attrName>
                                        </p:attrNameLst>
                                      </p:cBhvr>
                                      <p:to>
                                        <p:strVal val="visible"/>
                                      </p:to>
                                    </p:set>
                                    <p:animEffect transition="in" filter="fade">
                                      <p:cBhvr>
                                        <p:cTn id="17" dur="1000"/>
                                        <p:tgtEl>
                                          <p:spTgt spid="49207"/>
                                        </p:tgtEl>
                                      </p:cBhvr>
                                    </p:animEffect>
                                    <p:anim calcmode="lin" valueType="num">
                                      <p:cBhvr>
                                        <p:cTn id="18" dur="1000" fill="hold"/>
                                        <p:tgtEl>
                                          <p:spTgt spid="49207"/>
                                        </p:tgtEl>
                                        <p:attrNameLst>
                                          <p:attrName>ppt_x</p:attrName>
                                        </p:attrNameLst>
                                      </p:cBhvr>
                                      <p:tavLst>
                                        <p:tav tm="0">
                                          <p:val>
                                            <p:strVal val="#ppt_x"/>
                                          </p:val>
                                        </p:tav>
                                        <p:tav tm="100000">
                                          <p:val>
                                            <p:strVal val="#ppt_x"/>
                                          </p:val>
                                        </p:tav>
                                      </p:tavLst>
                                    </p:anim>
                                    <p:anim calcmode="lin" valueType="num">
                                      <p:cBhvr>
                                        <p:cTn id="19" dur="1000" fill="hold"/>
                                        <p:tgtEl>
                                          <p:spTgt spid="4920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9208"/>
                                        </p:tgtEl>
                                        <p:attrNameLst>
                                          <p:attrName>style.visibility</p:attrName>
                                        </p:attrNameLst>
                                      </p:cBhvr>
                                      <p:to>
                                        <p:strVal val="visible"/>
                                      </p:to>
                                    </p:set>
                                    <p:animEffect transition="in" filter="fade">
                                      <p:cBhvr>
                                        <p:cTn id="22" dur="1000"/>
                                        <p:tgtEl>
                                          <p:spTgt spid="49208"/>
                                        </p:tgtEl>
                                      </p:cBhvr>
                                    </p:animEffect>
                                    <p:anim calcmode="lin" valueType="num">
                                      <p:cBhvr>
                                        <p:cTn id="23" dur="1000" fill="hold"/>
                                        <p:tgtEl>
                                          <p:spTgt spid="49208"/>
                                        </p:tgtEl>
                                        <p:attrNameLst>
                                          <p:attrName>ppt_x</p:attrName>
                                        </p:attrNameLst>
                                      </p:cBhvr>
                                      <p:tavLst>
                                        <p:tav tm="0">
                                          <p:val>
                                            <p:strVal val="#ppt_x"/>
                                          </p:val>
                                        </p:tav>
                                        <p:tav tm="100000">
                                          <p:val>
                                            <p:strVal val="#ppt_x"/>
                                          </p:val>
                                        </p:tav>
                                      </p:tavLst>
                                    </p:anim>
                                    <p:anim calcmode="lin" valueType="num">
                                      <p:cBhvr>
                                        <p:cTn id="24" dur="1000" fill="hold"/>
                                        <p:tgtEl>
                                          <p:spTgt spid="492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9210"/>
                                        </p:tgtEl>
                                        <p:attrNameLst>
                                          <p:attrName>style.visibility</p:attrName>
                                        </p:attrNameLst>
                                      </p:cBhvr>
                                      <p:to>
                                        <p:strVal val="visible"/>
                                      </p:to>
                                    </p:set>
                                    <p:animEffect transition="in" filter="fade">
                                      <p:cBhvr>
                                        <p:cTn id="27" dur="1000"/>
                                        <p:tgtEl>
                                          <p:spTgt spid="49210"/>
                                        </p:tgtEl>
                                      </p:cBhvr>
                                    </p:animEffect>
                                    <p:anim calcmode="lin" valueType="num">
                                      <p:cBhvr>
                                        <p:cTn id="28" dur="1000" fill="hold"/>
                                        <p:tgtEl>
                                          <p:spTgt spid="49210"/>
                                        </p:tgtEl>
                                        <p:attrNameLst>
                                          <p:attrName>ppt_x</p:attrName>
                                        </p:attrNameLst>
                                      </p:cBhvr>
                                      <p:tavLst>
                                        <p:tav tm="0">
                                          <p:val>
                                            <p:strVal val="#ppt_x"/>
                                          </p:val>
                                        </p:tav>
                                        <p:tav tm="100000">
                                          <p:val>
                                            <p:strVal val="#ppt_x"/>
                                          </p:val>
                                        </p:tav>
                                      </p:tavLst>
                                    </p:anim>
                                    <p:anim calcmode="lin" valueType="num">
                                      <p:cBhvr>
                                        <p:cTn id="29" dur="1000" fill="hold"/>
                                        <p:tgtEl>
                                          <p:spTgt spid="492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9211"/>
                                        </p:tgtEl>
                                        <p:attrNameLst>
                                          <p:attrName>style.visibility</p:attrName>
                                        </p:attrNameLst>
                                      </p:cBhvr>
                                      <p:to>
                                        <p:strVal val="visible"/>
                                      </p:to>
                                    </p:set>
                                    <p:animEffect transition="in" filter="fade">
                                      <p:cBhvr>
                                        <p:cTn id="32" dur="1000"/>
                                        <p:tgtEl>
                                          <p:spTgt spid="49211"/>
                                        </p:tgtEl>
                                      </p:cBhvr>
                                    </p:animEffect>
                                    <p:anim calcmode="lin" valueType="num">
                                      <p:cBhvr>
                                        <p:cTn id="33" dur="1000" fill="hold"/>
                                        <p:tgtEl>
                                          <p:spTgt spid="49211"/>
                                        </p:tgtEl>
                                        <p:attrNameLst>
                                          <p:attrName>ppt_x</p:attrName>
                                        </p:attrNameLst>
                                      </p:cBhvr>
                                      <p:tavLst>
                                        <p:tav tm="0">
                                          <p:val>
                                            <p:strVal val="#ppt_x"/>
                                          </p:val>
                                        </p:tav>
                                        <p:tav tm="100000">
                                          <p:val>
                                            <p:strVal val="#ppt_x"/>
                                          </p:val>
                                        </p:tav>
                                      </p:tavLst>
                                    </p:anim>
                                    <p:anim calcmode="lin" valueType="num">
                                      <p:cBhvr>
                                        <p:cTn id="34" dur="1000" fill="hold"/>
                                        <p:tgtEl>
                                          <p:spTgt spid="492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9213"/>
                                        </p:tgtEl>
                                        <p:attrNameLst>
                                          <p:attrName>style.visibility</p:attrName>
                                        </p:attrNameLst>
                                      </p:cBhvr>
                                      <p:to>
                                        <p:strVal val="visible"/>
                                      </p:to>
                                    </p:set>
                                    <p:animEffect transition="in" filter="fade">
                                      <p:cBhvr>
                                        <p:cTn id="37" dur="1000"/>
                                        <p:tgtEl>
                                          <p:spTgt spid="49213"/>
                                        </p:tgtEl>
                                      </p:cBhvr>
                                    </p:animEffect>
                                    <p:anim calcmode="lin" valueType="num">
                                      <p:cBhvr>
                                        <p:cTn id="38" dur="1000" fill="hold"/>
                                        <p:tgtEl>
                                          <p:spTgt spid="49213"/>
                                        </p:tgtEl>
                                        <p:attrNameLst>
                                          <p:attrName>ppt_x</p:attrName>
                                        </p:attrNameLst>
                                      </p:cBhvr>
                                      <p:tavLst>
                                        <p:tav tm="0">
                                          <p:val>
                                            <p:strVal val="#ppt_x"/>
                                          </p:val>
                                        </p:tav>
                                        <p:tav tm="100000">
                                          <p:val>
                                            <p:strVal val="#ppt_x"/>
                                          </p:val>
                                        </p:tav>
                                      </p:tavLst>
                                    </p:anim>
                                    <p:anim calcmode="lin" valueType="num">
                                      <p:cBhvr>
                                        <p:cTn id="39" dur="1000" fill="hold"/>
                                        <p:tgtEl>
                                          <p:spTgt spid="492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9214"/>
                                        </p:tgtEl>
                                        <p:attrNameLst>
                                          <p:attrName>style.visibility</p:attrName>
                                        </p:attrNameLst>
                                      </p:cBhvr>
                                      <p:to>
                                        <p:strVal val="visible"/>
                                      </p:to>
                                    </p:set>
                                    <p:animEffect transition="in" filter="fade">
                                      <p:cBhvr>
                                        <p:cTn id="42" dur="1000"/>
                                        <p:tgtEl>
                                          <p:spTgt spid="49214"/>
                                        </p:tgtEl>
                                      </p:cBhvr>
                                    </p:animEffect>
                                    <p:anim calcmode="lin" valueType="num">
                                      <p:cBhvr>
                                        <p:cTn id="43" dur="1000" fill="hold"/>
                                        <p:tgtEl>
                                          <p:spTgt spid="49214"/>
                                        </p:tgtEl>
                                        <p:attrNameLst>
                                          <p:attrName>ppt_x</p:attrName>
                                        </p:attrNameLst>
                                      </p:cBhvr>
                                      <p:tavLst>
                                        <p:tav tm="0">
                                          <p:val>
                                            <p:strVal val="#ppt_x"/>
                                          </p:val>
                                        </p:tav>
                                        <p:tav tm="100000">
                                          <p:val>
                                            <p:strVal val="#ppt_x"/>
                                          </p:val>
                                        </p:tav>
                                      </p:tavLst>
                                    </p:anim>
                                    <p:anim calcmode="lin" valueType="num">
                                      <p:cBhvr>
                                        <p:cTn id="44" dur="1000" fill="hold"/>
                                        <p:tgtEl>
                                          <p:spTgt spid="4921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9275"/>
                                        </p:tgtEl>
                                        <p:attrNameLst>
                                          <p:attrName>style.visibility</p:attrName>
                                        </p:attrNameLst>
                                      </p:cBhvr>
                                      <p:to>
                                        <p:strVal val="visible"/>
                                      </p:to>
                                    </p:set>
                                    <p:animEffect transition="in" filter="fade">
                                      <p:cBhvr>
                                        <p:cTn id="47" dur="1000"/>
                                        <p:tgtEl>
                                          <p:spTgt spid="49275"/>
                                        </p:tgtEl>
                                      </p:cBhvr>
                                    </p:animEffect>
                                    <p:anim calcmode="lin" valueType="num">
                                      <p:cBhvr>
                                        <p:cTn id="48" dur="1000" fill="hold"/>
                                        <p:tgtEl>
                                          <p:spTgt spid="49275"/>
                                        </p:tgtEl>
                                        <p:attrNameLst>
                                          <p:attrName>ppt_x</p:attrName>
                                        </p:attrNameLst>
                                      </p:cBhvr>
                                      <p:tavLst>
                                        <p:tav tm="0">
                                          <p:val>
                                            <p:strVal val="#ppt_x"/>
                                          </p:val>
                                        </p:tav>
                                        <p:tav tm="100000">
                                          <p:val>
                                            <p:strVal val="#ppt_x"/>
                                          </p:val>
                                        </p:tav>
                                      </p:tavLst>
                                    </p:anim>
                                    <p:anim calcmode="lin" valueType="num">
                                      <p:cBhvr>
                                        <p:cTn id="49" dur="1000" fill="hold"/>
                                        <p:tgtEl>
                                          <p:spTgt spid="4927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9276"/>
                                        </p:tgtEl>
                                        <p:attrNameLst>
                                          <p:attrName>style.visibility</p:attrName>
                                        </p:attrNameLst>
                                      </p:cBhvr>
                                      <p:to>
                                        <p:strVal val="visible"/>
                                      </p:to>
                                    </p:set>
                                    <p:animEffect transition="in" filter="fade">
                                      <p:cBhvr>
                                        <p:cTn id="52" dur="1000"/>
                                        <p:tgtEl>
                                          <p:spTgt spid="49276"/>
                                        </p:tgtEl>
                                      </p:cBhvr>
                                    </p:animEffect>
                                    <p:anim calcmode="lin" valueType="num">
                                      <p:cBhvr>
                                        <p:cTn id="53" dur="1000" fill="hold"/>
                                        <p:tgtEl>
                                          <p:spTgt spid="49276"/>
                                        </p:tgtEl>
                                        <p:attrNameLst>
                                          <p:attrName>ppt_x</p:attrName>
                                        </p:attrNameLst>
                                      </p:cBhvr>
                                      <p:tavLst>
                                        <p:tav tm="0">
                                          <p:val>
                                            <p:strVal val="#ppt_x"/>
                                          </p:val>
                                        </p:tav>
                                        <p:tav tm="100000">
                                          <p:val>
                                            <p:strVal val="#ppt_x"/>
                                          </p:val>
                                        </p:tav>
                                      </p:tavLst>
                                    </p:anim>
                                    <p:anim calcmode="lin" valueType="num">
                                      <p:cBhvr>
                                        <p:cTn id="54" dur="1000" fill="hold"/>
                                        <p:tgtEl>
                                          <p:spTgt spid="492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49215"/>
                                        </p:tgtEl>
                                        <p:attrNameLst>
                                          <p:attrName>style.visibility</p:attrName>
                                        </p:attrNameLst>
                                      </p:cBhvr>
                                      <p:to>
                                        <p:strVal val="visible"/>
                                      </p:to>
                                    </p:set>
                                    <p:animEffect transition="in" filter="fade">
                                      <p:cBhvr>
                                        <p:cTn id="59" dur="1000"/>
                                        <p:tgtEl>
                                          <p:spTgt spid="49215"/>
                                        </p:tgtEl>
                                      </p:cBhvr>
                                    </p:animEffect>
                                    <p:anim calcmode="lin" valueType="num">
                                      <p:cBhvr>
                                        <p:cTn id="60" dur="1000" fill="hold"/>
                                        <p:tgtEl>
                                          <p:spTgt spid="49215"/>
                                        </p:tgtEl>
                                        <p:attrNameLst>
                                          <p:attrName>ppt_x</p:attrName>
                                        </p:attrNameLst>
                                      </p:cBhvr>
                                      <p:tavLst>
                                        <p:tav tm="0">
                                          <p:val>
                                            <p:strVal val="#ppt_x"/>
                                          </p:val>
                                        </p:tav>
                                        <p:tav tm="100000">
                                          <p:val>
                                            <p:strVal val="#ppt_x"/>
                                          </p:val>
                                        </p:tav>
                                      </p:tavLst>
                                    </p:anim>
                                    <p:anim calcmode="lin" valueType="num">
                                      <p:cBhvr>
                                        <p:cTn id="61" dur="1000" fill="hold"/>
                                        <p:tgtEl>
                                          <p:spTgt spid="492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9216"/>
                                        </p:tgtEl>
                                        <p:attrNameLst>
                                          <p:attrName>style.visibility</p:attrName>
                                        </p:attrNameLst>
                                      </p:cBhvr>
                                      <p:to>
                                        <p:strVal val="visible"/>
                                      </p:to>
                                    </p:set>
                                    <p:animEffect transition="in" filter="fade">
                                      <p:cBhvr>
                                        <p:cTn id="64" dur="1000"/>
                                        <p:tgtEl>
                                          <p:spTgt spid="49216"/>
                                        </p:tgtEl>
                                      </p:cBhvr>
                                    </p:animEffect>
                                    <p:anim calcmode="lin" valueType="num">
                                      <p:cBhvr>
                                        <p:cTn id="65" dur="1000" fill="hold"/>
                                        <p:tgtEl>
                                          <p:spTgt spid="49216"/>
                                        </p:tgtEl>
                                        <p:attrNameLst>
                                          <p:attrName>ppt_x</p:attrName>
                                        </p:attrNameLst>
                                      </p:cBhvr>
                                      <p:tavLst>
                                        <p:tav tm="0">
                                          <p:val>
                                            <p:strVal val="#ppt_x"/>
                                          </p:val>
                                        </p:tav>
                                        <p:tav tm="100000">
                                          <p:val>
                                            <p:strVal val="#ppt_x"/>
                                          </p:val>
                                        </p:tav>
                                      </p:tavLst>
                                    </p:anim>
                                    <p:anim calcmode="lin" valueType="num">
                                      <p:cBhvr>
                                        <p:cTn id="66" dur="1000" fill="hold"/>
                                        <p:tgtEl>
                                          <p:spTgt spid="492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49217"/>
                                        </p:tgtEl>
                                        <p:attrNameLst>
                                          <p:attrName>style.visibility</p:attrName>
                                        </p:attrNameLst>
                                      </p:cBhvr>
                                      <p:to>
                                        <p:strVal val="visible"/>
                                      </p:to>
                                    </p:set>
                                    <p:animEffect transition="in" filter="fade">
                                      <p:cBhvr>
                                        <p:cTn id="69" dur="1000"/>
                                        <p:tgtEl>
                                          <p:spTgt spid="49217"/>
                                        </p:tgtEl>
                                      </p:cBhvr>
                                    </p:animEffect>
                                    <p:anim calcmode="lin" valueType="num">
                                      <p:cBhvr>
                                        <p:cTn id="70" dur="1000" fill="hold"/>
                                        <p:tgtEl>
                                          <p:spTgt spid="49217"/>
                                        </p:tgtEl>
                                        <p:attrNameLst>
                                          <p:attrName>ppt_x</p:attrName>
                                        </p:attrNameLst>
                                      </p:cBhvr>
                                      <p:tavLst>
                                        <p:tav tm="0">
                                          <p:val>
                                            <p:strVal val="#ppt_x"/>
                                          </p:val>
                                        </p:tav>
                                        <p:tav tm="100000">
                                          <p:val>
                                            <p:strVal val="#ppt_x"/>
                                          </p:val>
                                        </p:tav>
                                      </p:tavLst>
                                    </p:anim>
                                    <p:anim calcmode="lin" valueType="num">
                                      <p:cBhvr>
                                        <p:cTn id="71" dur="1000" fill="hold"/>
                                        <p:tgtEl>
                                          <p:spTgt spid="492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9218"/>
                                        </p:tgtEl>
                                        <p:attrNameLst>
                                          <p:attrName>style.visibility</p:attrName>
                                        </p:attrNameLst>
                                      </p:cBhvr>
                                      <p:to>
                                        <p:strVal val="visible"/>
                                      </p:to>
                                    </p:set>
                                    <p:animEffect transition="in" filter="fade">
                                      <p:cBhvr>
                                        <p:cTn id="74" dur="1000"/>
                                        <p:tgtEl>
                                          <p:spTgt spid="49218"/>
                                        </p:tgtEl>
                                      </p:cBhvr>
                                    </p:animEffect>
                                    <p:anim calcmode="lin" valueType="num">
                                      <p:cBhvr>
                                        <p:cTn id="75" dur="1000" fill="hold"/>
                                        <p:tgtEl>
                                          <p:spTgt spid="49218"/>
                                        </p:tgtEl>
                                        <p:attrNameLst>
                                          <p:attrName>ppt_x</p:attrName>
                                        </p:attrNameLst>
                                      </p:cBhvr>
                                      <p:tavLst>
                                        <p:tav tm="0">
                                          <p:val>
                                            <p:strVal val="#ppt_x"/>
                                          </p:val>
                                        </p:tav>
                                        <p:tav tm="100000">
                                          <p:val>
                                            <p:strVal val="#ppt_x"/>
                                          </p:val>
                                        </p:tav>
                                      </p:tavLst>
                                    </p:anim>
                                    <p:anim calcmode="lin" valueType="num">
                                      <p:cBhvr>
                                        <p:cTn id="76" dur="1000" fill="hold"/>
                                        <p:tgtEl>
                                          <p:spTgt spid="49218"/>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9219"/>
                                        </p:tgtEl>
                                        <p:attrNameLst>
                                          <p:attrName>style.visibility</p:attrName>
                                        </p:attrNameLst>
                                      </p:cBhvr>
                                      <p:to>
                                        <p:strVal val="visible"/>
                                      </p:to>
                                    </p:set>
                                    <p:animEffect transition="in" filter="fade">
                                      <p:cBhvr>
                                        <p:cTn id="79" dur="1000"/>
                                        <p:tgtEl>
                                          <p:spTgt spid="49219"/>
                                        </p:tgtEl>
                                      </p:cBhvr>
                                    </p:animEffect>
                                    <p:anim calcmode="lin" valueType="num">
                                      <p:cBhvr>
                                        <p:cTn id="80" dur="1000" fill="hold"/>
                                        <p:tgtEl>
                                          <p:spTgt spid="49219"/>
                                        </p:tgtEl>
                                        <p:attrNameLst>
                                          <p:attrName>ppt_x</p:attrName>
                                        </p:attrNameLst>
                                      </p:cBhvr>
                                      <p:tavLst>
                                        <p:tav tm="0">
                                          <p:val>
                                            <p:strVal val="#ppt_x"/>
                                          </p:val>
                                        </p:tav>
                                        <p:tav tm="100000">
                                          <p:val>
                                            <p:strVal val="#ppt_x"/>
                                          </p:val>
                                        </p:tav>
                                      </p:tavLst>
                                    </p:anim>
                                    <p:anim calcmode="lin" valueType="num">
                                      <p:cBhvr>
                                        <p:cTn id="81" dur="1000" fill="hold"/>
                                        <p:tgtEl>
                                          <p:spTgt spid="492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9220"/>
                                        </p:tgtEl>
                                        <p:attrNameLst>
                                          <p:attrName>style.visibility</p:attrName>
                                        </p:attrNameLst>
                                      </p:cBhvr>
                                      <p:to>
                                        <p:strVal val="visible"/>
                                      </p:to>
                                    </p:set>
                                    <p:animEffect transition="in" filter="fade">
                                      <p:cBhvr>
                                        <p:cTn id="84" dur="1000"/>
                                        <p:tgtEl>
                                          <p:spTgt spid="49220"/>
                                        </p:tgtEl>
                                      </p:cBhvr>
                                    </p:animEffect>
                                    <p:anim calcmode="lin" valueType="num">
                                      <p:cBhvr>
                                        <p:cTn id="85" dur="1000" fill="hold"/>
                                        <p:tgtEl>
                                          <p:spTgt spid="49220"/>
                                        </p:tgtEl>
                                        <p:attrNameLst>
                                          <p:attrName>ppt_x</p:attrName>
                                        </p:attrNameLst>
                                      </p:cBhvr>
                                      <p:tavLst>
                                        <p:tav tm="0">
                                          <p:val>
                                            <p:strVal val="#ppt_x"/>
                                          </p:val>
                                        </p:tav>
                                        <p:tav tm="100000">
                                          <p:val>
                                            <p:strVal val="#ppt_x"/>
                                          </p:val>
                                        </p:tav>
                                      </p:tavLst>
                                    </p:anim>
                                    <p:anim calcmode="lin" valueType="num">
                                      <p:cBhvr>
                                        <p:cTn id="86" dur="1000" fill="hold"/>
                                        <p:tgtEl>
                                          <p:spTgt spid="4922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49221"/>
                                        </p:tgtEl>
                                        <p:attrNameLst>
                                          <p:attrName>style.visibility</p:attrName>
                                        </p:attrNameLst>
                                      </p:cBhvr>
                                      <p:to>
                                        <p:strVal val="visible"/>
                                      </p:to>
                                    </p:set>
                                    <p:animEffect transition="in" filter="fade">
                                      <p:cBhvr>
                                        <p:cTn id="89" dur="1000"/>
                                        <p:tgtEl>
                                          <p:spTgt spid="49221"/>
                                        </p:tgtEl>
                                      </p:cBhvr>
                                    </p:animEffect>
                                    <p:anim calcmode="lin" valueType="num">
                                      <p:cBhvr>
                                        <p:cTn id="90" dur="1000" fill="hold"/>
                                        <p:tgtEl>
                                          <p:spTgt spid="49221"/>
                                        </p:tgtEl>
                                        <p:attrNameLst>
                                          <p:attrName>ppt_x</p:attrName>
                                        </p:attrNameLst>
                                      </p:cBhvr>
                                      <p:tavLst>
                                        <p:tav tm="0">
                                          <p:val>
                                            <p:strVal val="#ppt_x"/>
                                          </p:val>
                                        </p:tav>
                                        <p:tav tm="100000">
                                          <p:val>
                                            <p:strVal val="#ppt_x"/>
                                          </p:val>
                                        </p:tav>
                                      </p:tavLst>
                                    </p:anim>
                                    <p:anim calcmode="lin" valueType="num">
                                      <p:cBhvr>
                                        <p:cTn id="91" dur="1000" fill="hold"/>
                                        <p:tgtEl>
                                          <p:spTgt spid="49221"/>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49222"/>
                                        </p:tgtEl>
                                        <p:attrNameLst>
                                          <p:attrName>style.visibility</p:attrName>
                                        </p:attrNameLst>
                                      </p:cBhvr>
                                      <p:to>
                                        <p:strVal val="visible"/>
                                      </p:to>
                                    </p:set>
                                    <p:animEffect transition="in" filter="fade">
                                      <p:cBhvr>
                                        <p:cTn id="94" dur="1000"/>
                                        <p:tgtEl>
                                          <p:spTgt spid="49222"/>
                                        </p:tgtEl>
                                      </p:cBhvr>
                                    </p:animEffect>
                                    <p:anim calcmode="lin" valueType="num">
                                      <p:cBhvr>
                                        <p:cTn id="95" dur="1000" fill="hold"/>
                                        <p:tgtEl>
                                          <p:spTgt spid="49222"/>
                                        </p:tgtEl>
                                        <p:attrNameLst>
                                          <p:attrName>ppt_x</p:attrName>
                                        </p:attrNameLst>
                                      </p:cBhvr>
                                      <p:tavLst>
                                        <p:tav tm="0">
                                          <p:val>
                                            <p:strVal val="#ppt_x"/>
                                          </p:val>
                                        </p:tav>
                                        <p:tav tm="100000">
                                          <p:val>
                                            <p:strVal val="#ppt_x"/>
                                          </p:val>
                                        </p:tav>
                                      </p:tavLst>
                                    </p:anim>
                                    <p:anim calcmode="lin" valueType="num">
                                      <p:cBhvr>
                                        <p:cTn id="96" dur="1000" fill="hold"/>
                                        <p:tgtEl>
                                          <p:spTgt spid="49222"/>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49223"/>
                                        </p:tgtEl>
                                        <p:attrNameLst>
                                          <p:attrName>style.visibility</p:attrName>
                                        </p:attrNameLst>
                                      </p:cBhvr>
                                      <p:to>
                                        <p:strVal val="visible"/>
                                      </p:to>
                                    </p:set>
                                    <p:animEffect transition="in" filter="fade">
                                      <p:cBhvr>
                                        <p:cTn id="99" dur="1000"/>
                                        <p:tgtEl>
                                          <p:spTgt spid="49223"/>
                                        </p:tgtEl>
                                      </p:cBhvr>
                                    </p:animEffect>
                                    <p:anim calcmode="lin" valueType="num">
                                      <p:cBhvr>
                                        <p:cTn id="100" dur="1000" fill="hold"/>
                                        <p:tgtEl>
                                          <p:spTgt spid="49223"/>
                                        </p:tgtEl>
                                        <p:attrNameLst>
                                          <p:attrName>ppt_x</p:attrName>
                                        </p:attrNameLst>
                                      </p:cBhvr>
                                      <p:tavLst>
                                        <p:tav tm="0">
                                          <p:val>
                                            <p:strVal val="#ppt_x"/>
                                          </p:val>
                                        </p:tav>
                                        <p:tav tm="100000">
                                          <p:val>
                                            <p:strVal val="#ppt_x"/>
                                          </p:val>
                                        </p:tav>
                                      </p:tavLst>
                                    </p:anim>
                                    <p:anim calcmode="lin" valueType="num">
                                      <p:cBhvr>
                                        <p:cTn id="101" dur="1000" fill="hold"/>
                                        <p:tgtEl>
                                          <p:spTgt spid="4922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49224"/>
                                        </p:tgtEl>
                                        <p:attrNameLst>
                                          <p:attrName>style.visibility</p:attrName>
                                        </p:attrNameLst>
                                      </p:cBhvr>
                                      <p:to>
                                        <p:strVal val="visible"/>
                                      </p:to>
                                    </p:set>
                                    <p:animEffect transition="in" filter="fade">
                                      <p:cBhvr>
                                        <p:cTn id="104" dur="1000"/>
                                        <p:tgtEl>
                                          <p:spTgt spid="49224"/>
                                        </p:tgtEl>
                                      </p:cBhvr>
                                    </p:animEffect>
                                    <p:anim calcmode="lin" valueType="num">
                                      <p:cBhvr>
                                        <p:cTn id="105" dur="1000" fill="hold"/>
                                        <p:tgtEl>
                                          <p:spTgt spid="49224"/>
                                        </p:tgtEl>
                                        <p:attrNameLst>
                                          <p:attrName>ppt_x</p:attrName>
                                        </p:attrNameLst>
                                      </p:cBhvr>
                                      <p:tavLst>
                                        <p:tav tm="0">
                                          <p:val>
                                            <p:strVal val="#ppt_x"/>
                                          </p:val>
                                        </p:tav>
                                        <p:tav tm="100000">
                                          <p:val>
                                            <p:strVal val="#ppt_x"/>
                                          </p:val>
                                        </p:tav>
                                      </p:tavLst>
                                    </p:anim>
                                    <p:anim calcmode="lin" valueType="num">
                                      <p:cBhvr>
                                        <p:cTn id="106" dur="1000" fill="hold"/>
                                        <p:tgtEl>
                                          <p:spTgt spid="4922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49225"/>
                                        </p:tgtEl>
                                        <p:attrNameLst>
                                          <p:attrName>style.visibility</p:attrName>
                                        </p:attrNameLst>
                                      </p:cBhvr>
                                      <p:to>
                                        <p:strVal val="visible"/>
                                      </p:to>
                                    </p:set>
                                    <p:animEffect transition="in" filter="fade">
                                      <p:cBhvr>
                                        <p:cTn id="109" dur="1000"/>
                                        <p:tgtEl>
                                          <p:spTgt spid="49225"/>
                                        </p:tgtEl>
                                      </p:cBhvr>
                                    </p:animEffect>
                                    <p:anim calcmode="lin" valueType="num">
                                      <p:cBhvr>
                                        <p:cTn id="110" dur="1000" fill="hold"/>
                                        <p:tgtEl>
                                          <p:spTgt spid="49225"/>
                                        </p:tgtEl>
                                        <p:attrNameLst>
                                          <p:attrName>ppt_x</p:attrName>
                                        </p:attrNameLst>
                                      </p:cBhvr>
                                      <p:tavLst>
                                        <p:tav tm="0">
                                          <p:val>
                                            <p:strVal val="#ppt_x"/>
                                          </p:val>
                                        </p:tav>
                                        <p:tav tm="100000">
                                          <p:val>
                                            <p:strVal val="#ppt_x"/>
                                          </p:val>
                                        </p:tav>
                                      </p:tavLst>
                                    </p:anim>
                                    <p:anim calcmode="lin" valueType="num">
                                      <p:cBhvr>
                                        <p:cTn id="111" dur="1000" fill="hold"/>
                                        <p:tgtEl>
                                          <p:spTgt spid="4922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49226"/>
                                        </p:tgtEl>
                                        <p:attrNameLst>
                                          <p:attrName>style.visibility</p:attrName>
                                        </p:attrNameLst>
                                      </p:cBhvr>
                                      <p:to>
                                        <p:strVal val="visible"/>
                                      </p:to>
                                    </p:set>
                                    <p:animEffect transition="in" filter="fade">
                                      <p:cBhvr>
                                        <p:cTn id="114" dur="1000"/>
                                        <p:tgtEl>
                                          <p:spTgt spid="49226"/>
                                        </p:tgtEl>
                                      </p:cBhvr>
                                    </p:animEffect>
                                    <p:anim calcmode="lin" valueType="num">
                                      <p:cBhvr>
                                        <p:cTn id="115" dur="1000" fill="hold"/>
                                        <p:tgtEl>
                                          <p:spTgt spid="49226"/>
                                        </p:tgtEl>
                                        <p:attrNameLst>
                                          <p:attrName>ppt_x</p:attrName>
                                        </p:attrNameLst>
                                      </p:cBhvr>
                                      <p:tavLst>
                                        <p:tav tm="0">
                                          <p:val>
                                            <p:strVal val="#ppt_x"/>
                                          </p:val>
                                        </p:tav>
                                        <p:tav tm="100000">
                                          <p:val>
                                            <p:strVal val="#ppt_x"/>
                                          </p:val>
                                        </p:tav>
                                      </p:tavLst>
                                    </p:anim>
                                    <p:anim calcmode="lin" valueType="num">
                                      <p:cBhvr>
                                        <p:cTn id="116" dur="1000" fill="hold"/>
                                        <p:tgtEl>
                                          <p:spTgt spid="4922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227"/>
                                        </p:tgtEl>
                                        <p:attrNameLst>
                                          <p:attrName>style.visibility</p:attrName>
                                        </p:attrNameLst>
                                      </p:cBhvr>
                                      <p:to>
                                        <p:strVal val="visible"/>
                                      </p:to>
                                    </p:set>
                                    <p:animEffect transition="in" filter="fade">
                                      <p:cBhvr>
                                        <p:cTn id="119" dur="1000"/>
                                        <p:tgtEl>
                                          <p:spTgt spid="49227"/>
                                        </p:tgtEl>
                                      </p:cBhvr>
                                    </p:animEffect>
                                    <p:anim calcmode="lin" valueType="num">
                                      <p:cBhvr>
                                        <p:cTn id="120" dur="1000" fill="hold"/>
                                        <p:tgtEl>
                                          <p:spTgt spid="49227"/>
                                        </p:tgtEl>
                                        <p:attrNameLst>
                                          <p:attrName>ppt_x</p:attrName>
                                        </p:attrNameLst>
                                      </p:cBhvr>
                                      <p:tavLst>
                                        <p:tav tm="0">
                                          <p:val>
                                            <p:strVal val="#ppt_x"/>
                                          </p:val>
                                        </p:tav>
                                        <p:tav tm="100000">
                                          <p:val>
                                            <p:strVal val="#ppt_x"/>
                                          </p:val>
                                        </p:tav>
                                      </p:tavLst>
                                    </p:anim>
                                    <p:anim calcmode="lin" valueType="num">
                                      <p:cBhvr>
                                        <p:cTn id="121" dur="1000" fill="hold"/>
                                        <p:tgtEl>
                                          <p:spTgt spid="49227"/>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9228"/>
                                        </p:tgtEl>
                                        <p:attrNameLst>
                                          <p:attrName>style.visibility</p:attrName>
                                        </p:attrNameLst>
                                      </p:cBhvr>
                                      <p:to>
                                        <p:strVal val="visible"/>
                                      </p:to>
                                    </p:set>
                                    <p:animEffect transition="in" filter="fade">
                                      <p:cBhvr>
                                        <p:cTn id="124" dur="1000"/>
                                        <p:tgtEl>
                                          <p:spTgt spid="49228"/>
                                        </p:tgtEl>
                                      </p:cBhvr>
                                    </p:animEffect>
                                    <p:anim calcmode="lin" valueType="num">
                                      <p:cBhvr>
                                        <p:cTn id="125" dur="1000" fill="hold"/>
                                        <p:tgtEl>
                                          <p:spTgt spid="49228"/>
                                        </p:tgtEl>
                                        <p:attrNameLst>
                                          <p:attrName>ppt_x</p:attrName>
                                        </p:attrNameLst>
                                      </p:cBhvr>
                                      <p:tavLst>
                                        <p:tav tm="0">
                                          <p:val>
                                            <p:strVal val="#ppt_x"/>
                                          </p:val>
                                        </p:tav>
                                        <p:tav tm="100000">
                                          <p:val>
                                            <p:strVal val="#ppt_x"/>
                                          </p:val>
                                        </p:tav>
                                      </p:tavLst>
                                    </p:anim>
                                    <p:anim calcmode="lin" valueType="num">
                                      <p:cBhvr>
                                        <p:cTn id="126" dur="1000" fill="hold"/>
                                        <p:tgtEl>
                                          <p:spTgt spid="4922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49229"/>
                                        </p:tgtEl>
                                        <p:attrNameLst>
                                          <p:attrName>style.visibility</p:attrName>
                                        </p:attrNameLst>
                                      </p:cBhvr>
                                      <p:to>
                                        <p:strVal val="visible"/>
                                      </p:to>
                                    </p:set>
                                    <p:animEffect transition="in" filter="fade">
                                      <p:cBhvr>
                                        <p:cTn id="129" dur="1000"/>
                                        <p:tgtEl>
                                          <p:spTgt spid="49229"/>
                                        </p:tgtEl>
                                      </p:cBhvr>
                                    </p:animEffect>
                                    <p:anim calcmode="lin" valueType="num">
                                      <p:cBhvr>
                                        <p:cTn id="130" dur="1000" fill="hold"/>
                                        <p:tgtEl>
                                          <p:spTgt spid="49229"/>
                                        </p:tgtEl>
                                        <p:attrNameLst>
                                          <p:attrName>ppt_x</p:attrName>
                                        </p:attrNameLst>
                                      </p:cBhvr>
                                      <p:tavLst>
                                        <p:tav tm="0">
                                          <p:val>
                                            <p:strVal val="#ppt_x"/>
                                          </p:val>
                                        </p:tav>
                                        <p:tav tm="100000">
                                          <p:val>
                                            <p:strVal val="#ppt_x"/>
                                          </p:val>
                                        </p:tav>
                                      </p:tavLst>
                                    </p:anim>
                                    <p:anim calcmode="lin" valueType="num">
                                      <p:cBhvr>
                                        <p:cTn id="131" dur="1000" fill="hold"/>
                                        <p:tgtEl>
                                          <p:spTgt spid="49229"/>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9230"/>
                                        </p:tgtEl>
                                        <p:attrNameLst>
                                          <p:attrName>style.visibility</p:attrName>
                                        </p:attrNameLst>
                                      </p:cBhvr>
                                      <p:to>
                                        <p:strVal val="visible"/>
                                      </p:to>
                                    </p:set>
                                    <p:animEffect transition="in" filter="fade">
                                      <p:cBhvr>
                                        <p:cTn id="134" dur="1000"/>
                                        <p:tgtEl>
                                          <p:spTgt spid="49230"/>
                                        </p:tgtEl>
                                      </p:cBhvr>
                                    </p:animEffect>
                                    <p:anim calcmode="lin" valueType="num">
                                      <p:cBhvr>
                                        <p:cTn id="135" dur="1000" fill="hold"/>
                                        <p:tgtEl>
                                          <p:spTgt spid="49230"/>
                                        </p:tgtEl>
                                        <p:attrNameLst>
                                          <p:attrName>ppt_x</p:attrName>
                                        </p:attrNameLst>
                                      </p:cBhvr>
                                      <p:tavLst>
                                        <p:tav tm="0">
                                          <p:val>
                                            <p:strVal val="#ppt_x"/>
                                          </p:val>
                                        </p:tav>
                                        <p:tav tm="100000">
                                          <p:val>
                                            <p:strVal val="#ppt_x"/>
                                          </p:val>
                                        </p:tav>
                                      </p:tavLst>
                                    </p:anim>
                                    <p:anim calcmode="lin" valueType="num">
                                      <p:cBhvr>
                                        <p:cTn id="136" dur="1000" fill="hold"/>
                                        <p:tgtEl>
                                          <p:spTgt spid="49230"/>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49231"/>
                                        </p:tgtEl>
                                        <p:attrNameLst>
                                          <p:attrName>style.visibility</p:attrName>
                                        </p:attrNameLst>
                                      </p:cBhvr>
                                      <p:to>
                                        <p:strVal val="visible"/>
                                      </p:to>
                                    </p:set>
                                    <p:animEffect transition="in" filter="fade">
                                      <p:cBhvr>
                                        <p:cTn id="139" dur="1000"/>
                                        <p:tgtEl>
                                          <p:spTgt spid="49231"/>
                                        </p:tgtEl>
                                      </p:cBhvr>
                                    </p:animEffect>
                                    <p:anim calcmode="lin" valueType="num">
                                      <p:cBhvr>
                                        <p:cTn id="140" dur="1000" fill="hold"/>
                                        <p:tgtEl>
                                          <p:spTgt spid="49231"/>
                                        </p:tgtEl>
                                        <p:attrNameLst>
                                          <p:attrName>ppt_x</p:attrName>
                                        </p:attrNameLst>
                                      </p:cBhvr>
                                      <p:tavLst>
                                        <p:tav tm="0">
                                          <p:val>
                                            <p:strVal val="#ppt_x"/>
                                          </p:val>
                                        </p:tav>
                                        <p:tav tm="100000">
                                          <p:val>
                                            <p:strVal val="#ppt_x"/>
                                          </p:val>
                                        </p:tav>
                                      </p:tavLst>
                                    </p:anim>
                                    <p:anim calcmode="lin" valueType="num">
                                      <p:cBhvr>
                                        <p:cTn id="141" dur="1000" fill="hold"/>
                                        <p:tgtEl>
                                          <p:spTgt spid="49231"/>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49232"/>
                                        </p:tgtEl>
                                        <p:attrNameLst>
                                          <p:attrName>style.visibility</p:attrName>
                                        </p:attrNameLst>
                                      </p:cBhvr>
                                      <p:to>
                                        <p:strVal val="visible"/>
                                      </p:to>
                                    </p:set>
                                    <p:animEffect transition="in" filter="fade">
                                      <p:cBhvr>
                                        <p:cTn id="144" dur="1000"/>
                                        <p:tgtEl>
                                          <p:spTgt spid="49232"/>
                                        </p:tgtEl>
                                      </p:cBhvr>
                                    </p:animEffect>
                                    <p:anim calcmode="lin" valueType="num">
                                      <p:cBhvr>
                                        <p:cTn id="145" dur="1000" fill="hold"/>
                                        <p:tgtEl>
                                          <p:spTgt spid="49232"/>
                                        </p:tgtEl>
                                        <p:attrNameLst>
                                          <p:attrName>ppt_x</p:attrName>
                                        </p:attrNameLst>
                                      </p:cBhvr>
                                      <p:tavLst>
                                        <p:tav tm="0">
                                          <p:val>
                                            <p:strVal val="#ppt_x"/>
                                          </p:val>
                                        </p:tav>
                                        <p:tav tm="100000">
                                          <p:val>
                                            <p:strVal val="#ppt_x"/>
                                          </p:val>
                                        </p:tav>
                                      </p:tavLst>
                                    </p:anim>
                                    <p:anim calcmode="lin" valueType="num">
                                      <p:cBhvr>
                                        <p:cTn id="146" dur="1000" fill="hold"/>
                                        <p:tgtEl>
                                          <p:spTgt spid="49232"/>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49233"/>
                                        </p:tgtEl>
                                        <p:attrNameLst>
                                          <p:attrName>style.visibility</p:attrName>
                                        </p:attrNameLst>
                                      </p:cBhvr>
                                      <p:to>
                                        <p:strVal val="visible"/>
                                      </p:to>
                                    </p:set>
                                    <p:animEffect transition="in" filter="fade">
                                      <p:cBhvr>
                                        <p:cTn id="149" dur="1000"/>
                                        <p:tgtEl>
                                          <p:spTgt spid="49233"/>
                                        </p:tgtEl>
                                      </p:cBhvr>
                                    </p:animEffect>
                                    <p:anim calcmode="lin" valueType="num">
                                      <p:cBhvr>
                                        <p:cTn id="150" dur="1000" fill="hold"/>
                                        <p:tgtEl>
                                          <p:spTgt spid="49233"/>
                                        </p:tgtEl>
                                        <p:attrNameLst>
                                          <p:attrName>ppt_x</p:attrName>
                                        </p:attrNameLst>
                                      </p:cBhvr>
                                      <p:tavLst>
                                        <p:tav tm="0">
                                          <p:val>
                                            <p:strVal val="#ppt_x"/>
                                          </p:val>
                                        </p:tav>
                                        <p:tav tm="100000">
                                          <p:val>
                                            <p:strVal val="#ppt_x"/>
                                          </p:val>
                                        </p:tav>
                                      </p:tavLst>
                                    </p:anim>
                                    <p:anim calcmode="lin" valueType="num">
                                      <p:cBhvr>
                                        <p:cTn id="151" dur="1000" fill="hold"/>
                                        <p:tgtEl>
                                          <p:spTgt spid="49233"/>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49234"/>
                                        </p:tgtEl>
                                        <p:attrNameLst>
                                          <p:attrName>style.visibility</p:attrName>
                                        </p:attrNameLst>
                                      </p:cBhvr>
                                      <p:to>
                                        <p:strVal val="visible"/>
                                      </p:to>
                                    </p:set>
                                    <p:animEffect transition="in" filter="fade">
                                      <p:cBhvr>
                                        <p:cTn id="154" dur="1000"/>
                                        <p:tgtEl>
                                          <p:spTgt spid="49234"/>
                                        </p:tgtEl>
                                      </p:cBhvr>
                                    </p:animEffect>
                                    <p:anim calcmode="lin" valueType="num">
                                      <p:cBhvr>
                                        <p:cTn id="155" dur="1000" fill="hold"/>
                                        <p:tgtEl>
                                          <p:spTgt spid="49234"/>
                                        </p:tgtEl>
                                        <p:attrNameLst>
                                          <p:attrName>ppt_x</p:attrName>
                                        </p:attrNameLst>
                                      </p:cBhvr>
                                      <p:tavLst>
                                        <p:tav tm="0">
                                          <p:val>
                                            <p:strVal val="#ppt_x"/>
                                          </p:val>
                                        </p:tav>
                                        <p:tav tm="100000">
                                          <p:val>
                                            <p:strVal val="#ppt_x"/>
                                          </p:val>
                                        </p:tav>
                                      </p:tavLst>
                                    </p:anim>
                                    <p:anim calcmode="lin" valueType="num">
                                      <p:cBhvr>
                                        <p:cTn id="156" dur="1000" fill="hold"/>
                                        <p:tgtEl>
                                          <p:spTgt spid="49234"/>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9235"/>
                                        </p:tgtEl>
                                        <p:attrNameLst>
                                          <p:attrName>style.visibility</p:attrName>
                                        </p:attrNameLst>
                                      </p:cBhvr>
                                      <p:to>
                                        <p:strVal val="visible"/>
                                      </p:to>
                                    </p:set>
                                    <p:animEffect transition="in" filter="fade">
                                      <p:cBhvr>
                                        <p:cTn id="159" dur="1000"/>
                                        <p:tgtEl>
                                          <p:spTgt spid="49235"/>
                                        </p:tgtEl>
                                      </p:cBhvr>
                                    </p:animEffect>
                                    <p:anim calcmode="lin" valueType="num">
                                      <p:cBhvr>
                                        <p:cTn id="160" dur="1000" fill="hold"/>
                                        <p:tgtEl>
                                          <p:spTgt spid="49235"/>
                                        </p:tgtEl>
                                        <p:attrNameLst>
                                          <p:attrName>ppt_x</p:attrName>
                                        </p:attrNameLst>
                                      </p:cBhvr>
                                      <p:tavLst>
                                        <p:tav tm="0">
                                          <p:val>
                                            <p:strVal val="#ppt_x"/>
                                          </p:val>
                                        </p:tav>
                                        <p:tav tm="100000">
                                          <p:val>
                                            <p:strVal val="#ppt_x"/>
                                          </p:val>
                                        </p:tav>
                                      </p:tavLst>
                                    </p:anim>
                                    <p:anim calcmode="lin" valueType="num">
                                      <p:cBhvr>
                                        <p:cTn id="161" dur="1000" fill="hold"/>
                                        <p:tgtEl>
                                          <p:spTgt spid="49235"/>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9236"/>
                                        </p:tgtEl>
                                        <p:attrNameLst>
                                          <p:attrName>style.visibility</p:attrName>
                                        </p:attrNameLst>
                                      </p:cBhvr>
                                      <p:to>
                                        <p:strVal val="visible"/>
                                      </p:to>
                                    </p:set>
                                    <p:animEffect transition="in" filter="fade">
                                      <p:cBhvr>
                                        <p:cTn id="164" dur="1000"/>
                                        <p:tgtEl>
                                          <p:spTgt spid="49236"/>
                                        </p:tgtEl>
                                      </p:cBhvr>
                                    </p:animEffect>
                                    <p:anim calcmode="lin" valueType="num">
                                      <p:cBhvr>
                                        <p:cTn id="165" dur="1000" fill="hold"/>
                                        <p:tgtEl>
                                          <p:spTgt spid="49236"/>
                                        </p:tgtEl>
                                        <p:attrNameLst>
                                          <p:attrName>ppt_x</p:attrName>
                                        </p:attrNameLst>
                                      </p:cBhvr>
                                      <p:tavLst>
                                        <p:tav tm="0">
                                          <p:val>
                                            <p:strVal val="#ppt_x"/>
                                          </p:val>
                                        </p:tav>
                                        <p:tav tm="100000">
                                          <p:val>
                                            <p:strVal val="#ppt_x"/>
                                          </p:val>
                                        </p:tav>
                                      </p:tavLst>
                                    </p:anim>
                                    <p:anim calcmode="lin" valueType="num">
                                      <p:cBhvr>
                                        <p:cTn id="166" dur="1000" fill="hold"/>
                                        <p:tgtEl>
                                          <p:spTgt spid="4923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49237"/>
                                        </p:tgtEl>
                                        <p:attrNameLst>
                                          <p:attrName>style.visibility</p:attrName>
                                        </p:attrNameLst>
                                      </p:cBhvr>
                                      <p:to>
                                        <p:strVal val="visible"/>
                                      </p:to>
                                    </p:set>
                                    <p:animEffect transition="in" filter="fade">
                                      <p:cBhvr>
                                        <p:cTn id="169" dur="1000"/>
                                        <p:tgtEl>
                                          <p:spTgt spid="49237"/>
                                        </p:tgtEl>
                                      </p:cBhvr>
                                    </p:animEffect>
                                    <p:anim calcmode="lin" valueType="num">
                                      <p:cBhvr>
                                        <p:cTn id="170" dur="1000" fill="hold"/>
                                        <p:tgtEl>
                                          <p:spTgt spid="49237"/>
                                        </p:tgtEl>
                                        <p:attrNameLst>
                                          <p:attrName>ppt_x</p:attrName>
                                        </p:attrNameLst>
                                      </p:cBhvr>
                                      <p:tavLst>
                                        <p:tav tm="0">
                                          <p:val>
                                            <p:strVal val="#ppt_x"/>
                                          </p:val>
                                        </p:tav>
                                        <p:tav tm="100000">
                                          <p:val>
                                            <p:strVal val="#ppt_x"/>
                                          </p:val>
                                        </p:tav>
                                      </p:tavLst>
                                    </p:anim>
                                    <p:anim calcmode="lin" valueType="num">
                                      <p:cBhvr>
                                        <p:cTn id="171" dur="1000" fill="hold"/>
                                        <p:tgtEl>
                                          <p:spTgt spid="49237"/>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9238"/>
                                        </p:tgtEl>
                                        <p:attrNameLst>
                                          <p:attrName>style.visibility</p:attrName>
                                        </p:attrNameLst>
                                      </p:cBhvr>
                                      <p:to>
                                        <p:strVal val="visible"/>
                                      </p:to>
                                    </p:set>
                                    <p:animEffect transition="in" filter="fade">
                                      <p:cBhvr>
                                        <p:cTn id="174" dur="1000"/>
                                        <p:tgtEl>
                                          <p:spTgt spid="49238"/>
                                        </p:tgtEl>
                                      </p:cBhvr>
                                    </p:animEffect>
                                    <p:anim calcmode="lin" valueType="num">
                                      <p:cBhvr>
                                        <p:cTn id="175" dur="1000" fill="hold"/>
                                        <p:tgtEl>
                                          <p:spTgt spid="49238"/>
                                        </p:tgtEl>
                                        <p:attrNameLst>
                                          <p:attrName>ppt_x</p:attrName>
                                        </p:attrNameLst>
                                      </p:cBhvr>
                                      <p:tavLst>
                                        <p:tav tm="0">
                                          <p:val>
                                            <p:strVal val="#ppt_x"/>
                                          </p:val>
                                        </p:tav>
                                        <p:tav tm="100000">
                                          <p:val>
                                            <p:strVal val="#ppt_x"/>
                                          </p:val>
                                        </p:tav>
                                      </p:tavLst>
                                    </p:anim>
                                    <p:anim calcmode="lin" valueType="num">
                                      <p:cBhvr>
                                        <p:cTn id="176" dur="1000" fill="hold"/>
                                        <p:tgtEl>
                                          <p:spTgt spid="49238"/>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49239"/>
                                        </p:tgtEl>
                                        <p:attrNameLst>
                                          <p:attrName>style.visibility</p:attrName>
                                        </p:attrNameLst>
                                      </p:cBhvr>
                                      <p:to>
                                        <p:strVal val="visible"/>
                                      </p:to>
                                    </p:set>
                                    <p:animEffect transition="in" filter="fade">
                                      <p:cBhvr>
                                        <p:cTn id="179" dur="1000"/>
                                        <p:tgtEl>
                                          <p:spTgt spid="49239"/>
                                        </p:tgtEl>
                                      </p:cBhvr>
                                    </p:animEffect>
                                    <p:anim calcmode="lin" valueType="num">
                                      <p:cBhvr>
                                        <p:cTn id="180" dur="1000" fill="hold"/>
                                        <p:tgtEl>
                                          <p:spTgt spid="49239"/>
                                        </p:tgtEl>
                                        <p:attrNameLst>
                                          <p:attrName>ppt_x</p:attrName>
                                        </p:attrNameLst>
                                      </p:cBhvr>
                                      <p:tavLst>
                                        <p:tav tm="0">
                                          <p:val>
                                            <p:strVal val="#ppt_x"/>
                                          </p:val>
                                        </p:tav>
                                        <p:tav tm="100000">
                                          <p:val>
                                            <p:strVal val="#ppt_x"/>
                                          </p:val>
                                        </p:tav>
                                      </p:tavLst>
                                    </p:anim>
                                    <p:anim calcmode="lin" valueType="num">
                                      <p:cBhvr>
                                        <p:cTn id="181" dur="1000" fill="hold"/>
                                        <p:tgtEl>
                                          <p:spTgt spid="49239"/>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49240"/>
                                        </p:tgtEl>
                                        <p:attrNameLst>
                                          <p:attrName>style.visibility</p:attrName>
                                        </p:attrNameLst>
                                      </p:cBhvr>
                                      <p:to>
                                        <p:strVal val="visible"/>
                                      </p:to>
                                    </p:set>
                                    <p:animEffect transition="in" filter="fade">
                                      <p:cBhvr>
                                        <p:cTn id="184" dur="1000"/>
                                        <p:tgtEl>
                                          <p:spTgt spid="49240"/>
                                        </p:tgtEl>
                                      </p:cBhvr>
                                    </p:animEffect>
                                    <p:anim calcmode="lin" valueType="num">
                                      <p:cBhvr>
                                        <p:cTn id="185" dur="1000" fill="hold"/>
                                        <p:tgtEl>
                                          <p:spTgt spid="49240"/>
                                        </p:tgtEl>
                                        <p:attrNameLst>
                                          <p:attrName>ppt_x</p:attrName>
                                        </p:attrNameLst>
                                      </p:cBhvr>
                                      <p:tavLst>
                                        <p:tav tm="0">
                                          <p:val>
                                            <p:strVal val="#ppt_x"/>
                                          </p:val>
                                        </p:tav>
                                        <p:tav tm="100000">
                                          <p:val>
                                            <p:strVal val="#ppt_x"/>
                                          </p:val>
                                        </p:tav>
                                      </p:tavLst>
                                    </p:anim>
                                    <p:anim calcmode="lin" valueType="num">
                                      <p:cBhvr>
                                        <p:cTn id="186" dur="1000" fill="hold"/>
                                        <p:tgtEl>
                                          <p:spTgt spid="49240"/>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9241"/>
                                        </p:tgtEl>
                                        <p:attrNameLst>
                                          <p:attrName>style.visibility</p:attrName>
                                        </p:attrNameLst>
                                      </p:cBhvr>
                                      <p:to>
                                        <p:strVal val="visible"/>
                                      </p:to>
                                    </p:set>
                                    <p:animEffect transition="in" filter="fade">
                                      <p:cBhvr>
                                        <p:cTn id="189" dur="1000"/>
                                        <p:tgtEl>
                                          <p:spTgt spid="49241"/>
                                        </p:tgtEl>
                                      </p:cBhvr>
                                    </p:animEffect>
                                    <p:anim calcmode="lin" valueType="num">
                                      <p:cBhvr>
                                        <p:cTn id="190" dur="1000" fill="hold"/>
                                        <p:tgtEl>
                                          <p:spTgt spid="49241"/>
                                        </p:tgtEl>
                                        <p:attrNameLst>
                                          <p:attrName>ppt_x</p:attrName>
                                        </p:attrNameLst>
                                      </p:cBhvr>
                                      <p:tavLst>
                                        <p:tav tm="0">
                                          <p:val>
                                            <p:strVal val="#ppt_x"/>
                                          </p:val>
                                        </p:tav>
                                        <p:tav tm="100000">
                                          <p:val>
                                            <p:strVal val="#ppt_x"/>
                                          </p:val>
                                        </p:tav>
                                      </p:tavLst>
                                    </p:anim>
                                    <p:anim calcmode="lin" valueType="num">
                                      <p:cBhvr>
                                        <p:cTn id="191" dur="1000" fill="hold"/>
                                        <p:tgtEl>
                                          <p:spTgt spid="49241"/>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49242"/>
                                        </p:tgtEl>
                                        <p:attrNameLst>
                                          <p:attrName>style.visibility</p:attrName>
                                        </p:attrNameLst>
                                      </p:cBhvr>
                                      <p:to>
                                        <p:strVal val="visible"/>
                                      </p:to>
                                    </p:set>
                                    <p:animEffect transition="in" filter="fade">
                                      <p:cBhvr>
                                        <p:cTn id="194" dur="1000"/>
                                        <p:tgtEl>
                                          <p:spTgt spid="49242"/>
                                        </p:tgtEl>
                                      </p:cBhvr>
                                    </p:animEffect>
                                    <p:anim calcmode="lin" valueType="num">
                                      <p:cBhvr>
                                        <p:cTn id="195" dur="1000" fill="hold"/>
                                        <p:tgtEl>
                                          <p:spTgt spid="49242"/>
                                        </p:tgtEl>
                                        <p:attrNameLst>
                                          <p:attrName>ppt_x</p:attrName>
                                        </p:attrNameLst>
                                      </p:cBhvr>
                                      <p:tavLst>
                                        <p:tav tm="0">
                                          <p:val>
                                            <p:strVal val="#ppt_x"/>
                                          </p:val>
                                        </p:tav>
                                        <p:tav tm="100000">
                                          <p:val>
                                            <p:strVal val="#ppt_x"/>
                                          </p:val>
                                        </p:tav>
                                      </p:tavLst>
                                    </p:anim>
                                    <p:anim calcmode="lin" valueType="num">
                                      <p:cBhvr>
                                        <p:cTn id="196" dur="1000" fill="hold"/>
                                        <p:tgtEl>
                                          <p:spTgt spid="49242"/>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243"/>
                                        </p:tgtEl>
                                        <p:attrNameLst>
                                          <p:attrName>style.visibility</p:attrName>
                                        </p:attrNameLst>
                                      </p:cBhvr>
                                      <p:to>
                                        <p:strVal val="visible"/>
                                      </p:to>
                                    </p:set>
                                    <p:animEffect transition="in" filter="fade">
                                      <p:cBhvr>
                                        <p:cTn id="199" dur="1000"/>
                                        <p:tgtEl>
                                          <p:spTgt spid="49243"/>
                                        </p:tgtEl>
                                      </p:cBhvr>
                                    </p:animEffect>
                                    <p:anim calcmode="lin" valueType="num">
                                      <p:cBhvr>
                                        <p:cTn id="200" dur="1000" fill="hold"/>
                                        <p:tgtEl>
                                          <p:spTgt spid="49243"/>
                                        </p:tgtEl>
                                        <p:attrNameLst>
                                          <p:attrName>ppt_x</p:attrName>
                                        </p:attrNameLst>
                                      </p:cBhvr>
                                      <p:tavLst>
                                        <p:tav tm="0">
                                          <p:val>
                                            <p:strVal val="#ppt_x"/>
                                          </p:val>
                                        </p:tav>
                                        <p:tav tm="100000">
                                          <p:val>
                                            <p:strVal val="#ppt_x"/>
                                          </p:val>
                                        </p:tav>
                                      </p:tavLst>
                                    </p:anim>
                                    <p:anim calcmode="lin" valueType="num">
                                      <p:cBhvr>
                                        <p:cTn id="201" dur="1000" fill="hold"/>
                                        <p:tgtEl>
                                          <p:spTgt spid="49243"/>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9244"/>
                                        </p:tgtEl>
                                        <p:attrNameLst>
                                          <p:attrName>style.visibility</p:attrName>
                                        </p:attrNameLst>
                                      </p:cBhvr>
                                      <p:to>
                                        <p:strVal val="visible"/>
                                      </p:to>
                                    </p:set>
                                    <p:animEffect transition="in" filter="fade">
                                      <p:cBhvr>
                                        <p:cTn id="204" dur="1000"/>
                                        <p:tgtEl>
                                          <p:spTgt spid="49244"/>
                                        </p:tgtEl>
                                      </p:cBhvr>
                                    </p:animEffect>
                                    <p:anim calcmode="lin" valueType="num">
                                      <p:cBhvr>
                                        <p:cTn id="205" dur="1000" fill="hold"/>
                                        <p:tgtEl>
                                          <p:spTgt spid="49244"/>
                                        </p:tgtEl>
                                        <p:attrNameLst>
                                          <p:attrName>ppt_x</p:attrName>
                                        </p:attrNameLst>
                                      </p:cBhvr>
                                      <p:tavLst>
                                        <p:tav tm="0">
                                          <p:val>
                                            <p:strVal val="#ppt_x"/>
                                          </p:val>
                                        </p:tav>
                                        <p:tav tm="100000">
                                          <p:val>
                                            <p:strVal val="#ppt_x"/>
                                          </p:val>
                                        </p:tav>
                                      </p:tavLst>
                                    </p:anim>
                                    <p:anim calcmode="lin" valueType="num">
                                      <p:cBhvr>
                                        <p:cTn id="206" dur="1000" fill="hold"/>
                                        <p:tgtEl>
                                          <p:spTgt spid="4924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246"/>
                                        </p:tgtEl>
                                        <p:attrNameLst>
                                          <p:attrName>style.visibility</p:attrName>
                                        </p:attrNameLst>
                                      </p:cBhvr>
                                      <p:to>
                                        <p:strVal val="visible"/>
                                      </p:to>
                                    </p:set>
                                    <p:animEffect transition="in" filter="fade">
                                      <p:cBhvr>
                                        <p:cTn id="209" dur="1000"/>
                                        <p:tgtEl>
                                          <p:spTgt spid="49246"/>
                                        </p:tgtEl>
                                      </p:cBhvr>
                                    </p:animEffect>
                                    <p:anim calcmode="lin" valueType="num">
                                      <p:cBhvr>
                                        <p:cTn id="210" dur="1000" fill="hold"/>
                                        <p:tgtEl>
                                          <p:spTgt spid="49246"/>
                                        </p:tgtEl>
                                        <p:attrNameLst>
                                          <p:attrName>ppt_x</p:attrName>
                                        </p:attrNameLst>
                                      </p:cBhvr>
                                      <p:tavLst>
                                        <p:tav tm="0">
                                          <p:val>
                                            <p:strVal val="#ppt_x"/>
                                          </p:val>
                                        </p:tav>
                                        <p:tav tm="100000">
                                          <p:val>
                                            <p:strVal val="#ppt_x"/>
                                          </p:val>
                                        </p:tav>
                                      </p:tavLst>
                                    </p:anim>
                                    <p:anim calcmode="lin" valueType="num">
                                      <p:cBhvr>
                                        <p:cTn id="211" dur="1000" fill="hold"/>
                                        <p:tgtEl>
                                          <p:spTgt spid="49246"/>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9247"/>
                                        </p:tgtEl>
                                        <p:attrNameLst>
                                          <p:attrName>style.visibility</p:attrName>
                                        </p:attrNameLst>
                                      </p:cBhvr>
                                      <p:to>
                                        <p:strVal val="visible"/>
                                      </p:to>
                                    </p:set>
                                    <p:animEffect transition="in" filter="fade">
                                      <p:cBhvr>
                                        <p:cTn id="214" dur="1000"/>
                                        <p:tgtEl>
                                          <p:spTgt spid="49247"/>
                                        </p:tgtEl>
                                      </p:cBhvr>
                                    </p:animEffect>
                                    <p:anim calcmode="lin" valueType="num">
                                      <p:cBhvr>
                                        <p:cTn id="215" dur="1000" fill="hold"/>
                                        <p:tgtEl>
                                          <p:spTgt spid="49247"/>
                                        </p:tgtEl>
                                        <p:attrNameLst>
                                          <p:attrName>ppt_x</p:attrName>
                                        </p:attrNameLst>
                                      </p:cBhvr>
                                      <p:tavLst>
                                        <p:tav tm="0">
                                          <p:val>
                                            <p:strVal val="#ppt_x"/>
                                          </p:val>
                                        </p:tav>
                                        <p:tav tm="100000">
                                          <p:val>
                                            <p:strVal val="#ppt_x"/>
                                          </p:val>
                                        </p:tav>
                                      </p:tavLst>
                                    </p:anim>
                                    <p:anim calcmode="lin" valueType="num">
                                      <p:cBhvr>
                                        <p:cTn id="216" dur="1000" fill="hold"/>
                                        <p:tgtEl>
                                          <p:spTgt spid="49247"/>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9248"/>
                                        </p:tgtEl>
                                        <p:attrNameLst>
                                          <p:attrName>style.visibility</p:attrName>
                                        </p:attrNameLst>
                                      </p:cBhvr>
                                      <p:to>
                                        <p:strVal val="visible"/>
                                      </p:to>
                                    </p:set>
                                    <p:animEffect transition="in" filter="fade">
                                      <p:cBhvr>
                                        <p:cTn id="219" dur="1000"/>
                                        <p:tgtEl>
                                          <p:spTgt spid="49248"/>
                                        </p:tgtEl>
                                      </p:cBhvr>
                                    </p:animEffect>
                                    <p:anim calcmode="lin" valueType="num">
                                      <p:cBhvr>
                                        <p:cTn id="220" dur="1000" fill="hold"/>
                                        <p:tgtEl>
                                          <p:spTgt spid="49248"/>
                                        </p:tgtEl>
                                        <p:attrNameLst>
                                          <p:attrName>ppt_x</p:attrName>
                                        </p:attrNameLst>
                                      </p:cBhvr>
                                      <p:tavLst>
                                        <p:tav tm="0">
                                          <p:val>
                                            <p:strVal val="#ppt_x"/>
                                          </p:val>
                                        </p:tav>
                                        <p:tav tm="100000">
                                          <p:val>
                                            <p:strVal val="#ppt_x"/>
                                          </p:val>
                                        </p:tav>
                                      </p:tavLst>
                                    </p:anim>
                                    <p:anim calcmode="lin" valueType="num">
                                      <p:cBhvr>
                                        <p:cTn id="221" dur="1000" fill="hold"/>
                                        <p:tgtEl>
                                          <p:spTgt spid="49248"/>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49249"/>
                                        </p:tgtEl>
                                        <p:attrNameLst>
                                          <p:attrName>style.visibility</p:attrName>
                                        </p:attrNameLst>
                                      </p:cBhvr>
                                      <p:to>
                                        <p:strVal val="visible"/>
                                      </p:to>
                                    </p:set>
                                    <p:animEffect transition="in" filter="fade">
                                      <p:cBhvr>
                                        <p:cTn id="224" dur="1000"/>
                                        <p:tgtEl>
                                          <p:spTgt spid="49249"/>
                                        </p:tgtEl>
                                      </p:cBhvr>
                                    </p:animEffect>
                                    <p:anim calcmode="lin" valueType="num">
                                      <p:cBhvr>
                                        <p:cTn id="225" dur="1000" fill="hold"/>
                                        <p:tgtEl>
                                          <p:spTgt spid="49249"/>
                                        </p:tgtEl>
                                        <p:attrNameLst>
                                          <p:attrName>ppt_x</p:attrName>
                                        </p:attrNameLst>
                                      </p:cBhvr>
                                      <p:tavLst>
                                        <p:tav tm="0">
                                          <p:val>
                                            <p:strVal val="#ppt_x"/>
                                          </p:val>
                                        </p:tav>
                                        <p:tav tm="100000">
                                          <p:val>
                                            <p:strVal val="#ppt_x"/>
                                          </p:val>
                                        </p:tav>
                                      </p:tavLst>
                                    </p:anim>
                                    <p:anim calcmode="lin" valueType="num">
                                      <p:cBhvr>
                                        <p:cTn id="226" dur="1000" fill="hold"/>
                                        <p:tgtEl>
                                          <p:spTgt spid="49249"/>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49250"/>
                                        </p:tgtEl>
                                        <p:attrNameLst>
                                          <p:attrName>style.visibility</p:attrName>
                                        </p:attrNameLst>
                                      </p:cBhvr>
                                      <p:to>
                                        <p:strVal val="visible"/>
                                      </p:to>
                                    </p:set>
                                    <p:animEffect transition="in" filter="fade">
                                      <p:cBhvr>
                                        <p:cTn id="229" dur="1000"/>
                                        <p:tgtEl>
                                          <p:spTgt spid="49250"/>
                                        </p:tgtEl>
                                      </p:cBhvr>
                                    </p:animEffect>
                                    <p:anim calcmode="lin" valueType="num">
                                      <p:cBhvr>
                                        <p:cTn id="230" dur="1000" fill="hold"/>
                                        <p:tgtEl>
                                          <p:spTgt spid="49250"/>
                                        </p:tgtEl>
                                        <p:attrNameLst>
                                          <p:attrName>ppt_x</p:attrName>
                                        </p:attrNameLst>
                                      </p:cBhvr>
                                      <p:tavLst>
                                        <p:tav tm="0">
                                          <p:val>
                                            <p:strVal val="#ppt_x"/>
                                          </p:val>
                                        </p:tav>
                                        <p:tav tm="100000">
                                          <p:val>
                                            <p:strVal val="#ppt_x"/>
                                          </p:val>
                                        </p:tav>
                                      </p:tavLst>
                                    </p:anim>
                                    <p:anim calcmode="lin" valueType="num">
                                      <p:cBhvr>
                                        <p:cTn id="231" dur="1000" fill="hold"/>
                                        <p:tgtEl>
                                          <p:spTgt spid="49250"/>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49251"/>
                                        </p:tgtEl>
                                        <p:attrNameLst>
                                          <p:attrName>style.visibility</p:attrName>
                                        </p:attrNameLst>
                                      </p:cBhvr>
                                      <p:to>
                                        <p:strVal val="visible"/>
                                      </p:to>
                                    </p:set>
                                    <p:animEffect transition="in" filter="fade">
                                      <p:cBhvr>
                                        <p:cTn id="234" dur="1000"/>
                                        <p:tgtEl>
                                          <p:spTgt spid="49251"/>
                                        </p:tgtEl>
                                      </p:cBhvr>
                                    </p:animEffect>
                                    <p:anim calcmode="lin" valueType="num">
                                      <p:cBhvr>
                                        <p:cTn id="235" dur="1000" fill="hold"/>
                                        <p:tgtEl>
                                          <p:spTgt spid="49251"/>
                                        </p:tgtEl>
                                        <p:attrNameLst>
                                          <p:attrName>ppt_x</p:attrName>
                                        </p:attrNameLst>
                                      </p:cBhvr>
                                      <p:tavLst>
                                        <p:tav tm="0">
                                          <p:val>
                                            <p:strVal val="#ppt_x"/>
                                          </p:val>
                                        </p:tav>
                                        <p:tav tm="100000">
                                          <p:val>
                                            <p:strVal val="#ppt_x"/>
                                          </p:val>
                                        </p:tav>
                                      </p:tavLst>
                                    </p:anim>
                                    <p:anim calcmode="lin" valueType="num">
                                      <p:cBhvr>
                                        <p:cTn id="236" dur="1000" fill="hold"/>
                                        <p:tgtEl>
                                          <p:spTgt spid="49251"/>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49252"/>
                                        </p:tgtEl>
                                        <p:attrNameLst>
                                          <p:attrName>style.visibility</p:attrName>
                                        </p:attrNameLst>
                                      </p:cBhvr>
                                      <p:to>
                                        <p:strVal val="visible"/>
                                      </p:to>
                                    </p:set>
                                    <p:animEffect transition="in" filter="fade">
                                      <p:cBhvr>
                                        <p:cTn id="239" dur="1000"/>
                                        <p:tgtEl>
                                          <p:spTgt spid="49252"/>
                                        </p:tgtEl>
                                      </p:cBhvr>
                                    </p:animEffect>
                                    <p:anim calcmode="lin" valueType="num">
                                      <p:cBhvr>
                                        <p:cTn id="240" dur="1000" fill="hold"/>
                                        <p:tgtEl>
                                          <p:spTgt spid="49252"/>
                                        </p:tgtEl>
                                        <p:attrNameLst>
                                          <p:attrName>ppt_x</p:attrName>
                                        </p:attrNameLst>
                                      </p:cBhvr>
                                      <p:tavLst>
                                        <p:tav tm="0">
                                          <p:val>
                                            <p:strVal val="#ppt_x"/>
                                          </p:val>
                                        </p:tav>
                                        <p:tav tm="100000">
                                          <p:val>
                                            <p:strVal val="#ppt_x"/>
                                          </p:val>
                                        </p:tav>
                                      </p:tavLst>
                                    </p:anim>
                                    <p:anim calcmode="lin" valueType="num">
                                      <p:cBhvr>
                                        <p:cTn id="241" dur="1000" fill="hold"/>
                                        <p:tgtEl>
                                          <p:spTgt spid="49252"/>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49253"/>
                                        </p:tgtEl>
                                        <p:attrNameLst>
                                          <p:attrName>style.visibility</p:attrName>
                                        </p:attrNameLst>
                                      </p:cBhvr>
                                      <p:to>
                                        <p:strVal val="visible"/>
                                      </p:to>
                                    </p:set>
                                    <p:animEffect transition="in" filter="fade">
                                      <p:cBhvr>
                                        <p:cTn id="244" dur="1000"/>
                                        <p:tgtEl>
                                          <p:spTgt spid="49253"/>
                                        </p:tgtEl>
                                      </p:cBhvr>
                                    </p:animEffect>
                                    <p:anim calcmode="lin" valueType="num">
                                      <p:cBhvr>
                                        <p:cTn id="245" dur="1000" fill="hold"/>
                                        <p:tgtEl>
                                          <p:spTgt spid="49253"/>
                                        </p:tgtEl>
                                        <p:attrNameLst>
                                          <p:attrName>ppt_x</p:attrName>
                                        </p:attrNameLst>
                                      </p:cBhvr>
                                      <p:tavLst>
                                        <p:tav tm="0">
                                          <p:val>
                                            <p:strVal val="#ppt_x"/>
                                          </p:val>
                                        </p:tav>
                                        <p:tav tm="100000">
                                          <p:val>
                                            <p:strVal val="#ppt_x"/>
                                          </p:val>
                                        </p:tav>
                                      </p:tavLst>
                                    </p:anim>
                                    <p:anim calcmode="lin" valueType="num">
                                      <p:cBhvr>
                                        <p:cTn id="246" dur="1000" fill="hold"/>
                                        <p:tgtEl>
                                          <p:spTgt spid="49253"/>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49255"/>
                                        </p:tgtEl>
                                        <p:attrNameLst>
                                          <p:attrName>style.visibility</p:attrName>
                                        </p:attrNameLst>
                                      </p:cBhvr>
                                      <p:to>
                                        <p:strVal val="visible"/>
                                      </p:to>
                                    </p:set>
                                    <p:animEffect transition="in" filter="fade">
                                      <p:cBhvr>
                                        <p:cTn id="249" dur="1000"/>
                                        <p:tgtEl>
                                          <p:spTgt spid="49255"/>
                                        </p:tgtEl>
                                      </p:cBhvr>
                                    </p:animEffect>
                                    <p:anim calcmode="lin" valueType="num">
                                      <p:cBhvr>
                                        <p:cTn id="250" dur="1000" fill="hold"/>
                                        <p:tgtEl>
                                          <p:spTgt spid="49255"/>
                                        </p:tgtEl>
                                        <p:attrNameLst>
                                          <p:attrName>ppt_x</p:attrName>
                                        </p:attrNameLst>
                                      </p:cBhvr>
                                      <p:tavLst>
                                        <p:tav tm="0">
                                          <p:val>
                                            <p:strVal val="#ppt_x"/>
                                          </p:val>
                                        </p:tav>
                                        <p:tav tm="100000">
                                          <p:val>
                                            <p:strVal val="#ppt_x"/>
                                          </p:val>
                                        </p:tav>
                                      </p:tavLst>
                                    </p:anim>
                                    <p:anim calcmode="lin" valueType="num">
                                      <p:cBhvr>
                                        <p:cTn id="251" dur="1000" fill="hold"/>
                                        <p:tgtEl>
                                          <p:spTgt spid="49255"/>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49256"/>
                                        </p:tgtEl>
                                        <p:attrNameLst>
                                          <p:attrName>style.visibility</p:attrName>
                                        </p:attrNameLst>
                                      </p:cBhvr>
                                      <p:to>
                                        <p:strVal val="visible"/>
                                      </p:to>
                                    </p:set>
                                    <p:animEffect transition="in" filter="fade">
                                      <p:cBhvr>
                                        <p:cTn id="254" dur="1000"/>
                                        <p:tgtEl>
                                          <p:spTgt spid="49256"/>
                                        </p:tgtEl>
                                      </p:cBhvr>
                                    </p:animEffect>
                                    <p:anim calcmode="lin" valueType="num">
                                      <p:cBhvr>
                                        <p:cTn id="255" dur="1000" fill="hold"/>
                                        <p:tgtEl>
                                          <p:spTgt spid="49256"/>
                                        </p:tgtEl>
                                        <p:attrNameLst>
                                          <p:attrName>ppt_x</p:attrName>
                                        </p:attrNameLst>
                                      </p:cBhvr>
                                      <p:tavLst>
                                        <p:tav tm="0">
                                          <p:val>
                                            <p:strVal val="#ppt_x"/>
                                          </p:val>
                                        </p:tav>
                                        <p:tav tm="100000">
                                          <p:val>
                                            <p:strVal val="#ppt_x"/>
                                          </p:val>
                                        </p:tav>
                                      </p:tavLst>
                                    </p:anim>
                                    <p:anim calcmode="lin" valueType="num">
                                      <p:cBhvr>
                                        <p:cTn id="256" dur="1000" fill="hold"/>
                                        <p:tgtEl>
                                          <p:spTgt spid="49256"/>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49257"/>
                                        </p:tgtEl>
                                        <p:attrNameLst>
                                          <p:attrName>style.visibility</p:attrName>
                                        </p:attrNameLst>
                                      </p:cBhvr>
                                      <p:to>
                                        <p:strVal val="visible"/>
                                      </p:to>
                                    </p:set>
                                    <p:animEffect transition="in" filter="fade">
                                      <p:cBhvr>
                                        <p:cTn id="259" dur="1000"/>
                                        <p:tgtEl>
                                          <p:spTgt spid="49257"/>
                                        </p:tgtEl>
                                      </p:cBhvr>
                                    </p:animEffect>
                                    <p:anim calcmode="lin" valueType="num">
                                      <p:cBhvr>
                                        <p:cTn id="260" dur="1000" fill="hold"/>
                                        <p:tgtEl>
                                          <p:spTgt spid="49257"/>
                                        </p:tgtEl>
                                        <p:attrNameLst>
                                          <p:attrName>ppt_x</p:attrName>
                                        </p:attrNameLst>
                                      </p:cBhvr>
                                      <p:tavLst>
                                        <p:tav tm="0">
                                          <p:val>
                                            <p:strVal val="#ppt_x"/>
                                          </p:val>
                                        </p:tav>
                                        <p:tav tm="100000">
                                          <p:val>
                                            <p:strVal val="#ppt_x"/>
                                          </p:val>
                                        </p:tav>
                                      </p:tavLst>
                                    </p:anim>
                                    <p:anim calcmode="lin" valueType="num">
                                      <p:cBhvr>
                                        <p:cTn id="261" dur="1000" fill="hold"/>
                                        <p:tgtEl>
                                          <p:spTgt spid="49257"/>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49258"/>
                                        </p:tgtEl>
                                        <p:attrNameLst>
                                          <p:attrName>style.visibility</p:attrName>
                                        </p:attrNameLst>
                                      </p:cBhvr>
                                      <p:to>
                                        <p:strVal val="visible"/>
                                      </p:to>
                                    </p:set>
                                    <p:animEffect transition="in" filter="fade">
                                      <p:cBhvr>
                                        <p:cTn id="264" dur="1000"/>
                                        <p:tgtEl>
                                          <p:spTgt spid="49258"/>
                                        </p:tgtEl>
                                      </p:cBhvr>
                                    </p:animEffect>
                                    <p:anim calcmode="lin" valueType="num">
                                      <p:cBhvr>
                                        <p:cTn id="265" dur="1000" fill="hold"/>
                                        <p:tgtEl>
                                          <p:spTgt spid="49258"/>
                                        </p:tgtEl>
                                        <p:attrNameLst>
                                          <p:attrName>ppt_x</p:attrName>
                                        </p:attrNameLst>
                                      </p:cBhvr>
                                      <p:tavLst>
                                        <p:tav tm="0">
                                          <p:val>
                                            <p:strVal val="#ppt_x"/>
                                          </p:val>
                                        </p:tav>
                                        <p:tav tm="100000">
                                          <p:val>
                                            <p:strVal val="#ppt_x"/>
                                          </p:val>
                                        </p:tav>
                                      </p:tavLst>
                                    </p:anim>
                                    <p:anim calcmode="lin" valueType="num">
                                      <p:cBhvr>
                                        <p:cTn id="266" dur="1000" fill="hold"/>
                                        <p:tgtEl>
                                          <p:spTgt spid="49258"/>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49259"/>
                                        </p:tgtEl>
                                        <p:attrNameLst>
                                          <p:attrName>style.visibility</p:attrName>
                                        </p:attrNameLst>
                                      </p:cBhvr>
                                      <p:to>
                                        <p:strVal val="visible"/>
                                      </p:to>
                                    </p:set>
                                    <p:animEffect transition="in" filter="fade">
                                      <p:cBhvr>
                                        <p:cTn id="269" dur="1000"/>
                                        <p:tgtEl>
                                          <p:spTgt spid="49259"/>
                                        </p:tgtEl>
                                      </p:cBhvr>
                                    </p:animEffect>
                                    <p:anim calcmode="lin" valueType="num">
                                      <p:cBhvr>
                                        <p:cTn id="270" dur="1000" fill="hold"/>
                                        <p:tgtEl>
                                          <p:spTgt spid="49259"/>
                                        </p:tgtEl>
                                        <p:attrNameLst>
                                          <p:attrName>ppt_x</p:attrName>
                                        </p:attrNameLst>
                                      </p:cBhvr>
                                      <p:tavLst>
                                        <p:tav tm="0">
                                          <p:val>
                                            <p:strVal val="#ppt_x"/>
                                          </p:val>
                                        </p:tav>
                                        <p:tav tm="100000">
                                          <p:val>
                                            <p:strVal val="#ppt_x"/>
                                          </p:val>
                                        </p:tav>
                                      </p:tavLst>
                                    </p:anim>
                                    <p:anim calcmode="lin" valueType="num">
                                      <p:cBhvr>
                                        <p:cTn id="271" dur="1000" fill="hold"/>
                                        <p:tgtEl>
                                          <p:spTgt spid="49259"/>
                                        </p:tgtEl>
                                        <p:attrNameLst>
                                          <p:attrName>ppt_y</p:attrName>
                                        </p:attrNameLst>
                                      </p:cBhvr>
                                      <p:tavLst>
                                        <p:tav tm="0">
                                          <p:val>
                                            <p:strVal val="#ppt_y+.1"/>
                                          </p:val>
                                        </p:tav>
                                        <p:tav tm="100000">
                                          <p:val>
                                            <p:strVal val="#ppt_y"/>
                                          </p:val>
                                        </p:tav>
                                      </p:tavLst>
                                    </p:anim>
                                  </p:childTnLst>
                                </p:cTn>
                              </p:par>
                              <p:par>
                                <p:cTn id="272" presetID="42" presetClass="entr" presetSubtype="0" fill="hold" grpId="0" nodeType="withEffect">
                                  <p:stCondLst>
                                    <p:cond delay="0"/>
                                  </p:stCondLst>
                                  <p:childTnLst>
                                    <p:set>
                                      <p:cBhvr>
                                        <p:cTn id="273" dur="1" fill="hold">
                                          <p:stCondLst>
                                            <p:cond delay="0"/>
                                          </p:stCondLst>
                                        </p:cTn>
                                        <p:tgtEl>
                                          <p:spTgt spid="49260"/>
                                        </p:tgtEl>
                                        <p:attrNameLst>
                                          <p:attrName>style.visibility</p:attrName>
                                        </p:attrNameLst>
                                      </p:cBhvr>
                                      <p:to>
                                        <p:strVal val="visible"/>
                                      </p:to>
                                    </p:set>
                                    <p:animEffect transition="in" filter="fade">
                                      <p:cBhvr>
                                        <p:cTn id="274" dur="1000"/>
                                        <p:tgtEl>
                                          <p:spTgt spid="49260"/>
                                        </p:tgtEl>
                                      </p:cBhvr>
                                    </p:animEffect>
                                    <p:anim calcmode="lin" valueType="num">
                                      <p:cBhvr>
                                        <p:cTn id="275" dur="1000" fill="hold"/>
                                        <p:tgtEl>
                                          <p:spTgt spid="49260"/>
                                        </p:tgtEl>
                                        <p:attrNameLst>
                                          <p:attrName>ppt_x</p:attrName>
                                        </p:attrNameLst>
                                      </p:cBhvr>
                                      <p:tavLst>
                                        <p:tav tm="0">
                                          <p:val>
                                            <p:strVal val="#ppt_x"/>
                                          </p:val>
                                        </p:tav>
                                        <p:tav tm="100000">
                                          <p:val>
                                            <p:strVal val="#ppt_x"/>
                                          </p:val>
                                        </p:tav>
                                      </p:tavLst>
                                    </p:anim>
                                    <p:anim calcmode="lin" valueType="num">
                                      <p:cBhvr>
                                        <p:cTn id="276" dur="1000" fill="hold"/>
                                        <p:tgtEl>
                                          <p:spTgt spid="49260"/>
                                        </p:tgtEl>
                                        <p:attrNameLst>
                                          <p:attrName>ppt_y</p:attrName>
                                        </p:attrNameLst>
                                      </p:cBhvr>
                                      <p:tavLst>
                                        <p:tav tm="0">
                                          <p:val>
                                            <p:strVal val="#ppt_y+.1"/>
                                          </p:val>
                                        </p:tav>
                                        <p:tav tm="100000">
                                          <p:val>
                                            <p:strVal val="#ppt_y"/>
                                          </p:val>
                                        </p:tav>
                                      </p:tavLst>
                                    </p:anim>
                                  </p:childTnLst>
                                </p:cTn>
                              </p:par>
                              <p:par>
                                <p:cTn id="277" presetID="42" presetClass="entr" presetSubtype="0" fill="hold" grpId="0" nodeType="withEffect">
                                  <p:stCondLst>
                                    <p:cond delay="0"/>
                                  </p:stCondLst>
                                  <p:childTnLst>
                                    <p:set>
                                      <p:cBhvr>
                                        <p:cTn id="278" dur="1" fill="hold">
                                          <p:stCondLst>
                                            <p:cond delay="0"/>
                                          </p:stCondLst>
                                        </p:cTn>
                                        <p:tgtEl>
                                          <p:spTgt spid="49261"/>
                                        </p:tgtEl>
                                        <p:attrNameLst>
                                          <p:attrName>style.visibility</p:attrName>
                                        </p:attrNameLst>
                                      </p:cBhvr>
                                      <p:to>
                                        <p:strVal val="visible"/>
                                      </p:to>
                                    </p:set>
                                    <p:animEffect transition="in" filter="fade">
                                      <p:cBhvr>
                                        <p:cTn id="279" dur="1000"/>
                                        <p:tgtEl>
                                          <p:spTgt spid="49261"/>
                                        </p:tgtEl>
                                      </p:cBhvr>
                                    </p:animEffect>
                                    <p:anim calcmode="lin" valueType="num">
                                      <p:cBhvr>
                                        <p:cTn id="280" dur="1000" fill="hold"/>
                                        <p:tgtEl>
                                          <p:spTgt spid="49261"/>
                                        </p:tgtEl>
                                        <p:attrNameLst>
                                          <p:attrName>ppt_x</p:attrName>
                                        </p:attrNameLst>
                                      </p:cBhvr>
                                      <p:tavLst>
                                        <p:tav tm="0">
                                          <p:val>
                                            <p:strVal val="#ppt_x"/>
                                          </p:val>
                                        </p:tav>
                                        <p:tav tm="100000">
                                          <p:val>
                                            <p:strVal val="#ppt_x"/>
                                          </p:val>
                                        </p:tav>
                                      </p:tavLst>
                                    </p:anim>
                                    <p:anim calcmode="lin" valueType="num">
                                      <p:cBhvr>
                                        <p:cTn id="281" dur="1000" fill="hold"/>
                                        <p:tgtEl>
                                          <p:spTgt spid="49261"/>
                                        </p:tgtEl>
                                        <p:attrNameLst>
                                          <p:attrName>ppt_y</p:attrName>
                                        </p:attrNameLst>
                                      </p:cBhvr>
                                      <p:tavLst>
                                        <p:tav tm="0">
                                          <p:val>
                                            <p:strVal val="#ppt_y+.1"/>
                                          </p:val>
                                        </p:tav>
                                        <p:tav tm="100000">
                                          <p:val>
                                            <p:strVal val="#ppt_y"/>
                                          </p:val>
                                        </p:tav>
                                      </p:tavLst>
                                    </p:anim>
                                  </p:childTnLst>
                                </p:cTn>
                              </p:par>
                              <p:par>
                                <p:cTn id="282" presetID="42" presetClass="entr" presetSubtype="0" fill="hold" grpId="0" nodeType="withEffect">
                                  <p:stCondLst>
                                    <p:cond delay="0"/>
                                  </p:stCondLst>
                                  <p:childTnLst>
                                    <p:set>
                                      <p:cBhvr>
                                        <p:cTn id="283" dur="1" fill="hold">
                                          <p:stCondLst>
                                            <p:cond delay="0"/>
                                          </p:stCondLst>
                                        </p:cTn>
                                        <p:tgtEl>
                                          <p:spTgt spid="49262"/>
                                        </p:tgtEl>
                                        <p:attrNameLst>
                                          <p:attrName>style.visibility</p:attrName>
                                        </p:attrNameLst>
                                      </p:cBhvr>
                                      <p:to>
                                        <p:strVal val="visible"/>
                                      </p:to>
                                    </p:set>
                                    <p:animEffect transition="in" filter="fade">
                                      <p:cBhvr>
                                        <p:cTn id="284" dur="1000"/>
                                        <p:tgtEl>
                                          <p:spTgt spid="49262"/>
                                        </p:tgtEl>
                                      </p:cBhvr>
                                    </p:animEffect>
                                    <p:anim calcmode="lin" valueType="num">
                                      <p:cBhvr>
                                        <p:cTn id="285" dur="1000" fill="hold"/>
                                        <p:tgtEl>
                                          <p:spTgt spid="49262"/>
                                        </p:tgtEl>
                                        <p:attrNameLst>
                                          <p:attrName>ppt_x</p:attrName>
                                        </p:attrNameLst>
                                      </p:cBhvr>
                                      <p:tavLst>
                                        <p:tav tm="0">
                                          <p:val>
                                            <p:strVal val="#ppt_x"/>
                                          </p:val>
                                        </p:tav>
                                        <p:tav tm="100000">
                                          <p:val>
                                            <p:strVal val="#ppt_x"/>
                                          </p:val>
                                        </p:tav>
                                      </p:tavLst>
                                    </p:anim>
                                    <p:anim calcmode="lin" valueType="num">
                                      <p:cBhvr>
                                        <p:cTn id="286" dur="1000" fill="hold"/>
                                        <p:tgtEl>
                                          <p:spTgt spid="49262"/>
                                        </p:tgtEl>
                                        <p:attrNameLst>
                                          <p:attrName>ppt_y</p:attrName>
                                        </p:attrNameLst>
                                      </p:cBhvr>
                                      <p:tavLst>
                                        <p:tav tm="0">
                                          <p:val>
                                            <p:strVal val="#ppt_y+.1"/>
                                          </p:val>
                                        </p:tav>
                                        <p:tav tm="100000">
                                          <p:val>
                                            <p:strVal val="#ppt_y"/>
                                          </p:val>
                                        </p:tav>
                                      </p:tavLst>
                                    </p:anim>
                                  </p:childTnLst>
                                </p:cTn>
                              </p:par>
                              <p:par>
                                <p:cTn id="287" presetID="42" presetClass="entr" presetSubtype="0" fill="hold" grpId="0" nodeType="withEffect">
                                  <p:stCondLst>
                                    <p:cond delay="0"/>
                                  </p:stCondLst>
                                  <p:childTnLst>
                                    <p:set>
                                      <p:cBhvr>
                                        <p:cTn id="288" dur="1" fill="hold">
                                          <p:stCondLst>
                                            <p:cond delay="0"/>
                                          </p:stCondLst>
                                        </p:cTn>
                                        <p:tgtEl>
                                          <p:spTgt spid="49265"/>
                                        </p:tgtEl>
                                        <p:attrNameLst>
                                          <p:attrName>style.visibility</p:attrName>
                                        </p:attrNameLst>
                                      </p:cBhvr>
                                      <p:to>
                                        <p:strVal val="visible"/>
                                      </p:to>
                                    </p:set>
                                    <p:animEffect transition="in" filter="fade">
                                      <p:cBhvr>
                                        <p:cTn id="289" dur="1000"/>
                                        <p:tgtEl>
                                          <p:spTgt spid="49265"/>
                                        </p:tgtEl>
                                      </p:cBhvr>
                                    </p:animEffect>
                                    <p:anim calcmode="lin" valueType="num">
                                      <p:cBhvr>
                                        <p:cTn id="290" dur="1000" fill="hold"/>
                                        <p:tgtEl>
                                          <p:spTgt spid="49265"/>
                                        </p:tgtEl>
                                        <p:attrNameLst>
                                          <p:attrName>ppt_x</p:attrName>
                                        </p:attrNameLst>
                                      </p:cBhvr>
                                      <p:tavLst>
                                        <p:tav tm="0">
                                          <p:val>
                                            <p:strVal val="#ppt_x"/>
                                          </p:val>
                                        </p:tav>
                                        <p:tav tm="100000">
                                          <p:val>
                                            <p:strVal val="#ppt_x"/>
                                          </p:val>
                                        </p:tav>
                                      </p:tavLst>
                                    </p:anim>
                                    <p:anim calcmode="lin" valueType="num">
                                      <p:cBhvr>
                                        <p:cTn id="291" dur="1000" fill="hold"/>
                                        <p:tgtEl>
                                          <p:spTgt spid="49265"/>
                                        </p:tgtEl>
                                        <p:attrNameLst>
                                          <p:attrName>ppt_y</p:attrName>
                                        </p:attrNameLst>
                                      </p:cBhvr>
                                      <p:tavLst>
                                        <p:tav tm="0">
                                          <p:val>
                                            <p:strVal val="#ppt_y+.1"/>
                                          </p:val>
                                        </p:tav>
                                        <p:tav tm="100000">
                                          <p:val>
                                            <p:strVal val="#ppt_y"/>
                                          </p:val>
                                        </p:tav>
                                      </p:tavLst>
                                    </p:anim>
                                  </p:childTnLst>
                                </p:cTn>
                              </p:par>
                              <p:par>
                                <p:cTn id="292" presetID="42" presetClass="entr" presetSubtype="0" fill="hold" grpId="0" nodeType="withEffect">
                                  <p:stCondLst>
                                    <p:cond delay="0"/>
                                  </p:stCondLst>
                                  <p:childTnLst>
                                    <p:set>
                                      <p:cBhvr>
                                        <p:cTn id="293" dur="1" fill="hold">
                                          <p:stCondLst>
                                            <p:cond delay="0"/>
                                          </p:stCondLst>
                                        </p:cTn>
                                        <p:tgtEl>
                                          <p:spTgt spid="49266"/>
                                        </p:tgtEl>
                                        <p:attrNameLst>
                                          <p:attrName>style.visibility</p:attrName>
                                        </p:attrNameLst>
                                      </p:cBhvr>
                                      <p:to>
                                        <p:strVal val="visible"/>
                                      </p:to>
                                    </p:set>
                                    <p:animEffect transition="in" filter="fade">
                                      <p:cBhvr>
                                        <p:cTn id="294" dur="1000"/>
                                        <p:tgtEl>
                                          <p:spTgt spid="49266"/>
                                        </p:tgtEl>
                                      </p:cBhvr>
                                    </p:animEffect>
                                    <p:anim calcmode="lin" valueType="num">
                                      <p:cBhvr>
                                        <p:cTn id="295" dur="1000" fill="hold"/>
                                        <p:tgtEl>
                                          <p:spTgt spid="49266"/>
                                        </p:tgtEl>
                                        <p:attrNameLst>
                                          <p:attrName>ppt_x</p:attrName>
                                        </p:attrNameLst>
                                      </p:cBhvr>
                                      <p:tavLst>
                                        <p:tav tm="0">
                                          <p:val>
                                            <p:strVal val="#ppt_x"/>
                                          </p:val>
                                        </p:tav>
                                        <p:tav tm="100000">
                                          <p:val>
                                            <p:strVal val="#ppt_x"/>
                                          </p:val>
                                        </p:tav>
                                      </p:tavLst>
                                    </p:anim>
                                    <p:anim calcmode="lin" valueType="num">
                                      <p:cBhvr>
                                        <p:cTn id="296" dur="1000" fill="hold"/>
                                        <p:tgtEl>
                                          <p:spTgt spid="49266"/>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49267"/>
                                        </p:tgtEl>
                                        <p:attrNameLst>
                                          <p:attrName>style.visibility</p:attrName>
                                        </p:attrNameLst>
                                      </p:cBhvr>
                                      <p:to>
                                        <p:strVal val="visible"/>
                                      </p:to>
                                    </p:set>
                                    <p:animEffect transition="in" filter="fade">
                                      <p:cBhvr>
                                        <p:cTn id="299" dur="1000"/>
                                        <p:tgtEl>
                                          <p:spTgt spid="49267"/>
                                        </p:tgtEl>
                                      </p:cBhvr>
                                    </p:animEffect>
                                    <p:anim calcmode="lin" valueType="num">
                                      <p:cBhvr>
                                        <p:cTn id="300" dur="1000" fill="hold"/>
                                        <p:tgtEl>
                                          <p:spTgt spid="49267"/>
                                        </p:tgtEl>
                                        <p:attrNameLst>
                                          <p:attrName>ppt_x</p:attrName>
                                        </p:attrNameLst>
                                      </p:cBhvr>
                                      <p:tavLst>
                                        <p:tav tm="0">
                                          <p:val>
                                            <p:strVal val="#ppt_x"/>
                                          </p:val>
                                        </p:tav>
                                        <p:tav tm="100000">
                                          <p:val>
                                            <p:strVal val="#ppt_x"/>
                                          </p:val>
                                        </p:tav>
                                      </p:tavLst>
                                    </p:anim>
                                    <p:anim calcmode="lin" valueType="num">
                                      <p:cBhvr>
                                        <p:cTn id="301" dur="1000" fill="hold"/>
                                        <p:tgtEl>
                                          <p:spTgt spid="49267"/>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49268"/>
                                        </p:tgtEl>
                                        <p:attrNameLst>
                                          <p:attrName>style.visibility</p:attrName>
                                        </p:attrNameLst>
                                      </p:cBhvr>
                                      <p:to>
                                        <p:strVal val="visible"/>
                                      </p:to>
                                    </p:set>
                                    <p:animEffect transition="in" filter="fade">
                                      <p:cBhvr>
                                        <p:cTn id="304" dur="1000"/>
                                        <p:tgtEl>
                                          <p:spTgt spid="49268"/>
                                        </p:tgtEl>
                                      </p:cBhvr>
                                    </p:animEffect>
                                    <p:anim calcmode="lin" valueType="num">
                                      <p:cBhvr>
                                        <p:cTn id="305" dur="1000" fill="hold"/>
                                        <p:tgtEl>
                                          <p:spTgt spid="49268"/>
                                        </p:tgtEl>
                                        <p:attrNameLst>
                                          <p:attrName>ppt_x</p:attrName>
                                        </p:attrNameLst>
                                      </p:cBhvr>
                                      <p:tavLst>
                                        <p:tav tm="0">
                                          <p:val>
                                            <p:strVal val="#ppt_x"/>
                                          </p:val>
                                        </p:tav>
                                        <p:tav tm="100000">
                                          <p:val>
                                            <p:strVal val="#ppt_x"/>
                                          </p:val>
                                        </p:tav>
                                      </p:tavLst>
                                    </p:anim>
                                    <p:anim calcmode="lin" valueType="num">
                                      <p:cBhvr>
                                        <p:cTn id="306" dur="1000" fill="hold"/>
                                        <p:tgtEl>
                                          <p:spTgt spid="49268"/>
                                        </p:tgtEl>
                                        <p:attrNameLst>
                                          <p:attrName>ppt_y</p:attrName>
                                        </p:attrNameLst>
                                      </p:cBhvr>
                                      <p:tavLst>
                                        <p:tav tm="0">
                                          <p:val>
                                            <p:strVal val="#ppt_y+.1"/>
                                          </p:val>
                                        </p:tav>
                                        <p:tav tm="100000">
                                          <p:val>
                                            <p:strVal val="#ppt_y"/>
                                          </p:val>
                                        </p:tav>
                                      </p:tavLst>
                                    </p:anim>
                                  </p:childTnLst>
                                </p:cTn>
                              </p:par>
                              <p:par>
                                <p:cTn id="307" presetID="42" presetClass="entr" presetSubtype="0" fill="hold" grpId="0" nodeType="withEffect">
                                  <p:stCondLst>
                                    <p:cond delay="0"/>
                                  </p:stCondLst>
                                  <p:childTnLst>
                                    <p:set>
                                      <p:cBhvr>
                                        <p:cTn id="308" dur="1" fill="hold">
                                          <p:stCondLst>
                                            <p:cond delay="0"/>
                                          </p:stCondLst>
                                        </p:cTn>
                                        <p:tgtEl>
                                          <p:spTgt spid="49269"/>
                                        </p:tgtEl>
                                        <p:attrNameLst>
                                          <p:attrName>style.visibility</p:attrName>
                                        </p:attrNameLst>
                                      </p:cBhvr>
                                      <p:to>
                                        <p:strVal val="visible"/>
                                      </p:to>
                                    </p:set>
                                    <p:animEffect transition="in" filter="fade">
                                      <p:cBhvr>
                                        <p:cTn id="309" dur="1000"/>
                                        <p:tgtEl>
                                          <p:spTgt spid="49269"/>
                                        </p:tgtEl>
                                      </p:cBhvr>
                                    </p:animEffect>
                                    <p:anim calcmode="lin" valueType="num">
                                      <p:cBhvr>
                                        <p:cTn id="310" dur="1000" fill="hold"/>
                                        <p:tgtEl>
                                          <p:spTgt spid="49269"/>
                                        </p:tgtEl>
                                        <p:attrNameLst>
                                          <p:attrName>ppt_x</p:attrName>
                                        </p:attrNameLst>
                                      </p:cBhvr>
                                      <p:tavLst>
                                        <p:tav tm="0">
                                          <p:val>
                                            <p:strVal val="#ppt_x"/>
                                          </p:val>
                                        </p:tav>
                                        <p:tav tm="100000">
                                          <p:val>
                                            <p:strVal val="#ppt_x"/>
                                          </p:val>
                                        </p:tav>
                                      </p:tavLst>
                                    </p:anim>
                                    <p:anim calcmode="lin" valueType="num">
                                      <p:cBhvr>
                                        <p:cTn id="311" dur="1000" fill="hold"/>
                                        <p:tgtEl>
                                          <p:spTgt spid="49269"/>
                                        </p:tgtEl>
                                        <p:attrNameLst>
                                          <p:attrName>ppt_y</p:attrName>
                                        </p:attrNameLst>
                                      </p:cBhvr>
                                      <p:tavLst>
                                        <p:tav tm="0">
                                          <p:val>
                                            <p:strVal val="#ppt_y+.1"/>
                                          </p:val>
                                        </p:tav>
                                        <p:tav tm="100000">
                                          <p:val>
                                            <p:strVal val="#ppt_y"/>
                                          </p:val>
                                        </p:tav>
                                      </p:tavLst>
                                    </p:anim>
                                  </p:childTnLst>
                                </p:cTn>
                              </p:par>
                              <p:par>
                                <p:cTn id="312" presetID="42" presetClass="entr" presetSubtype="0" fill="hold" grpId="0" nodeType="withEffect">
                                  <p:stCondLst>
                                    <p:cond delay="0"/>
                                  </p:stCondLst>
                                  <p:childTnLst>
                                    <p:set>
                                      <p:cBhvr>
                                        <p:cTn id="313" dur="1" fill="hold">
                                          <p:stCondLst>
                                            <p:cond delay="0"/>
                                          </p:stCondLst>
                                        </p:cTn>
                                        <p:tgtEl>
                                          <p:spTgt spid="49270"/>
                                        </p:tgtEl>
                                        <p:attrNameLst>
                                          <p:attrName>style.visibility</p:attrName>
                                        </p:attrNameLst>
                                      </p:cBhvr>
                                      <p:to>
                                        <p:strVal val="visible"/>
                                      </p:to>
                                    </p:set>
                                    <p:animEffect transition="in" filter="fade">
                                      <p:cBhvr>
                                        <p:cTn id="314" dur="1000"/>
                                        <p:tgtEl>
                                          <p:spTgt spid="49270"/>
                                        </p:tgtEl>
                                      </p:cBhvr>
                                    </p:animEffect>
                                    <p:anim calcmode="lin" valueType="num">
                                      <p:cBhvr>
                                        <p:cTn id="315" dur="1000" fill="hold"/>
                                        <p:tgtEl>
                                          <p:spTgt spid="49270"/>
                                        </p:tgtEl>
                                        <p:attrNameLst>
                                          <p:attrName>ppt_x</p:attrName>
                                        </p:attrNameLst>
                                      </p:cBhvr>
                                      <p:tavLst>
                                        <p:tav tm="0">
                                          <p:val>
                                            <p:strVal val="#ppt_x"/>
                                          </p:val>
                                        </p:tav>
                                        <p:tav tm="100000">
                                          <p:val>
                                            <p:strVal val="#ppt_x"/>
                                          </p:val>
                                        </p:tav>
                                      </p:tavLst>
                                    </p:anim>
                                    <p:anim calcmode="lin" valueType="num">
                                      <p:cBhvr>
                                        <p:cTn id="316" dur="1000" fill="hold"/>
                                        <p:tgtEl>
                                          <p:spTgt spid="49270"/>
                                        </p:tgtEl>
                                        <p:attrNameLst>
                                          <p:attrName>ppt_y</p:attrName>
                                        </p:attrNameLst>
                                      </p:cBhvr>
                                      <p:tavLst>
                                        <p:tav tm="0">
                                          <p:val>
                                            <p:strVal val="#ppt_y+.1"/>
                                          </p:val>
                                        </p:tav>
                                        <p:tav tm="100000">
                                          <p:val>
                                            <p:strVal val="#ppt_y"/>
                                          </p:val>
                                        </p:tav>
                                      </p:tavLst>
                                    </p:anim>
                                  </p:childTnLst>
                                </p:cTn>
                              </p:par>
                              <p:par>
                                <p:cTn id="317" presetID="42" presetClass="entr" presetSubtype="0" fill="hold" grpId="0" nodeType="withEffect">
                                  <p:stCondLst>
                                    <p:cond delay="0"/>
                                  </p:stCondLst>
                                  <p:childTnLst>
                                    <p:set>
                                      <p:cBhvr>
                                        <p:cTn id="318" dur="1" fill="hold">
                                          <p:stCondLst>
                                            <p:cond delay="0"/>
                                          </p:stCondLst>
                                        </p:cTn>
                                        <p:tgtEl>
                                          <p:spTgt spid="49271"/>
                                        </p:tgtEl>
                                        <p:attrNameLst>
                                          <p:attrName>style.visibility</p:attrName>
                                        </p:attrNameLst>
                                      </p:cBhvr>
                                      <p:to>
                                        <p:strVal val="visible"/>
                                      </p:to>
                                    </p:set>
                                    <p:animEffect transition="in" filter="fade">
                                      <p:cBhvr>
                                        <p:cTn id="319" dur="1000"/>
                                        <p:tgtEl>
                                          <p:spTgt spid="49271"/>
                                        </p:tgtEl>
                                      </p:cBhvr>
                                    </p:animEffect>
                                    <p:anim calcmode="lin" valueType="num">
                                      <p:cBhvr>
                                        <p:cTn id="320" dur="1000" fill="hold"/>
                                        <p:tgtEl>
                                          <p:spTgt spid="49271"/>
                                        </p:tgtEl>
                                        <p:attrNameLst>
                                          <p:attrName>ppt_x</p:attrName>
                                        </p:attrNameLst>
                                      </p:cBhvr>
                                      <p:tavLst>
                                        <p:tav tm="0">
                                          <p:val>
                                            <p:strVal val="#ppt_x"/>
                                          </p:val>
                                        </p:tav>
                                        <p:tav tm="100000">
                                          <p:val>
                                            <p:strVal val="#ppt_x"/>
                                          </p:val>
                                        </p:tav>
                                      </p:tavLst>
                                    </p:anim>
                                    <p:anim calcmode="lin" valueType="num">
                                      <p:cBhvr>
                                        <p:cTn id="321" dur="1000" fill="hold"/>
                                        <p:tgtEl>
                                          <p:spTgt spid="49271"/>
                                        </p:tgtEl>
                                        <p:attrNameLst>
                                          <p:attrName>ppt_y</p:attrName>
                                        </p:attrNameLst>
                                      </p:cBhvr>
                                      <p:tavLst>
                                        <p:tav tm="0">
                                          <p:val>
                                            <p:strVal val="#ppt_y+.1"/>
                                          </p:val>
                                        </p:tav>
                                        <p:tav tm="100000">
                                          <p:val>
                                            <p:strVal val="#ppt_y"/>
                                          </p:val>
                                        </p:tav>
                                      </p:tavLst>
                                    </p:anim>
                                  </p:childTnLst>
                                </p:cTn>
                              </p:par>
                              <p:par>
                                <p:cTn id="322" presetID="42" presetClass="entr" presetSubtype="0" fill="hold" grpId="0" nodeType="withEffect">
                                  <p:stCondLst>
                                    <p:cond delay="0"/>
                                  </p:stCondLst>
                                  <p:childTnLst>
                                    <p:set>
                                      <p:cBhvr>
                                        <p:cTn id="323" dur="1" fill="hold">
                                          <p:stCondLst>
                                            <p:cond delay="0"/>
                                          </p:stCondLst>
                                        </p:cTn>
                                        <p:tgtEl>
                                          <p:spTgt spid="49272"/>
                                        </p:tgtEl>
                                        <p:attrNameLst>
                                          <p:attrName>style.visibility</p:attrName>
                                        </p:attrNameLst>
                                      </p:cBhvr>
                                      <p:to>
                                        <p:strVal val="visible"/>
                                      </p:to>
                                    </p:set>
                                    <p:animEffect transition="in" filter="fade">
                                      <p:cBhvr>
                                        <p:cTn id="324" dur="1000"/>
                                        <p:tgtEl>
                                          <p:spTgt spid="49272"/>
                                        </p:tgtEl>
                                      </p:cBhvr>
                                    </p:animEffect>
                                    <p:anim calcmode="lin" valueType="num">
                                      <p:cBhvr>
                                        <p:cTn id="325" dur="1000" fill="hold"/>
                                        <p:tgtEl>
                                          <p:spTgt spid="49272"/>
                                        </p:tgtEl>
                                        <p:attrNameLst>
                                          <p:attrName>ppt_x</p:attrName>
                                        </p:attrNameLst>
                                      </p:cBhvr>
                                      <p:tavLst>
                                        <p:tav tm="0">
                                          <p:val>
                                            <p:strVal val="#ppt_x"/>
                                          </p:val>
                                        </p:tav>
                                        <p:tav tm="100000">
                                          <p:val>
                                            <p:strVal val="#ppt_x"/>
                                          </p:val>
                                        </p:tav>
                                      </p:tavLst>
                                    </p:anim>
                                    <p:anim calcmode="lin" valueType="num">
                                      <p:cBhvr>
                                        <p:cTn id="326" dur="1000" fill="hold"/>
                                        <p:tgtEl>
                                          <p:spTgt spid="49272"/>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49273"/>
                                        </p:tgtEl>
                                        <p:attrNameLst>
                                          <p:attrName>style.visibility</p:attrName>
                                        </p:attrNameLst>
                                      </p:cBhvr>
                                      <p:to>
                                        <p:strVal val="visible"/>
                                      </p:to>
                                    </p:set>
                                    <p:animEffect transition="in" filter="fade">
                                      <p:cBhvr>
                                        <p:cTn id="329" dur="1000"/>
                                        <p:tgtEl>
                                          <p:spTgt spid="49273"/>
                                        </p:tgtEl>
                                      </p:cBhvr>
                                    </p:animEffect>
                                    <p:anim calcmode="lin" valueType="num">
                                      <p:cBhvr>
                                        <p:cTn id="330" dur="1000" fill="hold"/>
                                        <p:tgtEl>
                                          <p:spTgt spid="49273"/>
                                        </p:tgtEl>
                                        <p:attrNameLst>
                                          <p:attrName>ppt_x</p:attrName>
                                        </p:attrNameLst>
                                      </p:cBhvr>
                                      <p:tavLst>
                                        <p:tav tm="0">
                                          <p:val>
                                            <p:strVal val="#ppt_x"/>
                                          </p:val>
                                        </p:tav>
                                        <p:tav tm="100000">
                                          <p:val>
                                            <p:strVal val="#ppt_x"/>
                                          </p:val>
                                        </p:tav>
                                      </p:tavLst>
                                    </p:anim>
                                    <p:anim calcmode="lin" valueType="num">
                                      <p:cBhvr>
                                        <p:cTn id="331" dur="1000" fill="hold"/>
                                        <p:tgtEl>
                                          <p:spTgt spid="49273"/>
                                        </p:tgtEl>
                                        <p:attrNameLst>
                                          <p:attrName>ppt_y</p:attrName>
                                        </p:attrNameLst>
                                      </p:cBhvr>
                                      <p:tavLst>
                                        <p:tav tm="0">
                                          <p:val>
                                            <p:strVal val="#ppt_y+.1"/>
                                          </p:val>
                                        </p:tav>
                                        <p:tav tm="100000">
                                          <p:val>
                                            <p:strVal val="#ppt_y"/>
                                          </p:val>
                                        </p:tav>
                                      </p:tavLst>
                                    </p:anim>
                                  </p:childTnLst>
                                </p:cTn>
                              </p:par>
                              <p:par>
                                <p:cTn id="332" presetID="42" presetClass="entr" presetSubtype="0" fill="hold" grpId="0" nodeType="withEffect">
                                  <p:stCondLst>
                                    <p:cond delay="0"/>
                                  </p:stCondLst>
                                  <p:childTnLst>
                                    <p:set>
                                      <p:cBhvr>
                                        <p:cTn id="333" dur="1" fill="hold">
                                          <p:stCondLst>
                                            <p:cond delay="0"/>
                                          </p:stCondLst>
                                        </p:cTn>
                                        <p:tgtEl>
                                          <p:spTgt spid="49274"/>
                                        </p:tgtEl>
                                        <p:attrNameLst>
                                          <p:attrName>style.visibility</p:attrName>
                                        </p:attrNameLst>
                                      </p:cBhvr>
                                      <p:to>
                                        <p:strVal val="visible"/>
                                      </p:to>
                                    </p:set>
                                    <p:animEffect transition="in" filter="fade">
                                      <p:cBhvr>
                                        <p:cTn id="334" dur="1000"/>
                                        <p:tgtEl>
                                          <p:spTgt spid="49274"/>
                                        </p:tgtEl>
                                      </p:cBhvr>
                                    </p:animEffect>
                                    <p:anim calcmode="lin" valueType="num">
                                      <p:cBhvr>
                                        <p:cTn id="335" dur="1000" fill="hold"/>
                                        <p:tgtEl>
                                          <p:spTgt spid="49274"/>
                                        </p:tgtEl>
                                        <p:attrNameLst>
                                          <p:attrName>ppt_x</p:attrName>
                                        </p:attrNameLst>
                                      </p:cBhvr>
                                      <p:tavLst>
                                        <p:tav tm="0">
                                          <p:val>
                                            <p:strVal val="#ppt_x"/>
                                          </p:val>
                                        </p:tav>
                                        <p:tav tm="100000">
                                          <p:val>
                                            <p:strVal val="#ppt_x"/>
                                          </p:val>
                                        </p:tav>
                                      </p:tavLst>
                                    </p:anim>
                                    <p:anim calcmode="lin" valueType="num">
                                      <p:cBhvr>
                                        <p:cTn id="336" dur="1000" fill="hold"/>
                                        <p:tgtEl>
                                          <p:spTgt spid="492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4" grpId="0" animBg="1"/>
      <p:bldP spid="49206" grpId="0" animBg="1"/>
      <p:bldP spid="49207" grpId="0" animBg="1"/>
      <p:bldP spid="49208" grpId="0" animBg="1"/>
      <p:bldP spid="49210" grpId="0" animBg="1"/>
      <p:bldP spid="49211" grpId="0" animBg="1"/>
      <p:bldP spid="49213" grpId="0"/>
      <p:bldP spid="49214" grpId="0"/>
      <p:bldP spid="49215" grpId="0"/>
      <p:bldP spid="49216" grpId="0" animBg="1"/>
      <p:bldP spid="49217" grpId="0" animBg="1"/>
      <p:bldP spid="49218" grpId="0" animBg="1"/>
      <p:bldP spid="49219" grpId="0" animBg="1"/>
      <p:bldP spid="49220" grpId="0" animBg="1"/>
      <p:bldP spid="49221" grpId="0" animBg="1"/>
      <p:bldP spid="49222" grpId="0" animBg="1"/>
      <p:bldP spid="49223" grpId="0" animBg="1"/>
      <p:bldP spid="49224" grpId="0" animBg="1"/>
      <p:bldP spid="49225" grpId="0" animBg="1"/>
      <p:bldP spid="49226" grpId="0" animBg="1"/>
      <p:bldP spid="49227" grpId="0" animBg="1"/>
      <p:bldP spid="49228" grpId="0" animBg="1"/>
      <p:bldP spid="49229" grpId="0" animBg="1"/>
      <p:bldP spid="49230" grpId="0" animBg="1"/>
      <p:bldP spid="49231" grpId="0" animBg="1"/>
      <p:bldP spid="49232" grpId="0" animBg="1"/>
      <p:bldP spid="49233" grpId="0" animBg="1"/>
      <p:bldP spid="49234" grpId="0" animBg="1"/>
      <p:bldP spid="49235" grpId="0" animBg="1"/>
      <p:bldP spid="49236" grpId="0" animBg="1"/>
      <p:bldP spid="49237" grpId="0" animBg="1"/>
      <p:bldP spid="49238" grpId="0" animBg="1"/>
      <p:bldP spid="49239" grpId="0" animBg="1"/>
      <p:bldP spid="49240" grpId="0" animBg="1"/>
      <p:bldP spid="49241" grpId="0" animBg="1"/>
      <p:bldP spid="49242" grpId="0" animBg="1"/>
      <p:bldP spid="49243" grpId="0" animBg="1"/>
      <p:bldP spid="49244" grpId="0"/>
      <p:bldP spid="49246" grpId="0"/>
      <p:bldP spid="49247" grpId="0"/>
      <p:bldP spid="49248" grpId="0" animBg="1"/>
      <p:bldP spid="49249" grpId="0" animBg="1"/>
      <p:bldP spid="49250" grpId="0" animBg="1"/>
      <p:bldP spid="49251" grpId="0" animBg="1"/>
      <p:bldP spid="49252" grpId="0" animBg="1"/>
      <p:bldP spid="49253" grpId="0" animBg="1"/>
      <p:bldP spid="49255" grpId="0" animBg="1"/>
      <p:bldP spid="49256" grpId="0" animBg="1"/>
      <p:bldP spid="49257" grpId="0" animBg="1"/>
      <p:bldP spid="49258" grpId="0" animBg="1"/>
      <p:bldP spid="49259" grpId="0" animBg="1"/>
      <p:bldP spid="49260" grpId="0" animBg="1"/>
      <p:bldP spid="49261" grpId="0" animBg="1"/>
      <p:bldP spid="49262" grpId="0" animBg="1"/>
      <p:bldP spid="49265" grpId="0" animBg="1"/>
      <p:bldP spid="49266" grpId="0" animBg="1"/>
      <p:bldP spid="49267" grpId="0" animBg="1"/>
      <p:bldP spid="49268" grpId="0" animBg="1"/>
      <p:bldP spid="49269" grpId="0" animBg="1"/>
      <p:bldP spid="49270" grpId="0" animBg="1"/>
      <p:bldP spid="49271" grpId="0" animBg="1"/>
      <p:bldP spid="49272" grpId="0" animBg="1"/>
      <p:bldP spid="49273" grpId="0" animBg="1"/>
      <p:bldP spid="49274" grpId="0"/>
      <p:bldP spid="49275" grpId="0"/>
      <p:bldP spid="492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baseline="0" noProof="0" dirty="0" smtClean="0">
                <a:ln>
                  <a:noFill/>
                </a:ln>
                <a:solidFill>
                  <a:schemeClr val="accent2">
                    <a:lumMod val="75000"/>
                  </a:schemeClr>
                </a:solidFill>
                <a:effectLst/>
                <a:uLnTx/>
                <a:uFillTx/>
                <a:latin typeface="+mn-lt"/>
                <a:ea typeface="+mn-ea"/>
                <a:cs typeface="+mn-cs"/>
              </a:rPr>
              <a:t>Role</a:t>
            </a:r>
            <a:endParaRPr kumimoji="0" lang="en-US" sz="2800" b="1" i="0" u="none" strike="noStrike" kern="0" cap="none" spc="0" normalizeH="0" baseline="0" noProof="0" dirty="0">
              <a:ln>
                <a:noFill/>
              </a:ln>
              <a:solidFill>
                <a:schemeClr val="accent2">
                  <a:lumMod val="75000"/>
                </a:schemeClr>
              </a:solidFill>
              <a:effectLst/>
              <a:uLnTx/>
              <a:uFillTx/>
              <a:latin typeface="+mn-lt"/>
              <a:ea typeface="+mn-ea"/>
              <a:cs typeface="+mn-cs"/>
            </a:endParaRPr>
          </a:p>
        </p:txBody>
      </p:sp>
      <p:graphicFrame>
        <p:nvGraphicFramePr>
          <p:cNvPr id="24" name="Table 23"/>
          <p:cNvGraphicFramePr>
            <a:graphicFrameLocks noGrp="1"/>
          </p:cNvGraphicFramePr>
          <p:nvPr>
            <p:extLst>
              <p:ext uri="{D42A27DB-BD31-4B8C-83A1-F6EECF244321}">
                <p14:modId xmlns:p14="http://schemas.microsoft.com/office/powerpoint/2010/main" val="1463509298"/>
              </p:ext>
            </p:extLst>
          </p:nvPr>
        </p:nvGraphicFramePr>
        <p:xfrm>
          <a:off x="2133600" y="1600200"/>
          <a:ext cx="6553200" cy="4465320"/>
        </p:xfrm>
        <a:graphic>
          <a:graphicData uri="http://schemas.openxmlformats.org/drawingml/2006/table">
            <a:tbl>
              <a:tblPr firstRow="1" bandRow="1">
                <a:tableStyleId>{284E427A-3D55-4303-BF80-6455036E1DE7}</a:tableStyleId>
              </a:tblPr>
              <a:tblGrid>
                <a:gridCol w="2703195"/>
                <a:gridCol w="3850005"/>
              </a:tblGrid>
              <a:tr h="381000">
                <a:tc>
                  <a:txBody>
                    <a:bodyPr/>
                    <a:lstStyle/>
                    <a:p>
                      <a:pPr algn="ctr"/>
                      <a:r>
                        <a:rPr lang="en-US" dirty="0" smtClean="0"/>
                        <a:t>Role</a:t>
                      </a:r>
                      <a:endParaRPr lang="en-US" dirty="0"/>
                    </a:p>
                  </a:txBody>
                  <a:tcPr/>
                </a:tc>
                <a:tc>
                  <a:txBody>
                    <a:bodyPr/>
                    <a:lstStyle/>
                    <a:p>
                      <a:pPr algn="ctr"/>
                      <a:r>
                        <a:rPr lang="en-US" dirty="0" smtClean="0"/>
                        <a:t>Task</a:t>
                      </a:r>
                      <a:r>
                        <a:rPr lang="en-US" baseline="0" dirty="0" smtClean="0"/>
                        <a:t>s in charge</a:t>
                      </a:r>
                      <a:endParaRPr lang="en-US" dirty="0"/>
                    </a:p>
                  </a:txBody>
                  <a:tcPr/>
                </a:tc>
              </a:tr>
              <a:tr h="838200">
                <a:tc>
                  <a:txBody>
                    <a:bodyPr/>
                    <a:lstStyle/>
                    <a:p>
                      <a:r>
                        <a:rPr lang="en-US" sz="1600" b="1" dirty="0" smtClean="0"/>
                        <a:t>Project manager</a:t>
                      </a:r>
                    </a:p>
                    <a:p>
                      <a:r>
                        <a:rPr lang="en-US" sz="1600" dirty="0" smtClean="0"/>
                        <a:t>Nguyen</a:t>
                      </a:r>
                      <a:r>
                        <a:rPr lang="en-US" sz="1600" baseline="0" dirty="0" smtClean="0"/>
                        <a:t> </a:t>
                      </a:r>
                      <a:r>
                        <a:rPr lang="en-US" sz="1600" baseline="0" dirty="0" err="1" smtClean="0"/>
                        <a:t>Thanh</a:t>
                      </a:r>
                      <a:r>
                        <a:rPr lang="en-US" sz="1600" baseline="0" dirty="0" smtClean="0"/>
                        <a:t> Long</a:t>
                      </a:r>
                      <a:endParaRPr lang="en-US" sz="1600" dirty="0"/>
                    </a:p>
                  </a:txBody>
                  <a:tcPr/>
                </a:tc>
                <a:tc>
                  <a:txBody>
                    <a:bodyPr/>
                    <a:lstStyle/>
                    <a:p>
                      <a:pPr>
                        <a:buFontTx/>
                        <a:buChar char="-"/>
                      </a:pPr>
                      <a:r>
                        <a:rPr lang="en-US" sz="1400" baseline="0" dirty="0" smtClean="0"/>
                        <a:t>Work out the plan and time table</a:t>
                      </a:r>
                    </a:p>
                    <a:p>
                      <a:pPr>
                        <a:buFontTx/>
                        <a:buChar char="-"/>
                      </a:pPr>
                      <a:r>
                        <a:rPr lang="en-US" sz="1400" baseline="0" dirty="0" smtClean="0"/>
                        <a:t>Team contact point</a:t>
                      </a:r>
                    </a:p>
                    <a:p>
                      <a:pPr>
                        <a:buFontTx/>
                        <a:buChar char="-"/>
                      </a:pPr>
                      <a:r>
                        <a:rPr lang="en-US" sz="1400" baseline="0" dirty="0" smtClean="0"/>
                        <a:t>General manage project</a:t>
                      </a:r>
                    </a:p>
                    <a:p>
                      <a:pPr>
                        <a:buFontTx/>
                        <a:buChar char="-"/>
                      </a:pPr>
                      <a:r>
                        <a:rPr lang="en-US" sz="1400" baseline="0" dirty="0" smtClean="0"/>
                        <a:t>Design, code, review, create reports</a:t>
                      </a:r>
                      <a:endParaRPr lang="en-US" sz="1400" dirty="0"/>
                    </a:p>
                  </a:txBody>
                  <a:tcPr/>
                </a:tc>
              </a:tr>
              <a:tr h="685800">
                <a:tc>
                  <a:txBody>
                    <a:bodyPr/>
                    <a:lstStyle/>
                    <a:p>
                      <a:r>
                        <a:rPr lang="en-US" sz="1600" b="1" dirty="0" smtClean="0"/>
                        <a:t>Developer, designer</a:t>
                      </a:r>
                    </a:p>
                    <a:p>
                      <a:r>
                        <a:rPr lang="en-US" sz="1600" dirty="0" err="1" smtClean="0"/>
                        <a:t>Phan</a:t>
                      </a:r>
                      <a:r>
                        <a:rPr lang="en-US" sz="1600" baseline="0" dirty="0" smtClean="0"/>
                        <a:t> Le </a:t>
                      </a:r>
                      <a:r>
                        <a:rPr lang="en-US" sz="1600" baseline="0" dirty="0" err="1" smtClean="0"/>
                        <a:t>Quang</a:t>
                      </a:r>
                      <a:r>
                        <a:rPr lang="en-US" sz="1600" baseline="0" dirty="0" smtClean="0"/>
                        <a:t> </a:t>
                      </a:r>
                      <a:r>
                        <a:rPr lang="en-US" sz="1600" baseline="0" dirty="0" err="1" smtClean="0"/>
                        <a:t>Chinh</a:t>
                      </a:r>
                      <a:endParaRPr lang="en-US" sz="1400" b="0" dirty="0"/>
                    </a:p>
                  </a:txBody>
                  <a:tcPr/>
                </a:tc>
                <a:tc>
                  <a:txBody>
                    <a:bodyPr/>
                    <a:lstStyle/>
                    <a:p>
                      <a:pPr>
                        <a:buFontTx/>
                        <a:buChar char="-"/>
                      </a:pPr>
                      <a:r>
                        <a:rPr lang="en-US" sz="140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Mining module</a:t>
                      </a:r>
                      <a:endParaRPr lang="en-US" sz="1400" dirty="0" smtClean="0"/>
                    </a:p>
                  </a:txBody>
                  <a:tcPr/>
                </a:tc>
              </a:tr>
              <a:tr h="685800">
                <a:tc>
                  <a:txBody>
                    <a:bodyPr/>
                    <a:lstStyle/>
                    <a:p>
                      <a:r>
                        <a:rPr lang="en-US" sz="1600" b="1" dirty="0" smtClean="0"/>
                        <a:t>Developer, designer</a:t>
                      </a:r>
                    </a:p>
                    <a:p>
                      <a:r>
                        <a:rPr lang="en-US" sz="1600" dirty="0" smtClean="0"/>
                        <a:t>Dao Mai</a:t>
                      </a:r>
                      <a:r>
                        <a:rPr lang="en-US" sz="1600" baseline="0" dirty="0" smtClean="0"/>
                        <a:t> Ly</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Support technique</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baseline="0" dirty="0" smtClean="0"/>
                        <a:t>In charge of Ranking module</a:t>
                      </a:r>
                      <a:endParaRPr lang="en-US" sz="1400" dirty="0" smtClean="0"/>
                    </a:p>
                  </a:txBody>
                  <a:tcPr/>
                </a:tc>
              </a:tr>
              <a:tr h="685800">
                <a:tc>
                  <a:txBody>
                    <a:bodyPr/>
                    <a:lstStyle/>
                    <a:p>
                      <a:r>
                        <a:rPr lang="en-US" sz="1400" b="1" dirty="0" smtClean="0"/>
                        <a:t>Developer, tester</a:t>
                      </a:r>
                      <a:r>
                        <a:rPr lang="en-US" sz="1400" b="1" baseline="0" dirty="0" smtClean="0"/>
                        <a:t> </a:t>
                      </a:r>
                      <a:r>
                        <a:rPr lang="en-US" sz="1400" b="1" dirty="0" smtClean="0"/>
                        <a:t>and QA</a:t>
                      </a:r>
                    </a:p>
                    <a:p>
                      <a:r>
                        <a:rPr lang="en-US" sz="1600" dirty="0" smtClean="0"/>
                        <a:t>Tran </a:t>
                      </a:r>
                      <a:r>
                        <a:rPr lang="en-US" sz="1600" dirty="0" err="1" smtClean="0"/>
                        <a:t>Thi</a:t>
                      </a:r>
                      <a:r>
                        <a:rPr lang="en-US" sz="1600" dirty="0" smtClean="0"/>
                        <a:t> </a:t>
                      </a:r>
                      <a:r>
                        <a:rPr lang="en-US" sz="1600" dirty="0" err="1" smtClean="0"/>
                        <a:t>Huong</a:t>
                      </a:r>
                      <a:r>
                        <a:rPr lang="en-US" sz="1600" baseline="0" dirty="0" smtClean="0"/>
                        <a:t> </a:t>
                      </a:r>
                      <a:r>
                        <a:rPr lang="en-US" sz="1600" baseline="0" dirty="0" err="1" smtClean="0"/>
                        <a:t>Giang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Design, 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test data, operate IT</a:t>
                      </a:r>
                      <a:endParaRPr lang="en-US" sz="1400" kern="1200" dirty="0" smtClean="0"/>
                    </a:p>
                  </a:txBody>
                  <a:tcPr/>
                </a:tc>
              </a:tr>
              <a:tr h="787400">
                <a:tc>
                  <a:txBody>
                    <a:bodyPr/>
                    <a:lstStyle/>
                    <a:p>
                      <a:r>
                        <a:rPr lang="en-US" sz="1400" b="1" dirty="0" smtClean="0"/>
                        <a:t>Developer,</a:t>
                      </a:r>
                      <a:r>
                        <a:rPr lang="en-US" sz="1400" b="1" baseline="0" dirty="0" smtClean="0"/>
                        <a:t> t</a:t>
                      </a:r>
                      <a:r>
                        <a:rPr lang="en-US" sz="1400" b="1" dirty="0" smtClean="0"/>
                        <a:t>ester and QA</a:t>
                      </a:r>
                    </a:p>
                    <a:p>
                      <a:r>
                        <a:rPr lang="en-US" sz="1600" dirty="0" smtClean="0"/>
                        <a:t>Pham </a:t>
                      </a:r>
                      <a:r>
                        <a:rPr lang="en-US" sz="1600" dirty="0" err="1" smtClean="0"/>
                        <a:t>Thi</a:t>
                      </a:r>
                      <a:r>
                        <a:rPr lang="en-US" sz="1600" dirty="0" smtClean="0"/>
                        <a:t> Phuong</a:t>
                      </a:r>
                      <a:r>
                        <a:rPr lang="en-US" sz="1600" baseline="0" dirty="0" smtClean="0"/>
                        <a:t> </a:t>
                      </a:r>
                      <a:r>
                        <a:rPr lang="en-US" sz="1600" baseline="0" dirty="0" err="1" smtClean="0"/>
                        <a:t>Thao</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Code, review, create reports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dirty="0" smtClean="0"/>
                        <a:t>In</a:t>
                      </a:r>
                      <a:r>
                        <a:rPr lang="en-US" sz="1400" kern="1200" baseline="0" dirty="0" smtClean="0"/>
                        <a:t> charge of Testing and QA tasks</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Create test case, operate IT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400" kern="1200" baseline="0" dirty="0" smtClean="0"/>
                        <a:t>Manage meeting minutes</a:t>
                      </a:r>
                      <a:endParaRPr lang="en-US" sz="1400" kern="1200" dirty="0" smtClean="0"/>
                    </a:p>
                  </a:txBody>
                  <a:tcPr/>
                </a:tc>
              </a:tr>
            </a:tbl>
          </a:graphicData>
        </a:graphic>
      </p:graphicFrame>
      <p:grpSp>
        <p:nvGrpSpPr>
          <p:cNvPr id="36" name="Group 25"/>
          <p:cNvGrpSpPr>
            <a:grpSpLocks/>
          </p:cNvGrpSpPr>
          <p:nvPr/>
        </p:nvGrpSpPr>
        <p:grpSpPr bwMode="auto">
          <a:xfrm>
            <a:off x="76200" y="838200"/>
            <a:ext cx="1828800" cy="5105400"/>
            <a:chOff x="76200" y="838200"/>
            <a:chExt cx="1828800" cy="5105400"/>
          </a:xfrm>
        </p:grpSpPr>
        <p:grpSp>
          <p:nvGrpSpPr>
            <p:cNvPr id="40" name="Group 21"/>
            <p:cNvGrpSpPr>
              <a:grpSpLocks/>
            </p:cNvGrpSpPr>
            <p:nvPr/>
          </p:nvGrpSpPr>
          <p:grpSpPr bwMode="auto">
            <a:xfrm>
              <a:off x="76200" y="838200"/>
              <a:ext cx="1828800" cy="5105400"/>
              <a:chOff x="76200" y="1600200"/>
              <a:chExt cx="1828800" cy="5105400"/>
            </a:xfrm>
          </p:grpSpPr>
          <p:sp>
            <p:nvSpPr>
              <p:cNvPr id="43" name="Rounded Rectangle 42"/>
              <p:cNvSpPr/>
              <p:nvPr/>
            </p:nvSpPr>
            <p:spPr>
              <a:xfrm>
                <a:off x="76200" y="16002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Introduction</a:t>
                </a:r>
              </a:p>
            </p:txBody>
          </p:sp>
          <p:sp>
            <p:nvSpPr>
              <p:cNvPr id="45" name="Rounded Rectangle 44"/>
              <p:cNvSpPr/>
              <p:nvPr/>
            </p:nvSpPr>
            <p:spPr>
              <a:xfrm>
                <a:off x="76200" y="4038600"/>
                <a:ext cx="1828800" cy="5334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Development process</a:t>
                </a:r>
                <a:endParaRPr lang="en-US" dirty="0"/>
              </a:p>
            </p:txBody>
          </p:sp>
          <p:sp>
            <p:nvSpPr>
              <p:cNvPr id="46" name="Rounded Rectangle 45"/>
              <p:cNvSpPr/>
              <p:nvPr/>
            </p:nvSpPr>
            <p:spPr>
              <a:xfrm>
                <a:off x="76200" y="59436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Demo</a:t>
                </a:r>
                <a:endParaRPr lang="en-US" dirty="0"/>
              </a:p>
            </p:txBody>
          </p:sp>
          <p:sp>
            <p:nvSpPr>
              <p:cNvPr id="47" name="Rounded Rectangle 46"/>
              <p:cNvSpPr/>
              <p:nvPr/>
            </p:nvSpPr>
            <p:spPr>
              <a:xfrm>
                <a:off x="76200" y="6400800"/>
                <a:ext cx="1828800" cy="304800"/>
              </a:xfrm>
              <a:prstGeom prst="round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Q&amp;A</a:t>
                </a:r>
                <a:endParaRPr lang="en-US" dirty="0"/>
              </a:p>
            </p:txBody>
          </p:sp>
          <p:sp>
            <p:nvSpPr>
              <p:cNvPr id="48" name="Rounded Rectangle 47"/>
              <p:cNvSpPr/>
              <p:nvPr/>
            </p:nvSpPr>
            <p:spPr>
              <a:xfrm>
                <a:off x="381000" y="4648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a:solidFill>
                      <a:srgbClr val="FFFFFF"/>
                    </a:solidFill>
                  </a:rPr>
                  <a:t>SRS</a:t>
                </a:r>
              </a:p>
            </p:txBody>
          </p:sp>
          <p:sp>
            <p:nvSpPr>
              <p:cNvPr id="49" name="Rounded Rectangle 48"/>
              <p:cNvSpPr/>
              <p:nvPr/>
            </p:nvSpPr>
            <p:spPr>
              <a:xfrm>
                <a:off x="381000" y="49530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Design</a:t>
                </a:r>
                <a:endParaRPr lang="en-US" sz="1600" dirty="0"/>
              </a:p>
            </p:txBody>
          </p:sp>
          <p:sp>
            <p:nvSpPr>
              <p:cNvPr id="50" name="Rounded Rectangle 49"/>
              <p:cNvSpPr/>
              <p:nvPr/>
            </p:nvSpPr>
            <p:spPr>
              <a:xfrm>
                <a:off x="381000" y="55626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Testing</a:t>
                </a:r>
                <a:endParaRPr lang="en-US" sz="1600" dirty="0"/>
              </a:p>
            </p:txBody>
          </p:sp>
          <p:sp>
            <p:nvSpPr>
              <p:cNvPr id="51" name="Rounded Rectangle 50"/>
              <p:cNvSpPr/>
              <p:nvPr/>
            </p:nvSpPr>
            <p:spPr>
              <a:xfrm>
                <a:off x="381000" y="19812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Group</a:t>
                </a:r>
                <a:endParaRPr lang="en-US" sz="1600" dirty="0"/>
              </a:p>
            </p:txBody>
          </p:sp>
          <p:sp>
            <p:nvSpPr>
              <p:cNvPr id="52" name="Rounded Rectangle 51"/>
              <p:cNvSpPr/>
              <p:nvPr/>
            </p:nvSpPr>
            <p:spPr>
              <a:xfrm>
                <a:off x="381000" y="2286000"/>
                <a:ext cx="1524000" cy="530225"/>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1600" dirty="0">
                    <a:solidFill>
                      <a:srgbClr val="FFFFFF"/>
                    </a:solidFill>
                  </a:rPr>
                  <a:t>Presentation view-point</a:t>
                </a:r>
              </a:p>
            </p:txBody>
          </p:sp>
          <p:sp>
            <p:nvSpPr>
              <p:cNvPr id="53" name="Rounded Rectangle 52"/>
              <p:cNvSpPr/>
              <p:nvPr/>
            </p:nvSpPr>
            <p:spPr>
              <a:xfrm>
                <a:off x="381000" y="2895600"/>
                <a:ext cx="1524000" cy="5334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Business context</a:t>
                </a:r>
                <a:endParaRPr lang="en-US" sz="1600" dirty="0"/>
              </a:p>
            </p:txBody>
          </p:sp>
          <p:sp>
            <p:nvSpPr>
              <p:cNvPr id="54" name="Rounded Rectangle 53"/>
              <p:cNvSpPr/>
              <p:nvPr/>
            </p:nvSpPr>
            <p:spPr>
              <a:xfrm>
                <a:off x="381000" y="5257800"/>
                <a:ext cx="1524000" cy="228600"/>
              </a:xfrm>
              <a:prstGeom prst="roundRect">
                <a:avLst/>
              </a:prstGeom>
              <a:solidFill>
                <a:srgbClr val="6CA5D8"/>
              </a:solidFill>
            </p:spPr>
            <p:style>
              <a:lnRef idx="2">
                <a:schemeClr val="accent3">
                  <a:shade val="50000"/>
                </a:schemeClr>
              </a:lnRef>
              <a:fillRef idx="1">
                <a:schemeClr val="accent3"/>
              </a:fillRef>
              <a:effectRef idx="0">
                <a:schemeClr val="accent3"/>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600" dirty="0" smtClean="0"/>
                  <a:t>Implement</a:t>
                </a:r>
                <a:endParaRPr lang="en-US" sz="1600" dirty="0"/>
              </a:p>
            </p:txBody>
          </p:sp>
        </p:grpSp>
        <p:sp>
          <p:nvSpPr>
            <p:cNvPr id="41" name="Rounded Rectangle 40"/>
            <p:cNvSpPr/>
            <p:nvPr/>
          </p:nvSpPr>
          <p:spPr>
            <a:xfrm>
              <a:off x="76200" y="2822575"/>
              <a:ext cx="1828800" cy="3016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dirty="0" smtClean="0"/>
                <a:t>Plan</a:t>
              </a:r>
              <a:endParaRPr lang="en-US" dirty="0"/>
            </a:p>
          </p:txBody>
        </p:sp>
      </p:grpSp>
      <p:grpSp>
        <p:nvGrpSpPr>
          <p:cNvPr id="37" name="Group 25"/>
          <p:cNvGrpSpPr/>
          <p:nvPr/>
        </p:nvGrpSpPr>
        <p:grpSpPr>
          <a:xfrm>
            <a:off x="2438400" y="0"/>
            <a:ext cx="5410200" cy="762000"/>
            <a:chOff x="2438400" y="0"/>
            <a:chExt cx="5410200" cy="762000"/>
          </a:xfrm>
        </p:grpSpPr>
        <p:sp>
          <p:nvSpPr>
            <p:cNvPr id="38" name="Pentagon 37"/>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39" name="Group 35"/>
            <p:cNvGrpSpPr/>
            <p:nvPr/>
          </p:nvGrpSpPr>
          <p:grpSpPr>
            <a:xfrm>
              <a:off x="2438400" y="0"/>
              <a:ext cx="4114800" cy="762000"/>
              <a:chOff x="1295400" y="2667000"/>
              <a:chExt cx="4114800" cy="762000"/>
            </a:xfrm>
          </p:grpSpPr>
          <p:sp>
            <p:nvSpPr>
              <p:cNvPr id="42" name="Pentagon 41"/>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56" name="Pentagon 55"/>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bwMode="auto">
          <a:xfrm>
            <a:off x="2133600" y="990600"/>
            <a:ext cx="6553200" cy="76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kumimoji="0" lang="en-US" sz="2800" b="1" i="0" u="none" strike="noStrike" kern="0" cap="none" spc="0" normalizeH="0" noProof="0" dirty="0" smtClean="0">
                <a:ln>
                  <a:noFill/>
                </a:ln>
                <a:solidFill>
                  <a:schemeClr val="accent2">
                    <a:lumMod val="75000"/>
                  </a:schemeClr>
                </a:solidFill>
                <a:effectLst/>
                <a:uLnTx/>
                <a:uFillTx/>
                <a:latin typeface="+mn-lt"/>
                <a:ea typeface="+mn-ea"/>
                <a:cs typeface="+mn-cs"/>
              </a:rPr>
              <a:t>Project Plan</a:t>
            </a:r>
          </a:p>
        </p:txBody>
      </p:sp>
      <p:grpSp>
        <p:nvGrpSpPr>
          <p:cNvPr id="6" name="Group 25"/>
          <p:cNvGrpSpPr/>
          <p:nvPr/>
        </p:nvGrpSpPr>
        <p:grpSpPr>
          <a:xfrm>
            <a:off x="2438400" y="0"/>
            <a:ext cx="5410200" cy="762000"/>
            <a:chOff x="2438400" y="0"/>
            <a:chExt cx="5410200" cy="762000"/>
          </a:xfrm>
        </p:grpSpPr>
        <p:sp>
          <p:nvSpPr>
            <p:cNvPr id="27" name="Pentagon 26"/>
            <p:cNvSpPr/>
            <p:nvPr/>
          </p:nvSpPr>
          <p:spPr>
            <a:xfrm>
              <a:off x="5486400" y="0"/>
              <a:ext cx="2362200" cy="762000"/>
            </a:xfrm>
            <a:prstGeom prst="homePlate">
              <a:avLst>
                <a:gd name="adj" fmla="val 21686"/>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solidFill>
                    <a:schemeClr val="tx2">
                      <a:lumMod val="50000"/>
                    </a:schemeClr>
                  </a:solidFill>
                </a:rPr>
                <a:t>Result</a:t>
              </a:r>
            </a:p>
          </p:txBody>
        </p:sp>
        <p:grpSp>
          <p:nvGrpSpPr>
            <p:cNvPr id="7" name="Group 35"/>
            <p:cNvGrpSpPr/>
            <p:nvPr/>
          </p:nvGrpSpPr>
          <p:grpSpPr>
            <a:xfrm>
              <a:off x="2438400" y="0"/>
              <a:ext cx="4114800" cy="762000"/>
              <a:chOff x="1295400" y="2667000"/>
              <a:chExt cx="4114800" cy="762000"/>
            </a:xfrm>
          </p:grpSpPr>
          <p:sp>
            <p:nvSpPr>
              <p:cNvPr id="33" name="Pentagon 32"/>
              <p:cNvSpPr/>
              <p:nvPr/>
            </p:nvSpPr>
            <p:spPr>
              <a:xfrm>
                <a:off x="3048000" y="2667000"/>
                <a:ext cx="2362200" cy="762000"/>
              </a:xfrm>
              <a:prstGeom prst="homePlate">
                <a:avLst>
                  <a:gd name="adj" fmla="val 21686"/>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Quality Assurance</a:t>
                </a:r>
              </a:p>
            </p:txBody>
          </p:sp>
          <p:sp>
            <p:nvSpPr>
              <p:cNvPr id="35" name="Pentagon 34"/>
              <p:cNvSpPr/>
              <p:nvPr/>
            </p:nvSpPr>
            <p:spPr>
              <a:xfrm>
                <a:off x="1295400" y="2667000"/>
                <a:ext cx="2286000" cy="762000"/>
              </a:xfrm>
              <a:prstGeom prst="homePlate">
                <a:avLst>
                  <a:gd name="adj" fmla="val 21686"/>
                </a:avLst>
              </a:prstGeom>
              <a:solidFill>
                <a:srgbClr val="FFC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smtClean="0">
                    <a:solidFill>
                      <a:schemeClr val="tx2">
                        <a:lumMod val="50000"/>
                      </a:schemeClr>
                    </a:solidFill>
                  </a:rPr>
                  <a:t>Project management</a:t>
                </a:r>
              </a:p>
            </p:txBody>
          </p:sp>
        </p:grpSp>
      </p:grpSp>
      <p:pic>
        <p:nvPicPr>
          <p:cNvPr id="106" name="Picture 2"/>
          <p:cNvPicPr>
            <a:picLocks noChangeAspect="1" noChangeArrowheads="1"/>
          </p:cNvPicPr>
          <p:nvPr/>
        </p:nvPicPr>
        <p:blipFill>
          <a:blip r:embed="rId3"/>
          <a:srcRect/>
          <a:stretch>
            <a:fillRect/>
          </a:stretch>
        </p:blipFill>
        <p:spPr bwMode="auto">
          <a:xfrm>
            <a:off x="52754" y="1678149"/>
            <a:ext cx="8786446" cy="4494051"/>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lang="en-US" smtClean="0"/>
              <a:t>Credit Ranking System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c014l">
  <a:themeElements>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accent2">
              <a:lumMod val="75000"/>
            </a:schemeClr>
          </a:solidFill>
          <a:headEnd type="diamond"/>
          <a:tailEnd type="diamon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sample 1">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175B5B"/>
        </a:dk2>
        <a:lt2>
          <a:srgbClr val="C0C0C0"/>
        </a:lt2>
        <a:accent1>
          <a:srgbClr val="7DB038"/>
        </a:accent1>
        <a:accent2>
          <a:srgbClr val="6CA5D8"/>
        </a:accent2>
        <a:accent3>
          <a:srgbClr val="FFFFFF"/>
        </a:accent3>
        <a:accent4>
          <a:srgbClr val="000056"/>
        </a:accent4>
        <a:accent5>
          <a:srgbClr val="BFD4AE"/>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cdb2004c014l</Template>
  <TotalTime>1343</TotalTime>
  <Words>2146</Words>
  <Application>Microsoft Office PowerPoint</Application>
  <PresentationFormat>On-screen Show (4:3)</PresentationFormat>
  <Paragraphs>1043</Paragraphs>
  <Slides>48</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cdb2004c014l</vt:lpstr>
      <vt:lpstr>Image</vt:lpstr>
      <vt:lpstr>Credit Ranking System</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Giang Tran</dc:creator>
  <cp:lastModifiedBy>ChinhPLQ</cp:lastModifiedBy>
  <cp:revision>405</cp:revision>
  <dcterms:created xsi:type="dcterms:W3CDTF">2011-04-21T03:51:42Z</dcterms:created>
  <dcterms:modified xsi:type="dcterms:W3CDTF">2011-04-27T04:30:03Z</dcterms:modified>
</cp:coreProperties>
</file>