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4" r:id="rId3"/>
    <p:sldId id="331" r:id="rId4"/>
    <p:sldId id="332" r:id="rId5"/>
    <p:sldId id="390" r:id="rId6"/>
    <p:sldId id="391" r:id="rId7"/>
    <p:sldId id="368" r:id="rId8"/>
    <p:sldId id="308" r:id="rId9"/>
    <p:sldId id="316" r:id="rId10"/>
    <p:sldId id="336" r:id="rId11"/>
    <p:sldId id="338" r:id="rId12"/>
    <p:sldId id="353" r:id="rId13"/>
    <p:sldId id="352" r:id="rId14"/>
    <p:sldId id="384" r:id="rId15"/>
    <p:sldId id="350" r:id="rId16"/>
    <p:sldId id="351" r:id="rId17"/>
    <p:sldId id="354" r:id="rId18"/>
    <p:sldId id="378" r:id="rId19"/>
    <p:sldId id="392" r:id="rId20"/>
    <p:sldId id="393" r:id="rId21"/>
    <p:sldId id="357" r:id="rId22"/>
    <p:sldId id="358" r:id="rId23"/>
    <p:sldId id="385" r:id="rId24"/>
    <p:sldId id="386" r:id="rId25"/>
    <p:sldId id="387" r:id="rId26"/>
    <p:sldId id="388" r:id="rId27"/>
    <p:sldId id="389" r:id="rId28"/>
    <p:sldId id="369" r:id="rId29"/>
    <p:sldId id="375" r:id="rId30"/>
    <p:sldId id="370" r:id="rId31"/>
    <p:sldId id="371" r:id="rId32"/>
    <p:sldId id="372" r:id="rId33"/>
    <p:sldId id="373" r:id="rId34"/>
    <p:sldId id="374" r:id="rId35"/>
    <p:sldId id="379" r:id="rId36"/>
    <p:sldId id="380" r:id="rId37"/>
    <p:sldId id="382" r:id="rId38"/>
    <p:sldId id="342" r:id="rId39"/>
    <p:sldId id="339" r:id="rId40"/>
    <p:sldId id="340" r:id="rId41"/>
    <p:sldId id="341" r:id="rId42"/>
    <p:sldId id="343" r:id="rId43"/>
    <p:sldId id="344" r:id="rId44"/>
    <p:sldId id="345" r:id="rId45"/>
    <p:sldId id="276" r:id="rId46"/>
    <p:sldId id="377" r:id="rId47"/>
    <p:sldId id="330"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66446"/>
    <a:srgbClr val="BC4455"/>
    <a:srgbClr val="000000"/>
    <a:srgbClr val="896C37"/>
    <a:srgbClr val="74A9DA"/>
    <a:srgbClr val="FF9966"/>
    <a:srgbClr val="6CA5D8"/>
    <a:srgbClr val="00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p:scale>
          <a:sx n="70" d="100"/>
          <a:sy n="70" d="100"/>
        </p:scale>
        <p:origin x="-1014" y="-5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33BE2B5C-1234-4065-A3C7-3062F36BBEAA}" type="presOf" srcId="{150A045B-F04E-4E0A-BE8C-282FCDEDCC3B}" destId="{28597065-8685-4AB3-A908-4DDB750E2A2B}"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78087417-CDB9-4CEF-A990-77C0C8030A03}" type="presOf" srcId="{A2B7046D-D222-48F6-AF79-CE400AAC118C}" destId="{B5D4E4DA-557A-4C4C-BA44-4BD2153AD12A}" srcOrd="0"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17C53338-602F-4AF5-BE8C-F2AF60BD8B23}" type="presOf" srcId="{5743B987-6B24-4F09-9910-780F28D4DCAB}" destId="{2EDD0443-2E9A-4148-9416-16C56D593B70}" srcOrd="0" destOrd="0" presId="urn:microsoft.com/office/officeart/2005/8/layout/cycle2"/>
    <dgm:cxn modelId="{688D986F-7FE9-4B5A-9688-AE98DA403788}" type="presOf" srcId="{A2B7046D-D222-48F6-AF79-CE400AAC118C}" destId="{C0916B5E-9B74-4CCF-8435-45EC5E8D02AB}"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67A0CEC1-C410-4CDA-9D41-ED6CA5EDA78E}" type="presOf" srcId="{64487451-6D2B-47C9-8F90-68955F20B82B}" destId="{90BB7DB9-C39E-4DD6-8775-50A957030220}" srcOrd="0" destOrd="0" presId="urn:microsoft.com/office/officeart/2005/8/layout/cycle2"/>
    <dgm:cxn modelId="{E4CF23F6-21F4-434A-B3E6-409223641F1F}" type="presOf" srcId="{0516AA4F-66F8-45E4-93DD-FEE05C374243}" destId="{32BF7593-8EED-43A1-9306-25F0C8C52647}"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52D478DD-252B-4138-9D86-19CD1B74BF53}" type="presOf" srcId="{5743B987-6B24-4F09-9910-780F28D4DCAB}" destId="{A2C836DB-ED95-47CD-8852-605C4A15AE22}" srcOrd="1"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50FFF38A-148F-41E9-85EB-29315F6C91CE}" type="presOf" srcId="{64487451-6D2B-47C9-8F90-68955F20B82B}" destId="{DF4C5F9B-03DC-4707-9E01-AF81E2C415D8}" srcOrd="1"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DDE88686-3AE4-497E-81CF-B61815253E53}" type="presOf" srcId="{96ACAA51-EA3E-4FB5-8DBF-8708C284AAB6}" destId="{0D55B0FC-45AE-4C7C-A7A0-D8280A369E83}" srcOrd="0" destOrd="0" presId="urn:microsoft.com/office/officeart/2005/8/layout/cycle5"/>
    <dgm:cxn modelId="{1F788339-1AB7-4E79-AC52-B17A4CC341B8}" type="presOf" srcId="{D1471250-39CB-443D-AD99-3E347CDA3C3C}" destId="{20C5036D-14DF-4059-AD3D-09C0451EF5CD}"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F8424B0E-2045-4D62-A246-54525834C6A5}" type="presOf" srcId="{D076C737-13E9-4FE2-8407-ABD49B683972}" destId="{63F24DF9-DDCB-4E22-A1F7-BD39400ED43B}" srcOrd="0" destOrd="0" presId="urn:microsoft.com/office/officeart/2005/8/layout/cycle5"/>
    <dgm:cxn modelId="{B1EC5FBA-D492-47BF-97A0-B1A2772DA63A}" srcId="{6B824BA8-CF63-43D4-A5B6-1DBB19A58569}" destId="{96ACAA51-EA3E-4FB5-8DBF-8708C284AAB6}" srcOrd="2" destOrd="0" parTransId="{D326F3ED-7992-47F1-B121-53A5816A3C12}" sibTransId="{0F0F2C8A-C5DF-46FD-AE73-5DCD7767FE71}"/>
    <dgm:cxn modelId="{1D518B95-F4F9-46CB-9925-10D58E26BB23}" type="presOf" srcId="{B8F81963-D971-44BB-98E2-E7B8FF97275A}" destId="{171BA440-BDA9-4BA5-A0EC-BADA811A2DFC}"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5BA406EF-83CB-496F-A495-B41A337C8FED}" srcId="{6B824BA8-CF63-43D4-A5B6-1DBB19A58569}" destId="{EFFAD0F3-384B-42DC-8809-DDB9DF3505A3}" srcOrd="3" destOrd="0" parTransId="{7A0B21FA-361C-4CF6-A779-ABD4E24EDABE}" sibTransId="{0CD499D8-1613-4587-AF1D-BB4D934E05D5}"/>
    <dgm:cxn modelId="{C7E6A45B-1D58-4A57-8604-03E156600733}" type="presOf" srcId="{0CD499D8-1613-4587-AF1D-BB4D934E05D5}" destId="{9B85994A-DEEB-43DB-A492-C368AA8AE657}" srcOrd="0" destOrd="0" presId="urn:microsoft.com/office/officeart/2005/8/layout/cycle5"/>
    <dgm:cxn modelId="{AD5FA325-4D2D-4B9A-AB21-24B01E3F980F}" type="presOf" srcId="{EFFAD0F3-384B-42DC-8809-DDB9DF3505A3}" destId="{813AA462-3D31-4ACC-8BB1-68C8F43DF260}"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9B271A2A-6A37-462C-9E23-D74C5911FF29}" type="presOf" srcId="{35F25061-8944-46CE-B3EB-030694537AFA}" destId="{2F9681BD-1D0B-4EAF-BE83-CD77044FE8BC}"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61E12966-F4EB-49EA-B3E8-F318288BF362}" type="presOf" srcId="{1AC8F1B5-C263-4B74-AE56-7401EB86EE15}" destId="{6B840096-B16E-4339-A430-C6DAE63534AF}" srcOrd="1" destOrd="0" presId="urn:microsoft.com/office/officeart/2005/8/layout/cycle2"/>
    <dgm:cxn modelId="{78A72178-6589-4653-A553-C750195A4E43}" type="presOf" srcId="{B86BCD48-8397-488C-A85E-94B3BED6ECA4}" destId="{E8EB32D7-1F62-4F5A-9AC9-726C1A745713}" srcOrd="1" destOrd="0" presId="urn:microsoft.com/office/officeart/2005/8/layout/cycle2"/>
    <dgm:cxn modelId="{0A549F1A-05D2-447F-A7E5-3B6B3595EA29}" type="presOf" srcId="{F0664005-CAC2-468F-A217-FDDCDD4D1539}" destId="{9514B229-91D8-457F-BCE1-04A82CAD6D02}"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E47DDA5E-36E0-4AFD-B7E1-E4844FD44CE9}" srcId="{8F7152BD-A950-4D62-8243-25FA571C730C}" destId="{1DD08D8C-D17C-4F5E-8D36-C4ADC9C99FB5}" srcOrd="1" destOrd="0" parTransId="{C45C63B1-AA1F-4A24-ACF8-55CA1051D950}" sibTransId="{E976A1D2-3895-4F3C-95FB-F9E3DF90BB77}"/>
    <dgm:cxn modelId="{EA4A6762-28B3-4AE7-AAE0-A241F9308FA3}" type="presOf" srcId="{D2A5E944-C169-4302-8302-4657D2C993A1}" destId="{43E43CC9-4362-4E6A-A3C1-FC6C4E96145C}" srcOrd="0"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6FF5A48F-6BDD-48E5-A5AB-069D12216A32}" srcId="{8F7152BD-A950-4D62-8243-25FA571C730C}" destId="{F0664005-CAC2-468F-A217-FDDCDD4D1539}" srcOrd="3" destOrd="0" parTransId="{210FC546-ED49-4ACF-8795-44A309B93B7C}" sibTransId="{B6E4CB39-EA14-4704-B006-F72BB4848C4B}"/>
    <dgm:cxn modelId="{479D9777-927F-4FD1-B663-9A9B7BB3D67F}" type="presOf" srcId="{8F7152BD-A950-4D62-8243-25FA571C730C}" destId="{C4777852-3143-4D66-9887-960F4E96BE53}"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6D8C17A4-3EB4-4699-A247-B2486F66090F}" type="presOf" srcId="{11930B3F-6652-4FA8-9D18-F5F721E0D4FD}" destId="{0D1C070B-C7D6-41DA-9480-51BD2097FF6F}"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DE29F966-93CC-464A-B959-56F8CA2ABBE4}" type="presOf" srcId="{E976A1D2-3895-4F3C-95FB-F9E3DF90BB77}" destId="{A53C2F1B-13E7-4DAE-8437-CC29BCF77BCF}" srcOrd="0"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486BBC53-EA8C-4A8B-B017-86B1AF78FE13}" type="presOf" srcId="{B6E4CB39-EA14-4704-B006-F72BB4848C4B}" destId="{30122F50-B84B-48AC-991A-35CC6E06A130}"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ADCD1658-226B-4F82-89D1-948228BF2CA0}" srcId="{1B3366F3-676F-4924-926E-DF5F1283CF4A}" destId="{A34AE33E-B1CA-4B7C-A533-DEA9899B1777}" srcOrd="2" destOrd="0" parTransId="{EB78487E-D5FB-4E48-A964-44B4C529B380}" sibTransId="{4348220C-DF69-4586-B0CE-461F3EFACC9A}"/>
    <dgm:cxn modelId="{C15CF3A6-08F7-4924-BEAF-FCBEC3F55D8F}" type="presOf" srcId="{F82A2116-B546-4B37-AD57-7682E077E9D3}" destId="{274AEC31-CD56-47AC-A6B9-A8C5E08C784C}"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E9F63D8B-C990-4089-90D2-F11274F8D91F}" type="presOf" srcId="{81274AC4-066B-481B-9E2A-D11D174CED4E}" destId="{36DD4ACA-B98A-4C7A-87E2-1E6FF90AD85B}"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7F21FD43-E581-4F73-8E12-27409DA2BF09}" type="presOf" srcId="{EE62B2E3-2056-45E5-95DC-D52ACA66416A}" destId="{B532C1A2-AE05-44FD-8D69-1925ED72BDC4}" srcOrd="0" destOrd="0" presId="urn:microsoft.com/office/officeart/2005/8/layout/pyramid2"/>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E8BE30CA-95E1-43CD-A3CD-2A75C9D0D3BE}" srcId="{1B3366F3-676F-4924-926E-DF5F1283CF4A}" destId="{9B9F96E6-A00C-4707-B5E8-C40862215C95}" srcOrd="0" destOrd="0" parTransId="{6F4349EF-2234-473D-A18B-39250FD3C499}" sibTransId="{9A2931D0-EB70-41F9-8061-59C1A2EBF4F2}"/>
    <dgm:cxn modelId="{F6488A0E-52D3-448B-87F5-B28F6756C38A}" srcId="{1B3366F3-676F-4924-926E-DF5F1283CF4A}" destId="{81274AC4-066B-481B-9E2A-D11D174CED4E}" srcOrd="7" destOrd="0" parTransId="{936CEA3B-25A6-4427-9B84-5410368E377A}" sibTransId="{6E9CB6CD-3A57-4382-84D3-84A219709BEE}"/>
    <dgm:cxn modelId="{E3B18D51-E5EA-4B9B-A14D-F34C7F34D172}" srcId="{1B3366F3-676F-4924-926E-DF5F1283CF4A}" destId="{1BBD679E-AE49-4EFA-AE1A-FCDC7D4D7E26}" srcOrd="3" destOrd="0" parTransId="{DCFC521D-FE77-46C0-8DB2-402015309F19}" sibTransId="{8A2A4967-2FB9-4D1A-932C-20A623D85F49}"/>
    <dgm:cxn modelId="{753CC09D-F2F7-44C3-9A68-A9960DE15432}" type="presOf" srcId="{9B9F96E6-A00C-4707-B5E8-C40862215C95}" destId="{C86912F0-2B5D-4FA2-B12A-4F7BC1A439D6}" srcOrd="0" destOrd="0" presId="urn:microsoft.com/office/officeart/2005/8/layout/pyramid2"/>
    <dgm:cxn modelId="{799D29E9-7350-4BBE-8ACE-E58F6806CFB2}" srcId="{1B3366F3-676F-4924-926E-DF5F1283CF4A}" destId="{EE62B2E3-2056-45E5-95DC-D52ACA66416A}" srcOrd="4" destOrd="0" parTransId="{D73FEFA8-857A-4694-855F-3A8716646C61}" sibTransId="{E5217D47-2BBC-4847-A3B6-5BD3B4F5015B}"/>
    <dgm:cxn modelId="{BD77FEA1-03ED-438D-A538-59B65DAEF241}" srcId="{1B3366F3-676F-4924-926E-DF5F1283CF4A}" destId="{F82A2116-B546-4B37-AD57-7682E077E9D3}" srcOrd="5" destOrd="0" parTransId="{63E654DD-E011-4209-B3A7-4F7FDBEC3265}" sibTransId="{FE1C3FDE-D7E2-4C34-9C3B-846534EF7029}"/>
    <dgm:cxn modelId="{3D73D68F-5F57-48C4-B4CC-4840C58BC424}" type="presOf" srcId="{5F3A2CB6-4E35-4AD9-89E9-402716F27F10}" destId="{BEA9886B-4D21-41EE-BF1C-B9DF35D0ECB4}" srcOrd="0" destOrd="0" presId="urn:microsoft.com/office/officeart/2005/8/layout/pyramid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31DF79BC-0ABA-4A84-A29A-77C6703E74B0}" srcId="{C5DA818B-11CE-4C9C-8E2A-33C664145CD1}" destId="{320801EC-4793-4439-AF56-0E69C8F4BC21}" srcOrd="3" destOrd="0" parTransId="{E3D6CC1C-FAAC-4E76-862E-7120FE682DDE}" sibTransId="{5EB830C5-9E0D-4233-B880-69CF794B7888}"/>
    <dgm:cxn modelId="{D14FCCAA-7D8A-4FBD-8B1A-6F337A7D9985}" type="presOf" srcId="{46F37DE3-ECAF-420D-8707-28D1D8704565}" destId="{FD4BD8C7-7C25-4DF0-8485-B9B937AC27ED}" srcOrd="1" destOrd="0" presId="urn:microsoft.com/office/officeart/2005/8/layout/process5"/>
    <dgm:cxn modelId="{FBDE44AE-F9D5-4888-84F5-6B4109FCC388}" type="presOf" srcId="{3BEB5732-EBD6-4EC7-BEB9-210BA19D0318}" destId="{4D2C8C85-236F-45AC-995F-86C88C43465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B560995C-1C12-4792-AC93-3648B59307CF}" type="presOf" srcId="{0E992138-CE74-4149-9DE6-85CE561EB28E}" destId="{BECFC45D-12F8-40D5-A04B-94CE8A5EE986}" srcOrd="0" destOrd="0" presId="urn:microsoft.com/office/officeart/2005/8/layout/process5"/>
    <dgm:cxn modelId="{5140FF15-D69B-4496-BCEC-FC05F7D0DF9A}" type="presOf" srcId="{75C2D920-135B-451C-B52D-18F3D79B2AF8}" destId="{F683D09D-456D-4D9F-BD19-35731D2715A1}"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8996ABE2-2ADE-42A6-828C-31636480374D}" srcId="{C5DA818B-11CE-4C9C-8E2A-33C664145CD1}" destId="{3BEB5732-EBD6-4EC7-BEB9-210BA19D0318}" srcOrd="1" destOrd="0" parTransId="{C9A058A6-8861-4495-A705-D808D6BFCBD1}" sibTransId="{75C2D920-135B-451C-B52D-18F3D79B2AF8}"/>
    <dgm:cxn modelId="{C1D48213-08F7-4122-AC97-E107BB842A12}" srcId="{C5DA818B-11CE-4C9C-8E2A-33C664145CD1}" destId="{E75E4D35-7ECE-4EDE-90BE-CA198F51AC05}" srcOrd="2" destOrd="0" parTransId="{C71F12E3-B1C0-4258-8341-7E78DD53614C}" sibTransId="{46F37DE3-ECAF-420D-8707-28D1D8704565}"/>
    <dgm:cxn modelId="{E9803168-CA1B-4BBB-8714-B25582109969}" type="presOf" srcId="{0DE83DF4-C279-4288-9C50-2E2974C2F12E}" destId="{CA9D7CE3-1A9C-4FE7-A38B-A1FD82311842}"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1777836C-ECE3-47AC-8114-5696D85F0743}" type="presOf" srcId="{0E992138-CE74-4149-9DE6-85CE561EB28E}" destId="{2027CFEE-CDCB-4A58-AA3B-59B1A3861792}" srcOrd="1" destOrd="0" presId="urn:microsoft.com/office/officeart/2005/8/layout/process5"/>
    <dgm:cxn modelId="{BD95A2D3-B04D-4AF7-A8C3-E0BD241EE998}" type="presOf" srcId="{48BC7AE1-6640-4CF0-8101-8B27CE503142}" destId="{180049ED-7022-4118-A85C-2B8107758BF1}"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A44540D-DFF6-45DC-9EA2-C6514DC59264}" type="presOf" srcId="{02AE41EB-8DB4-4D4D-8A78-CCF9C0C28826}" destId="{02E8E01F-9B89-434C-A262-C82CE10E54EB}" srcOrd="0"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426A972C-6C79-442D-BC9F-43AD9AE5AE67}" type="presOf" srcId="{946134F0-F3CD-48E5-8F5C-622A6A5A010A}" destId="{1CD94E81-4DBE-4137-BB79-235111C78090}"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F0F4212-93C2-4CB1-B17A-45E31A658AD2}" type="presOf" srcId="{03627E23-B44B-4654-B051-5B5703C1EE4F}" destId="{A973A65D-B79E-4895-80DB-F28072714831}" srcOrd="0" destOrd="0" presId="urn:microsoft.com/office/officeart/2005/8/layout/equation2"/>
    <dgm:cxn modelId="{E1F4254F-E3F1-4CD6-BF2E-58B4220D6498}" srcId="{829A83F7-6282-4009-9FDD-2C42EBA4229D}" destId="{F9628E8C-B3D5-471D-9619-418CD8F351E3}" srcOrd="0" destOrd="0" parTransId="{32D18632-714E-423E-919B-53619FB168E2}" sibTransId="{02AE41EB-8DB4-4D4D-8A78-CCF9C0C28826}"/>
    <dgm:cxn modelId="{68CF4233-B07E-4E12-8F65-1EFC009985C9}" type="presOf" srcId="{F9628E8C-B3D5-471D-9619-418CD8F351E3}" destId="{471036B0-BBE4-490B-BA37-5C1F685D5E0F}"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2904269" y="960"/>
        <a:ext cx="1659061" cy="1659061"/>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2700000">
        <a:off x="4385093" y="1421871"/>
        <a:ext cx="440107" cy="559933"/>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664578" y="1761269"/>
        <a:ext cx="1659061" cy="1659061"/>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8100000">
        <a:off x="4440873" y="3160650"/>
        <a:ext cx="406835" cy="559933"/>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2761896" y="3521578"/>
        <a:ext cx="1943806" cy="1659061"/>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3500000">
        <a:off x="2636174" y="3176934"/>
        <a:ext cx="406835" cy="559933"/>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143960" y="1761269"/>
        <a:ext cx="1659061" cy="1659061"/>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8900000">
        <a:off x="2624784" y="1439486"/>
        <a:ext cx="440107" cy="5599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62186" y="1537"/>
        <a:ext cx="942826" cy="612837"/>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26234" y="847267"/>
        <a:ext cx="942826" cy="612837"/>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381607" y="2215687"/>
        <a:ext cx="942826" cy="612837"/>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42766" y="2215687"/>
        <a:ext cx="942826" cy="612837"/>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498139" y="847267"/>
        <a:ext cx="942826" cy="612837"/>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xmlns=""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p:oleObj spid="_x0000_s1144" name="Image" r:id="rId15" imgW="5320635" imgH="5168254" progId="">
              <p:embed/>
            </p:oleObj>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4"/>
          </p:nvPr>
        </p:nvSpPr>
        <p:spPr/>
        <p:txBody>
          <a:bodyPr/>
          <a:lstStyle/>
          <a:p>
            <a:fld id="{1121B802-BB1D-4A20-878D-229DDBDB29D5}" type="slidenum">
              <a:rPr lang="en-US" smtClean="0"/>
              <a:pPr/>
              <a:t>1</a:t>
            </a:fld>
            <a:endParaRPr lang="en-US"/>
          </a:p>
        </p:txBody>
      </p:sp>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65" name="Slide Number Placeholder 64"/>
          <p:cNvSpPr>
            <a:spLocks noGrp="1"/>
          </p:cNvSpPr>
          <p:nvPr>
            <p:ph type="sldNum" sz="quarter" idx="12"/>
          </p:nvPr>
        </p:nvSpPr>
        <p:spPr/>
        <p:txBody>
          <a:bodyPr/>
          <a:lstStyle/>
          <a:p>
            <a:pPr algn="r"/>
            <a:fld id="{4AA65D23-FF0D-4347-939A-5B9B0E2928D3}" type="slidenum">
              <a:rPr lang="en-US" smtClean="0"/>
              <a:pPr algn="r"/>
              <a:t>10</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Contact method</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64" name="Flowchart: Or 63"/>
          <p:cNvSpPr/>
          <p:nvPr/>
        </p:nvSpPr>
        <p:spPr>
          <a:xfrm>
            <a:off x="2895600" y="2057400"/>
            <a:ext cx="5257800" cy="3810000"/>
          </a:xfrm>
          <a:prstGeom prst="flowChar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5" name="TextBox 64"/>
          <p:cNvSpPr txBox="1"/>
          <p:nvPr/>
        </p:nvSpPr>
        <p:spPr>
          <a:xfrm>
            <a:off x="3765198" y="2627293"/>
            <a:ext cx="1645002" cy="954107"/>
          </a:xfrm>
          <a:prstGeom prst="rect">
            <a:avLst/>
          </a:prstGeom>
          <a:noFill/>
        </p:spPr>
        <p:txBody>
          <a:bodyPr wrap="none" rtlCol="0">
            <a:spAutoFit/>
          </a:bodyPr>
          <a:lstStyle/>
          <a:p>
            <a:pPr algn="ctr"/>
            <a:r>
              <a:rPr lang="en-US" sz="2800" dirty="0" smtClean="0"/>
              <a:t>Weekly </a:t>
            </a:r>
          </a:p>
          <a:p>
            <a:pPr algn="ctr"/>
            <a:r>
              <a:rPr lang="en-US" sz="2800" dirty="0" smtClean="0"/>
              <a:t>meetings</a:t>
            </a:r>
            <a:endParaRPr lang="en-US" sz="2800" dirty="0"/>
          </a:p>
        </p:txBody>
      </p:sp>
      <p:sp>
        <p:nvSpPr>
          <p:cNvPr id="69" name="TextBox 68"/>
          <p:cNvSpPr txBox="1"/>
          <p:nvPr/>
        </p:nvSpPr>
        <p:spPr>
          <a:xfrm>
            <a:off x="3079317" y="4321314"/>
            <a:ext cx="2642070" cy="954107"/>
          </a:xfrm>
          <a:prstGeom prst="rect">
            <a:avLst/>
          </a:prstGeom>
          <a:noFill/>
        </p:spPr>
        <p:txBody>
          <a:bodyPr wrap="none" rtlCol="0">
            <a:spAutoFit/>
          </a:bodyPr>
          <a:lstStyle/>
          <a:p>
            <a:pPr algn="ctr"/>
            <a:r>
              <a:rPr lang="en-US" sz="2800" dirty="0" smtClean="0"/>
              <a:t>E-mail, Phone, </a:t>
            </a:r>
          </a:p>
          <a:p>
            <a:pPr algn="ctr"/>
            <a:r>
              <a:rPr lang="en-US" sz="2800" dirty="0" smtClean="0"/>
              <a:t>Skype</a:t>
            </a:r>
            <a:endParaRPr lang="en-US" sz="2800" dirty="0"/>
          </a:p>
        </p:txBody>
      </p:sp>
      <p:sp>
        <p:nvSpPr>
          <p:cNvPr id="70" name="TextBox 69"/>
          <p:cNvSpPr txBox="1"/>
          <p:nvPr/>
        </p:nvSpPr>
        <p:spPr>
          <a:xfrm>
            <a:off x="5638800" y="4321314"/>
            <a:ext cx="2281394" cy="584775"/>
          </a:xfrm>
          <a:prstGeom prst="rect">
            <a:avLst/>
          </a:prstGeom>
          <a:noFill/>
        </p:spPr>
        <p:txBody>
          <a:bodyPr wrap="none" rtlCol="0">
            <a:spAutoFit/>
          </a:bodyPr>
          <a:lstStyle/>
          <a:p>
            <a:r>
              <a:rPr lang="en-US" sz="3200" dirty="0" smtClean="0"/>
              <a:t>SVN server</a:t>
            </a:r>
            <a:endParaRPr lang="en-US" sz="3200" dirty="0"/>
          </a:p>
        </p:txBody>
      </p:sp>
      <p:sp>
        <p:nvSpPr>
          <p:cNvPr id="79" name="TextBox 78"/>
          <p:cNvSpPr txBox="1"/>
          <p:nvPr/>
        </p:nvSpPr>
        <p:spPr>
          <a:xfrm>
            <a:off x="6009461" y="2743200"/>
            <a:ext cx="800219" cy="830997"/>
          </a:xfrm>
          <a:prstGeom prst="rect">
            <a:avLst/>
          </a:prstGeom>
          <a:noFill/>
        </p:spPr>
        <p:txBody>
          <a:bodyPr wrap="none" rtlCol="0">
            <a:spAutoFit/>
          </a:bodyPr>
          <a:lstStyle/>
          <a:p>
            <a:r>
              <a:rPr lang="en-US" sz="4800" dirty="0" smtClean="0"/>
              <a:t>…</a:t>
            </a:r>
            <a:endParaRPr lang="en-US" sz="4800" dirty="0"/>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11</a:t>
            </a:fld>
            <a:endParaRPr lang="en-US"/>
          </a:p>
        </p:txBody>
      </p:sp>
      <p:grpSp>
        <p:nvGrpSpPr>
          <p:cNvPr id="29" name="Group 25"/>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2" name="Rounded Rectangle 3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4" name="Rounded Rectangle 33"/>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6" name="Rounded Rectangle 3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7" name="Rounded Rectangle 3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8" name="Rounded Rectangle 3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9" name="Rounded Rectangle 3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0" name="Rounded Rectangle 3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1" name="Rounded Rectangle 4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2" name="Rounded Rectangle 4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3" name="Rounded Rectangle 4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5" name="Rounded Rectangle 4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1" name="Rounded Rectangle 3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12</a:t>
            </a:fld>
            <a:endParaRPr lang="en-US" dirty="0"/>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xmlns=""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Slide Number Placeholder 51"/>
          <p:cNvSpPr>
            <a:spLocks noGrp="1"/>
          </p:cNvSpPr>
          <p:nvPr>
            <p:ph type="sldNum" sz="quarter" idx="12"/>
          </p:nvPr>
        </p:nvSpPr>
        <p:spPr/>
        <p:txBody>
          <a:bodyPr/>
          <a:lstStyle/>
          <a:p>
            <a:pPr algn="r"/>
            <a:fld id="{4AA65D23-FF0D-4347-939A-5B9B0E2928D3}" type="slidenum">
              <a:rPr lang="en-US" smtClean="0"/>
              <a:pPr algn="r"/>
              <a:t>13</a:t>
            </a:fld>
            <a:endParaRPr lang="en-US"/>
          </a:p>
        </p:txBody>
      </p:sp>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sp>
        <p:nvSpPr>
          <p:cNvPr id="80" name="Slide Number Placeholder 79"/>
          <p:cNvSpPr>
            <a:spLocks noGrp="1"/>
          </p:cNvSpPr>
          <p:nvPr>
            <p:ph type="sldNum" sz="quarter" idx="12"/>
          </p:nvPr>
        </p:nvSpPr>
        <p:spPr/>
        <p:txBody>
          <a:bodyPr/>
          <a:lstStyle/>
          <a:p>
            <a:pPr algn="r"/>
            <a:fld id="{4AA65D23-FF0D-4347-939A-5B9B0E2928D3}" type="slidenum">
              <a:rPr lang="en-US" smtClean="0"/>
              <a:pPr algn="r"/>
              <a:t>14</a:t>
            </a:fld>
            <a:endParaRPr lang="en-US" dirty="0"/>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xmlns=""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sp>
        <p:nvSpPr>
          <p:cNvPr id="52" name="Slide Number Placeholder 51"/>
          <p:cNvSpPr>
            <a:spLocks noGrp="1"/>
          </p:cNvSpPr>
          <p:nvPr>
            <p:ph type="sldNum" sz="quarter" idx="12"/>
          </p:nvPr>
        </p:nvSpPr>
        <p:spPr/>
        <p:txBody>
          <a:bodyPr/>
          <a:lstStyle/>
          <a:p>
            <a:pPr algn="r"/>
            <a:fld id="{4AA65D23-FF0D-4347-939A-5B9B0E2928D3}" type="slidenum">
              <a:rPr lang="en-US" smtClean="0"/>
              <a:pPr algn="r"/>
              <a:t>15</a:t>
            </a:fld>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 name="Slide Number Placeholder 56"/>
          <p:cNvSpPr>
            <a:spLocks noGrp="1"/>
          </p:cNvSpPr>
          <p:nvPr>
            <p:ph type="sldNum" sz="quarter" idx="12"/>
          </p:nvPr>
        </p:nvSpPr>
        <p:spPr/>
        <p:txBody>
          <a:bodyPr/>
          <a:lstStyle/>
          <a:p>
            <a:pPr algn="r"/>
            <a:fld id="{4AA65D23-FF0D-4347-939A-5B9B0E2928D3}" type="slidenum">
              <a:rPr lang="en-US" smtClean="0"/>
              <a:pPr algn="r"/>
              <a:t>16</a:t>
            </a:fld>
            <a:endParaRPr lang="en-US"/>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sp>
        <p:nvSpPr>
          <p:cNvPr id="25" name="Slide Number Placeholder 24"/>
          <p:cNvSpPr>
            <a:spLocks noGrp="1"/>
          </p:cNvSpPr>
          <p:nvPr>
            <p:ph type="sldNum" sz="quarter" idx="12"/>
          </p:nvPr>
        </p:nvSpPr>
        <p:spPr/>
        <p:txBody>
          <a:bodyPr/>
          <a:lstStyle/>
          <a:p>
            <a:pPr algn="r"/>
            <a:fld id="{4AA65D23-FF0D-4347-939A-5B9B0E2928D3}" type="slidenum">
              <a:rPr lang="en-US" smtClean="0"/>
              <a:pPr algn="r"/>
              <a:t>17</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lgn="r"/>
            <a:fld id="{4AA65D23-FF0D-4347-939A-5B9B0E2928D3}" type="slidenum">
              <a:rPr lang="en-US" smtClean="0"/>
              <a:pPr algn="r"/>
              <a:t>18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59583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3" name="Rectangle 52"/>
          <p:cNvSpPr/>
          <p:nvPr/>
        </p:nvSpPr>
        <p:spPr>
          <a:xfrm>
            <a:off x="0" y="3276600"/>
            <a:ext cx="50292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30" name="Slide Number Placeholder 29"/>
          <p:cNvSpPr>
            <a:spLocks noGrp="1"/>
          </p:cNvSpPr>
          <p:nvPr>
            <p:ph type="sldNum" sz="quarter" idx="12"/>
          </p:nvPr>
        </p:nvSpPr>
        <p:spPr/>
        <p:txBody>
          <a:bodyPr/>
          <a:lstStyle/>
          <a:p>
            <a:pPr algn="r"/>
            <a:fld id="{4AA65D23-FF0D-4347-939A-5B9B0E2928D3}" type="slidenum">
              <a:rPr lang="en-US" smtClean="0"/>
              <a:pPr algn="r"/>
              <a:t>2</a:t>
            </a:fld>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20</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0" name="Rectangle 49"/>
          <p:cNvSpPr/>
          <p:nvPr/>
        </p:nvSpPr>
        <p:spPr>
          <a:xfrm>
            <a:off x="0" y="3276600"/>
            <a:ext cx="50292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Review action: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Review within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Cross-review of two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0F8C2DF6-6013-457D-A3D4-F6E9E60E2B15}" type="slidenum">
              <a:rPr lang="en-US" smtClean="0"/>
              <a:pPr algn="r"/>
              <a:t>22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 name="Picture 2"/>
          <p:cNvPicPr>
            <a:picLocks noChangeAspect="1" noChangeArrowheads="1"/>
          </p:cNvPicPr>
          <p:nvPr/>
        </p:nvPicPr>
        <p:blipFill>
          <a:blip r:embed="rId2" cstate="print"/>
          <a:srcRect/>
          <a:stretch>
            <a:fillRect/>
          </a:stretch>
        </p:blipFill>
        <p:spPr bwMode="auto">
          <a:xfrm>
            <a:off x="2286000" y="914400"/>
            <a:ext cx="5486400" cy="5324809"/>
          </a:xfrm>
          <a:prstGeom prst="rect">
            <a:avLst/>
          </a:prstGeom>
          <a:noFill/>
          <a:ln w="9525">
            <a:noFill/>
            <a:miter lim="800000"/>
            <a:headEnd/>
            <a:tailEnd/>
          </a:ln>
        </p:spPr>
      </p:pic>
    </p:spTree>
    <p:extLst>
      <p:ext uri="{BB962C8B-B14F-4D97-AF65-F5344CB8AC3E}">
        <p14:creationId xmlns:p14="http://schemas.microsoft.com/office/powerpoint/2010/main" xmlns="" val="294984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xmlns="" val="2321711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xmlns="" val="3748977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xmlns="" val="314987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Banking Credit System</a:t>
            </a:r>
            <a:endParaRPr lang="en-US" dirty="0"/>
          </a:p>
        </p:txBody>
      </p:sp>
      <p:sp>
        <p:nvSpPr>
          <p:cNvPr id="5" name="Footer Placeholder 4"/>
          <p:cNvSpPr>
            <a:spLocks noGrp="1"/>
          </p:cNvSpPr>
          <p:nvPr>
            <p:ph type="ftr" sz="quarter" idx="4294967295"/>
          </p:nvPr>
        </p:nvSpPr>
        <p:spPr>
          <a:xfrm>
            <a:off x="5862638" y="6461125"/>
            <a:ext cx="2895600" cy="320675"/>
          </a:xfrm>
          <a:prstGeom prst="rect">
            <a:avLst/>
          </a:prstGeom>
        </p:spPr>
        <p:txBody>
          <a:bodyPr/>
          <a:lstStyle/>
          <a:p>
            <a:r>
              <a:rPr lang="en-US" dirty="0" smtClean="0"/>
              <a:t>FPT University</a:t>
            </a:r>
            <a:endParaRPr lang="en-US" dirty="0"/>
          </a:p>
        </p:txBody>
      </p:sp>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Tree>
    <p:extLst>
      <p:ext uri="{BB962C8B-B14F-4D97-AF65-F5344CB8AC3E}">
        <p14:creationId xmlns:p14="http://schemas.microsoft.com/office/powerpoint/2010/main" xmlns="" val="649391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 </a:t>
            </a:r>
            <a:r>
              <a:rPr lang="en-US" b="1" kern="0" dirty="0">
                <a:solidFill>
                  <a:schemeClr val="accent2">
                    <a:lumMod val="75000"/>
                  </a:schemeClr>
                </a:solidFill>
                <a:latin typeface="+mn-lt"/>
              </a:rPr>
              <a:t>Solve business requirement. </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Following 3 Normal Form</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data</a:t>
            </a: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mere in Visio then create DB </a:t>
            </a:r>
          </a:p>
          <a:p>
            <a:pPr marL="742950" lvl="1" indent="-285750">
              <a:spcBef>
                <a:spcPct val="20000"/>
              </a:spcBef>
              <a:buClr>
                <a:schemeClr val="hlink"/>
              </a:buClr>
              <a:buFont typeface="Arial" pitchFamily="34" charset="0"/>
              <a:buChar char="•"/>
              <a:defRPr/>
            </a:pPr>
            <a:r>
              <a:rPr lang="en-US" b="1" kern="0" dirty="0" smtClean="0">
                <a:solidFill>
                  <a:schemeClr val="accent2">
                    <a:lumMod val="75000"/>
                  </a:schemeClr>
                </a:solidFill>
                <a:latin typeface="+mn-lt"/>
              </a:rPr>
              <a:t>Result:</a:t>
            </a:r>
          </a:p>
          <a:p>
            <a:pPr lvl="1">
              <a:spcBef>
                <a:spcPct val="20000"/>
              </a:spcBef>
              <a:buClr>
                <a:schemeClr val="hlink"/>
              </a:buClr>
              <a:defRPr/>
            </a:pPr>
            <a:r>
              <a:rPr lang="en-US" b="1" kern="0" dirty="0" smtClean="0">
                <a:solidFill>
                  <a:schemeClr val="accent2">
                    <a:lumMod val="75000"/>
                  </a:schemeClr>
                </a:solidFill>
                <a:latin typeface="+mn-lt"/>
              </a:rPr>
              <a:t>Picture design in </a:t>
            </a:r>
            <a:r>
              <a:rPr lang="en-US" b="1" kern="0" dirty="0">
                <a:solidFill>
                  <a:schemeClr val="accent2">
                    <a:lumMod val="75000"/>
                  </a:schemeClr>
                </a:solidFill>
                <a:latin typeface="+mn-lt"/>
              </a:rPr>
              <a:t>V</a:t>
            </a:r>
            <a:r>
              <a:rPr lang="en-US" b="1" kern="0" dirty="0" smtClean="0">
                <a:solidFill>
                  <a:schemeClr val="accent2">
                    <a:lumMod val="75000"/>
                  </a:schemeClr>
                </a:solidFill>
                <a:latin typeface="+mn-lt"/>
              </a:rPr>
              <a:t>isio </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28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441800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pPr algn="r"/>
            <a:fld id="{4AA65D23-FF0D-4347-939A-5B9B0E2928D3}" type="slidenum">
              <a:rPr lang="en-US" smtClean="0"/>
              <a:pPr algn="r"/>
              <a:t>29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224861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24" name="Slide Number Placeholder 23"/>
          <p:cNvSpPr>
            <a:spLocks noGrp="1"/>
          </p:cNvSpPr>
          <p:nvPr>
            <p:ph type="sldNum" sz="quarter" idx="12"/>
          </p:nvPr>
        </p:nvSpPr>
        <p:spPr/>
        <p:txBody>
          <a:bodyPr/>
          <a:lstStyle/>
          <a:p>
            <a:pPr algn="r"/>
            <a:fld id="{4AA65D23-FF0D-4347-939A-5B9B0E2928D3}" type="slidenum">
              <a:rPr lang="en-US" smtClean="0"/>
              <a:pPr algn="r"/>
              <a:t>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High Level design</a:t>
            </a: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rPr>
              <a:t>Base</a:t>
            </a: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on non-Function</a:t>
            </a:r>
            <a:r>
              <a:rPr lang="en-US" b="1" kern="0" dirty="0" smtClean="0">
                <a:solidFill>
                  <a:schemeClr val="accent2">
                    <a:lumMod val="75000"/>
                  </a:schemeClr>
                </a:solidFill>
                <a:latin typeface="+mn-lt"/>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Need a lot of user using common DB</a:t>
            </a:r>
          </a:p>
          <a:p>
            <a:pPr lvl="1">
              <a:spcBef>
                <a:spcPct val="20000"/>
              </a:spcBef>
              <a:buClr>
                <a:schemeClr val="hlink"/>
              </a:buClr>
              <a:defRPr/>
            </a:pPr>
            <a:r>
              <a:rPr lang="en-US" b="1" kern="0" dirty="0" smtClean="0">
                <a:solidFill>
                  <a:schemeClr val="accent2">
                    <a:lumMod val="75000"/>
                  </a:schemeClr>
                </a:solidFill>
                <a:latin typeface="+mn-lt"/>
              </a:rPr>
              <a:t>We develop a three layer architecture </a:t>
            </a:r>
            <a:endParaRPr lang="en-US" b="1" kern="0" dirty="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81287" y="2743200"/>
            <a:ext cx="5381625" cy="3590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43210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b="1" i="0" u="none" strike="noStrike" kern="0" cap="none" spc="0" normalizeH="0" noProof="0" dirty="0" smtClean="0">
                <a:ln>
                  <a:noFill/>
                </a:ln>
                <a:solidFill>
                  <a:schemeClr val="accent2">
                    <a:lumMod val="75000"/>
                  </a:schemeClr>
                </a:solidFill>
                <a:effectLst/>
                <a:uLnTx/>
                <a:uFillTx/>
                <a:latin typeface="+mn-lt"/>
                <a:ea typeface="+mn-ea"/>
                <a:cs typeface="+mn-cs"/>
              </a:rPr>
              <a:t> Create a extranet web to implement our solution</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r>
              <a:rPr lang="en-US" b="1" kern="0" dirty="0">
                <a:solidFill>
                  <a:schemeClr val="accent2">
                    <a:lumMod val="75000"/>
                  </a:schemeClr>
                </a:solidFill>
                <a:latin typeface="+mn-lt"/>
              </a:rPr>
              <a:t>Framework :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613005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a:solidFill>
                  <a:schemeClr val="accent2">
                    <a:lumMod val="75000"/>
                  </a:schemeClr>
                </a:solidFill>
                <a:latin typeface="+mn-lt"/>
              </a:rPr>
              <a:t>n</a:t>
            </a: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439297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4729180"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in our program:</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Slide Number Placeholder 2"/>
          <p:cNvSpPr>
            <a:spLocks noGrp="1"/>
          </p:cNvSpPr>
          <p:nvPr>
            <p:ph type="sldNum" sz="quarter" idx="12"/>
          </p:nvPr>
        </p:nvSpPr>
        <p:spPr/>
        <p:txBody>
          <a:bodyPr/>
          <a:lstStyle/>
          <a:p>
            <a:pPr algn="r"/>
            <a:fld id="{4AA65D23-FF0D-4347-939A-5B9B0E2928D3}" type="slidenum">
              <a:rPr lang="en-US" smtClean="0"/>
              <a:pPr algn="r"/>
              <a:t>33</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775216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Desig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bottom up: each person design a function,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2678151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Kean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35</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36</a:t>
            </a:fld>
            <a:endParaRPr lang="en-US"/>
          </a:p>
        </p:txBody>
      </p:sp>
      <p:pic>
        <p:nvPicPr>
          <p:cNvPr id="2050" name="Picture 2" descr="C:\Users\ChinhPLQ\Desktop\Algorithm_clip_image002_0002.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46110" y="1769660"/>
            <a:ext cx="3581400" cy="44317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
        <p:nvSpPr>
          <p:cNvPr id="25" name="Rectangle 24"/>
          <p:cNvSpPr/>
          <p:nvPr/>
        </p:nvSpPr>
        <p:spPr>
          <a:xfrm>
            <a:off x="5867400" y="1905000"/>
            <a:ext cx="2946779" cy="4112718"/>
          </a:xfrm>
          <a:prstGeom prst="rect">
            <a:avLst/>
          </a:prstGeom>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spcBef>
                <a:spcPct val="20000"/>
              </a:spcBef>
              <a:buClr>
                <a:schemeClr val="hlink"/>
              </a:buClr>
              <a:defRPr/>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b="1" dirty="0" smtClean="0">
                <a:solidFill>
                  <a:schemeClr val="bg1"/>
                </a:solidFill>
              </a:rPr>
              <a:t>Data Mining</a:t>
            </a:r>
            <a:endParaRPr lang="en-US"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8" name="Slide Number Placeholder 57"/>
          <p:cNvSpPr>
            <a:spLocks noGrp="1"/>
          </p:cNvSpPr>
          <p:nvPr>
            <p:ph type="sldNum" sz="quarter" idx="12"/>
          </p:nvPr>
        </p:nvSpPr>
        <p:spPr/>
        <p:txBody>
          <a:bodyPr/>
          <a:lstStyle/>
          <a:p>
            <a:pPr algn="r"/>
            <a:fld id="{4AA65D23-FF0D-4347-939A-5B9B0E2928D3}" type="slidenum">
              <a:rPr lang="en-US" smtClean="0"/>
              <a:pPr algn="r"/>
              <a:t>37</a:t>
            </a:fld>
            <a:endParaRPr lang="en-US"/>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1170383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38</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39</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Follow process groups: Requirements =&gt; Integration Testing</a:t>
            </a:r>
          </a:p>
          <a:p>
            <a:pPr marL="342900" indent="-342900">
              <a:spcBef>
                <a:spcPct val="20000"/>
              </a:spcBef>
              <a:buClr>
                <a:schemeClr val="hlink"/>
              </a:buClr>
              <a:buFontTx/>
              <a:buChar char="•"/>
            </a:pPr>
            <a:r>
              <a:rPr lang="en-US" sz="1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1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3" name="Slide Number Placeholder 52"/>
          <p:cNvSpPr>
            <a:spLocks noGrp="1"/>
          </p:cNvSpPr>
          <p:nvPr>
            <p:ph type="sldNum" sz="quarter" idx="12"/>
          </p:nvPr>
        </p:nvSpPr>
        <p:spPr>
          <a:xfrm>
            <a:off x="6629400" y="6483350"/>
            <a:ext cx="2133600" cy="241300"/>
          </a:xfrm>
        </p:spPr>
        <p:txBody>
          <a:bodyPr/>
          <a:lstStyle/>
          <a:p>
            <a:pPr algn="r"/>
            <a:fld id="{5CD31A5D-C607-41B1-960B-44801BBF93E1}" type="slidenum">
              <a:rPr lang="en-US" smtClean="0"/>
              <a:pPr algn="r"/>
              <a:t>4</a:t>
            </a:fld>
            <a:endParaRPr lang="en-US" dirty="0"/>
          </a:p>
        </p:txBody>
      </p:sp>
      <p:sp>
        <p:nvSpPr>
          <p:cNvPr id="2" name="Date Placeholder 1"/>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40</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41</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42</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43</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Slide Number Placeholder 1"/>
          <p:cNvSpPr>
            <a:spLocks noGrp="1"/>
          </p:cNvSpPr>
          <p:nvPr>
            <p:ph type="sldNum" sz="quarter" idx="12"/>
          </p:nvPr>
        </p:nvSpPr>
        <p:spPr/>
        <p:txBody>
          <a:bodyPr/>
          <a:lstStyle/>
          <a:p>
            <a:pPr algn="r"/>
            <a:fld id="{4AA65D23-FF0D-4347-939A-5B9B0E2928D3}" type="slidenum">
              <a:rPr lang="en-US" smtClean="0"/>
              <a:pPr algn="r"/>
              <a:t>44</a:t>
            </a:fld>
            <a:endParaRPr lang="en-US" dirty="0"/>
          </a:p>
        </p:txBody>
      </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45</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46</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3" name="Slide Number Placeholder 2"/>
          <p:cNvSpPr>
            <a:spLocks noGrp="1"/>
          </p:cNvSpPr>
          <p:nvPr>
            <p:ph type="sldNum" sz="quarter" idx="4"/>
          </p:nvPr>
        </p:nvSpPr>
        <p:spPr/>
        <p:txBody>
          <a:bodyPr/>
          <a:lstStyle/>
          <a:p>
            <a:fld id="{1121B802-BB1D-4A20-878D-229DDBDB29D5}" type="slidenum">
              <a:rPr lang="en-US" smtClean="0"/>
              <a:pPr/>
              <a:t>47</a:t>
            </a:fld>
            <a:endParaRPr lang="en-US"/>
          </a:p>
        </p:txBody>
      </p:sp>
      <p:sp>
        <p:nvSpPr>
          <p:cNvPr id="4" name="Date Placeholder 3"/>
          <p:cNvSpPr>
            <a:spLocks noGrp="1"/>
          </p:cNvSpPr>
          <p:nvPr>
            <p:ph type="dt" sz="half" idx="2"/>
          </p:nvPr>
        </p:nvSpPr>
        <p:spPr/>
        <p:txBody>
          <a:bodyPr/>
          <a:lstStyle/>
          <a:p>
            <a:r>
              <a:rPr lang="en-US" smtClean="0"/>
              <a:t>Credit Ranking System</a:t>
            </a:r>
            <a:endParaRPr lang="en-US"/>
          </a:p>
        </p:txBody>
      </p:sp>
      <p:pic>
        <p:nvPicPr>
          <p:cNvPr id="5" name="Picture 2" descr="C:\Users\ChinhPLQ\Desktop\index.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507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3429000" y="3657600"/>
            <a:ext cx="11430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6248400" y="3657600"/>
            <a:ext cx="11430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4876800" y="2590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Credit</a:t>
            </a:r>
          </a:p>
        </p:txBody>
      </p:sp>
      <p:sp>
        <p:nvSpPr>
          <p:cNvPr id="45089" name="Rectangle 33"/>
          <p:cNvSpPr>
            <a:spLocks noChangeArrowheads="1"/>
          </p:cNvSpPr>
          <p:nvPr/>
        </p:nvSpPr>
        <p:spPr bwMode="auto">
          <a:xfrm>
            <a:off x="2971800" y="1828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Banking</a:t>
            </a:r>
          </a:p>
        </p:txBody>
      </p:sp>
      <p:sp>
        <p:nvSpPr>
          <p:cNvPr id="45090" name="Line 34"/>
          <p:cNvSpPr>
            <a:spLocks noChangeShapeType="1"/>
          </p:cNvSpPr>
          <p:nvPr/>
        </p:nvSpPr>
        <p:spPr bwMode="auto">
          <a:xfrm>
            <a:off x="3886200" y="22098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4495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5257800" y="35052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3" name="Text Box 37"/>
          <p:cNvSpPr txBox="1">
            <a:spLocks noChangeArrowheads="1"/>
          </p:cNvSpPr>
          <p:nvPr/>
        </p:nvSpPr>
        <p:spPr bwMode="auto">
          <a:xfrm>
            <a:off x="2971800" y="4800600"/>
            <a:ext cx="172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Financial Index</a:t>
            </a:r>
          </a:p>
        </p:txBody>
      </p:sp>
      <p:sp>
        <p:nvSpPr>
          <p:cNvPr id="45094" name="Text Box 38"/>
          <p:cNvSpPr txBox="1">
            <a:spLocks noChangeArrowheads="1"/>
          </p:cNvSpPr>
          <p:nvPr/>
        </p:nvSpPr>
        <p:spPr bwMode="auto">
          <a:xfrm>
            <a:off x="2971800" y="5257800"/>
            <a:ext cx="2203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Non Financial Index</a:t>
            </a:r>
          </a:p>
          <a:p>
            <a:r>
              <a:rPr lang="en-US"/>
              <a:t>…..</a:t>
            </a:r>
          </a:p>
        </p:txBody>
      </p:sp>
      <p:sp>
        <p:nvSpPr>
          <p:cNvPr id="45095" name="Text Box 39"/>
          <p:cNvSpPr txBox="1">
            <a:spLocks noChangeArrowheads="1"/>
          </p:cNvSpPr>
          <p:nvPr/>
        </p:nvSpPr>
        <p:spPr bwMode="auto">
          <a:xfrm>
            <a:off x="6248400" y="48006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Basic Index</a:t>
            </a:r>
          </a:p>
        </p:txBody>
      </p:sp>
      <p:sp>
        <p:nvSpPr>
          <p:cNvPr id="45096" name="Text Box 40"/>
          <p:cNvSpPr txBox="1">
            <a:spLocks noChangeArrowheads="1"/>
          </p:cNvSpPr>
          <p:nvPr/>
        </p:nvSpPr>
        <p:spPr bwMode="auto">
          <a:xfrm>
            <a:off x="6248400" y="5257800"/>
            <a:ext cx="1771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Collateral Index</a:t>
            </a:r>
          </a:p>
          <a:p>
            <a:r>
              <a:rPr lang="en-US"/>
              <a:t>……</a:t>
            </a:r>
          </a:p>
        </p:txBody>
      </p:sp>
      <p:sp>
        <p:nvSpPr>
          <p:cNvPr id="45097" name="Line 41"/>
          <p:cNvSpPr>
            <a:spLocks noChangeShapeType="1"/>
          </p:cNvSpPr>
          <p:nvPr/>
        </p:nvSpPr>
        <p:spPr bwMode="auto">
          <a:xfrm flipH="1">
            <a:off x="2209800" y="25146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8" name="Text Box 42"/>
          <p:cNvSpPr txBox="1">
            <a:spLocks noChangeArrowheads="1"/>
          </p:cNvSpPr>
          <p:nvPr/>
        </p:nvSpPr>
        <p:spPr bwMode="auto">
          <a:xfrm>
            <a:off x="2041525" y="2246313"/>
            <a:ext cx="8699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Others</a:t>
            </a:r>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p14="http://schemas.microsoft.com/office/powerpoint/2010/main" xmlns="" val="13001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diamond(in)">
                                      <p:cBhvr>
                                        <p:cTn id="7" dur="2000"/>
                                        <p:tgtEl>
                                          <p:spTgt spid="45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5088"/>
                                        </p:tgtEl>
                                        <p:attrNameLst>
                                          <p:attrName>style.visibility</p:attrName>
                                        </p:attrNameLst>
                                      </p:cBhvr>
                                      <p:to>
                                        <p:strVal val="visible"/>
                                      </p:to>
                                    </p:set>
                                    <p:animEffect transition="in" filter="diamond(in)">
                                      <p:cBhvr>
                                        <p:cTn id="12" dur="2000"/>
                                        <p:tgtEl>
                                          <p:spTgt spid="4508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45090"/>
                                        </p:tgtEl>
                                        <p:attrNameLst>
                                          <p:attrName>style.visibility</p:attrName>
                                        </p:attrNameLst>
                                      </p:cBhvr>
                                      <p:to>
                                        <p:strVal val="visible"/>
                                      </p:to>
                                    </p:set>
                                    <p:animEffect transition="in" filter="diamond(in)">
                                      <p:cBhvr>
                                        <p:cTn id="15" dur="2000"/>
                                        <p:tgtEl>
                                          <p:spTgt spid="45090"/>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097"/>
                                        </p:tgtEl>
                                        <p:attrNameLst>
                                          <p:attrName>style.visibility</p:attrName>
                                        </p:attrNameLst>
                                      </p:cBhvr>
                                      <p:to>
                                        <p:strVal val="visible"/>
                                      </p:to>
                                    </p:set>
                                    <p:animEffect transition="in" filter="diamond(in)">
                                      <p:cBhvr>
                                        <p:cTn id="18" dur="2000"/>
                                        <p:tgtEl>
                                          <p:spTgt spid="45097"/>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5098"/>
                                        </p:tgtEl>
                                        <p:attrNameLst>
                                          <p:attrName>style.visibility</p:attrName>
                                        </p:attrNameLst>
                                      </p:cBhvr>
                                      <p:to>
                                        <p:strVal val="visible"/>
                                      </p:to>
                                    </p:set>
                                    <p:animEffect transition="in" filter="diamond(in)">
                                      <p:cBhvr>
                                        <p:cTn id="21" dur="2000"/>
                                        <p:tgtEl>
                                          <p:spTgt spid="450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45084"/>
                                        </p:tgtEl>
                                        <p:attrNameLst>
                                          <p:attrName>style.visibility</p:attrName>
                                        </p:attrNameLst>
                                      </p:cBhvr>
                                      <p:to>
                                        <p:strVal val="visible"/>
                                      </p:to>
                                    </p:set>
                                    <p:animEffect transition="in" filter="diamond(in)">
                                      <p:cBhvr>
                                        <p:cTn id="26" dur="2000"/>
                                        <p:tgtEl>
                                          <p:spTgt spid="45084"/>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5091"/>
                                        </p:tgtEl>
                                        <p:attrNameLst>
                                          <p:attrName>style.visibility</p:attrName>
                                        </p:attrNameLst>
                                      </p:cBhvr>
                                      <p:to>
                                        <p:strVal val="visible"/>
                                      </p:to>
                                    </p:set>
                                    <p:animEffect transition="in" filter="diamond(in)">
                                      <p:cBhvr>
                                        <p:cTn id="29" dur="2000"/>
                                        <p:tgtEl>
                                          <p:spTgt spid="45091"/>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5092"/>
                                        </p:tgtEl>
                                        <p:attrNameLst>
                                          <p:attrName>style.visibility</p:attrName>
                                        </p:attrNameLst>
                                      </p:cBhvr>
                                      <p:to>
                                        <p:strVal val="visible"/>
                                      </p:to>
                                    </p:set>
                                    <p:animEffect transition="in" filter="diamond(in)">
                                      <p:cBhvr>
                                        <p:cTn id="32" dur="2000"/>
                                        <p:tgtEl>
                                          <p:spTgt spid="4509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5086"/>
                                        </p:tgtEl>
                                        <p:attrNameLst>
                                          <p:attrName>style.visibility</p:attrName>
                                        </p:attrNameLst>
                                      </p:cBhvr>
                                      <p:to>
                                        <p:strVal val="visible"/>
                                      </p:to>
                                    </p:set>
                                    <p:animEffect transition="in" filter="diamond(in)">
                                      <p:cBhvr>
                                        <p:cTn id="35" dur="2000"/>
                                        <p:tgtEl>
                                          <p:spTgt spid="4508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45093"/>
                                        </p:tgtEl>
                                        <p:attrNameLst>
                                          <p:attrName>style.visibility</p:attrName>
                                        </p:attrNameLst>
                                      </p:cBhvr>
                                      <p:to>
                                        <p:strVal val="visible"/>
                                      </p:to>
                                    </p:set>
                                    <p:animEffect transition="in" filter="diamond(in)">
                                      <p:cBhvr>
                                        <p:cTn id="40" dur="2000"/>
                                        <p:tgtEl>
                                          <p:spTgt spid="45093"/>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5094"/>
                                        </p:tgtEl>
                                        <p:attrNameLst>
                                          <p:attrName>style.visibility</p:attrName>
                                        </p:attrNameLst>
                                      </p:cBhvr>
                                      <p:to>
                                        <p:strVal val="visible"/>
                                      </p:to>
                                    </p:set>
                                    <p:animEffect transition="in" filter="diamond(in)">
                                      <p:cBhvr>
                                        <p:cTn id="43" dur="2000"/>
                                        <p:tgtEl>
                                          <p:spTgt spid="45094"/>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45095"/>
                                        </p:tgtEl>
                                        <p:attrNameLst>
                                          <p:attrName>style.visibility</p:attrName>
                                        </p:attrNameLst>
                                      </p:cBhvr>
                                      <p:to>
                                        <p:strVal val="visible"/>
                                      </p:to>
                                    </p:set>
                                    <p:animEffect transition="in" filter="diamond(in)">
                                      <p:cBhvr>
                                        <p:cTn id="46" dur="2000"/>
                                        <p:tgtEl>
                                          <p:spTgt spid="45095"/>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45096"/>
                                        </p:tgtEl>
                                        <p:attrNameLst>
                                          <p:attrName>style.visibility</p:attrName>
                                        </p:attrNameLst>
                                      </p:cBhvr>
                                      <p:to>
                                        <p:strVal val="visible"/>
                                      </p:to>
                                    </p:set>
                                    <p:animEffect transition="in" filter="diamond(in)">
                                      <p:cBhvr>
                                        <p:cTn id="49" dur="2000"/>
                                        <p:tgtEl>
                                          <p:spTgt spid="4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3" grpId="0"/>
      <p:bldP spid="45094" grpId="0"/>
      <p:bldP spid="45095" grpId="0"/>
      <p:bldP spid="45096" grpId="0"/>
      <p:bldP spid="45097" grpId="0" animBg="1"/>
      <p:bldP spid="450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343400" y="3429000"/>
            <a:ext cx="1524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438400" y="3352800"/>
            <a:ext cx="11430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629400" y="3200400"/>
            <a:ext cx="1371600" cy="1295400"/>
          </a:xfrm>
          <a:prstGeom prst="rightArrow">
            <a:avLst>
              <a:gd name="adj1" fmla="val 50000"/>
              <a:gd name="adj2" fmla="val 264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692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Input</a:t>
            </a:r>
          </a:p>
        </p:txBody>
      </p:sp>
      <p:sp>
        <p:nvSpPr>
          <p:cNvPr id="52265" name="Text Box 41"/>
          <p:cNvSpPr txBox="1">
            <a:spLocks noChangeArrowheads="1"/>
          </p:cNvSpPr>
          <p:nvPr/>
        </p:nvSpPr>
        <p:spPr bwMode="auto">
          <a:xfrm>
            <a:off x="4572000" y="2819400"/>
            <a:ext cx="1009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Process</a:t>
            </a:r>
          </a:p>
        </p:txBody>
      </p:sp>
      <p:sp>
        <p:nvSpPr>
          <p:cNvPr id="52266" name="Text Box 42"/>
          <p:cNvSpPr txBox="1">
            <a:spLocks noChangeArrowheads="1"/>
          </p:cNvSpPr>
          <p:nvPr/>
        </p:nvSpPr>
        <p:spPr bwMode="auto">
          <a:xfrm>
            <a:off x="6705600" y="2819400"/>
            <a:ext cx="869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Output</a:t>
            </a:r>
          </a:p>
        </p:txBody>
      </p:sp>
      <p:sp>
        <p:nvSpPr>
          <p:cNvPr id="52267" name="Line 43"/>
          <p:cNvSpPr>
            <a:spLocks noChangeShapeType="1"/>
          </p:cNvSpPr>
          <p:nvPr/>
        </p:nvSpPr>
        <p:spPr bwMode="auto">
          <a:xfrm>
            <a:off x="3733800" y="3810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6019800" y="3810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590800" y="2057400"/>
            <a:ext cx="3143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Business Process conclusion</a:t>
            </a:r>
          </a:p>
        </p:txBody>
      </p:sp>
      <p:grpSp>
        <p:nvGrpSpPr>
          <p:cNvPr id="33"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Business context</a:t>
                </a:r>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Tree>
    <p:extLst>
      <p:ext uri="{BB962C8B-B14F-4D97-AF65-F5344CB8AC3E}">
        <p14:creationId xmlns:p14="http://schemas.microsoft.com/office/powerpoint/2010/main" xmlns="" val="2178458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4572000" y="25908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AAA</a:t>
            </a:r>
          </a:p>
        </p:txBody>
      </p:sp>
      <p:sp>
        <p:nvSpPr>
          <p:cNvPr id="49246" name="Text Box 94"/>
          <p:cNvSpPr txBox="1">
            <a:spLocks noChangeArrowheads="1"/>
          </p:cNvSpPr>
          <p:nvPr/>
        </p:nvSpPr>
        <p:spPr bwMode="auto">
          <a:xfrm>
            <a:off x="7086600" y="29718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BBB</a:t>
            </a:r>
          </a:p>
        </p:txBody>
      </p:sp>
      <p:sp>
        <p:nvSpPr>
          <p:cNvPr id="49247" name="Text Box 95"/>
          <p:cNvSpPr txBox="1">
            <a:spLocks noChangeArrowheads="1"/>
          </p:cNvSpPr>
          <p:nvPr/>
        </p:nvSpPr>
        <p:spPr bwMode="auto">
          <a:xfrm>
            <a:off x="7848600" y="4114800"/>
            <a:ext cx="514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CC</a:t>
            </a: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562600" y="2133600"/>
            <a:ext cx="2266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u="sng"/>
              <a:t>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6" name="Slide Number Placeholder 5"/>
          <p:cNvSpPr>
            <a:spLocks noGrp="1"/>
          </p:cNvSpPr>
          <p:nvPr>
            <p:ph type="sldNum" sz="quarter" idx="12"/>
          </p:nvPr>
        </p:nvSpPr>
        <p:spPr>
          <a:xfrm>
            <a:off x="6705600" y="6540500"/>
            <a:ext cx="2133600" cy="241300"/>
          </a:xfrm>
        </p:spPr>
        <p:txBody>
          <a:bodyPr/>
          <a:lstStyle/>
          <a:p>
            <a:pPr algn="r"/>
            <a:fld id="{4AA65D23-FF0D-4347-939A-5B9B0E2928D3}" type="slidenum">
              <a:rPr lang="en-US" smtClean="0"/>
              <a:pPr algn="r"/>
              <a:t>7</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xmlns="" val="97566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xmlns=""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55" name="Slide Number Placeholder 54"/>
          <p:cNvSpPr>
            <a:spLocks noGrp="1"/>
          </p:cNvSpPr>
          <p:nvPr>
            <p:ph type="sldNum" sz="quarter" idx="12"/>
          </p:nvPr>
        </p:nvSpPr>
        <p:spPr/>
        <p:txBody>
          <a:bodyPr/>
          <a:lstStyle/>
          <a:p>
            <a:pPr algn="r"/>
            <a:fld id="{4AA65D23-FF0D-4347-939A-5B9B0E2928D3}" type="slidenum">
              <a:rPr lang="en-US" smtClean="0"/>
              <a:pPr algn="r"/>
              <a:t>8</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cstate="print"/>
          <a:srcRect/>
          <a:stretch>
            <a:fillRect/>
          </a:stretch>
        </p:blipFill>
        <p:spPr bwMode="auto">
          <a:xfrm>
            <a:off x="52754" y="1678149"/>
            <a:ext cx="8786446" cy="4494051"/>
          </a:xfrm>
          <a:prstGeom prst="rect">
            <a:avLst/>
          </a:prstGeom>
          <a:noFill/>
          <a:ln w="9525">
            <a:noFill/>
            <a:miter lim="800000"/>
            <a:headEnd/>
            <a:tailEnd/>
          </a:ln>
          <a:effectLst/>
        </p:spPr>
      </p:pic>
      <p:sp>
        <p:nvSpPr>
          <p:cNvPr id="107" name="Slide Number Placeholder 106"/>
          <p:cNvSpPr>
            <a:spLocks noGrp="1"/>
          </p:cNvSpPr>
          <p:nvPr>
            <p:ph type="sldNum" sz="quarter" idx="12"/>
          </p:nvPr>
        </p:nvSpPr>
        <p:spPr/>
        <p:txBody>
          <a:bodyPr/>
          <a:lstStyle/>
          <a:p>
            <a:pPr algn="r"/>
            <a:fld id="{4AA65D23-FF0D-4347-939A-5B9B0E2928D3}" type="slidenum">
              <a:rPr lang="en-US" smtClean="0"/>
              <a:pPr algn="r"/>
              <a:t>9</a:t>
            </a:fld>
            <a:endParaRPr lang="en-US"/>
          </a:p>
        </p:txBody>
      </p:sp>
      <p:sp>
        <p:nvSpPr>
          <p:cNvPr id="2" name="Date Placeholder 1"/>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1043</TotalTime>
  <Words>2175</Words>
  <Application>Microsoft Office PowerPoint</Application>
  <PresentationFormat>On-screen Show (4:3)</PresentationFormat>
  <Paragraphs>1074</Paragraphs>
  <Slides>47</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cdb2004c014l</vt:lpstr>
      <vt:lpstr>Image</vt:lpstr>
      <vt:lpstr>Credit Ranking System</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Dao Mai Ly</cp:lastModifiedBy>
  <cp:revision>391</cp:revision>
  <dcterms:created xsi:type="dcterms:W3CDTF">2011-04-21T03:51:42Z</dcterms:created>
  <dcterms:modified xsi:type="dcterms:W3CDTF">2011-04-26T16:59:43Z</dcterms:modified>
</cp:coreProperties>
</file>