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306" r:id="rId4"/>
    <p:sldId id="308" r:id="rId5"/>
    <p:sldId id="313" r:id="rId6"/>
    <p:sldId id="316" r:id="rId7"/>
    <p:sldId id="326" r:id="rId8"/>
    <p:sldId id="317" r:id="rId9"/>
    <p:sldId id="318" r:id="rId10"/>
    <p:sldId id="319" r:id="rId11"/>
    <p:sldId id="328" r:id="rId12"/>
    <p:sldId id="329" r:id="rId13"/>
    <p:sldId id="330" r:id="rId14"/>
    <p:sldId id="327" r:id="rId15"/>
    <p:sldId id="321" r:id="rId16"/>
    <p:sldId id="320" r:id="rId17"/>
    <p:sldId id="322" r:id="rId18"/>
    <p:sldId id="323" r:id="rId19"/>
    <p:sldId id="324" r:id="rId20"/>
    <p:sldId id="312" r:id="rId21"/>
    <p:sldId id="309" r:id="rId22"/>
    <p:sldId id="325" r:id="rId23"/>
    <p:sldId id="310" r:id="rId24"/>
    <p:sldId id="311" r:id="rId25"/>
    <p:sldId id="314" r:id="rId26"/>
    <p:sldId id="315" r:id="rId27"/>
    <p:sldId id="259" r:id="rId28"/>
    <p:sldId id="260" r:id="rId29"/>
    <p:sldId id="286" r:id="rId30"/>
    <p:sldId id="262" r:id="rId31"/>
    <p:sldId id="263" r:id="rId32"/>
    <p:sldId id="264" r:id="rId33"/>
    <p:sldId id="265" r:id="rId34"/>
    <p:sldId id="280" r:id="rId35"/>
    <p:sldId id="282" r:id="rId36"/>
    <p:sldId id="281" r:id="rId37"/>
    <p:sldId id="283" r:id="rId38"/>
    <p:sldId id="270" r:id="rId39"/>
    <p:sldId id="279" r:id="rId40"/>
    <p:sldId id="272" r:id="rId41"/>
    <p:sldId id="273" r:id="rId42"/>
    <p:sldId id="284" r:id="rId43"/>
    <p:sldId id="287" r:id="rId44"/>
    <p:sldId id="276"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A9DA"/>
    <a:srgbClr val="FF9966"/>
    <a:srgbClr val="6CA5D8"/>
    <a:srgbClr val="003399"/>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91" d="100"/>
          <a:sy n="91" d="100"/>
        </p:scale>
        <p:origin x="-972"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a:t>www.thmemgallery.com</a:t>
            </a:r>
          </a:p>
        </p:txBody>
      </p:sp>
      <p:sp>
        <p:nvSpPr>
          <p:cNvPr id="5" name="Footer Placeholder 4"/>
          <p:cNvSpPr>
            <a:spLocks noGrp="1"/>
          </p:cNvSpPr>
          <p:nvPr>
            <p:ph type="ftr" sz="quarter" idx="11"/>
          </p:nvPr>
        </p:nvSpPr>
        <p:spPr>
          <a:xfrm>
            <a:off x="5862638" y="6461125"/>
            <a:ext cx="2895600" cy="320675"/>
          </a:xfr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048000" y="6483350"/>
            <a:ext cx="2133600" cy="241300"/>
          </a:xfrm>
        </p:spPr>
        <p:txBody>
          <a:bodyPr/>
          <a:lstStyle>
            <a:lvl1pPr>
              <a:defRPr/>
            </a:lvl1pPr>
          </a:lstStyle>
          <a:p>
            <a:fld id="{22CF1DF4-0D84-4D4B-A2FA-0088F7B1805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4AA65D23-FF0D-4347-939A-5B9B0E2928D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344B1FB5-C630-4356-B6A4-593FACA7929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E67E5258-3FF2-4EF2-A329-E0F45443B6F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www.thmemgallery.com</a:t>
            </a:r>
          </a:p>
        </p:txBody>
      </p:sp>
      <p:sp>
        <p:nvSpPr>
          <p:cNvPr id="8" name="Footer Placeholder 7"/>
          <p:cNvSpPr>
            <a:spLocks noGrp="1"/>
          </p:cNvSpPr>
          <p:nvPr>
            <p:ph type="ftr" sz="quarter" idx="11"/>
          </p:nvPr>
        </p:nvSpPr>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6E34BA51-D121-4179-B628-37D49E5BF2F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www.thmemgallery.com</a:t>
            </a:r>
          </a:p>
        </p:txBody>
      </p:sp>
      <p:sp>
        <p:nvSpPr>
          <p:cNvPr id="4" name="Footer Placeholder 3"/>
          <p:cNvSpPr>
            <a:spLocks noGrp="1"/>
          </p:cNvSpPr>
          <p:nvPr>
            <p:ph type="ftr" sz="quarter" idx="11"/>
          </p:nvPr>
        </p:nvSpPr>
        <p:spPr/>
        <p:txBody>
          <a:bodyPr/>
          <a:lstStyle>
            <a:lvl1pPr>
              <a:defRPr/>
            </a:lvl1pPr>
          </a:lstStyle>
          <a:p>
            <a:r>
              <a:rPr lang="en-US"/>
              <a:t>Company Logo</a:t>
            </a:r>
          </a:p>
        </p:txBody>
      </p:sp>
      <p:sp>
        <p:nvSpPr>
          <p:cNvPr id="5" name="Slide Number Placeholder 4"/>
          <p:cNvSpPr>
            <a:spLocks noGrp="1"/>
          </p:cNvSpPr>
          <p:nvPr>
            <p:ph type="sldNum" sz="quarter" idx="12"/>
          </p:nvPr>
        </p:nvSpPr>
        <p:spPr/>
        <p:txBody>
          <a:bodyPr/>
          <a:lstStyle>
            <a:lvl1pPr>
              <a:defRPr/>
            </a:lvl1pPr>
          </a:lstStyle>
          <a:p>
            <a:fld id="{2D0586C6-8775-4A49-8A8F-D4F27D7C3A8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www.thmemgallery.com</a:t>
            </a:r>
          </a:p>
        </p:txBody>
      </p:sp>
      <p:sp>
        <p:nvSpPr>
          <p:cNvPr id="3" name="Footer Placeholder 2"/>
          <p:cNvSpPr>
            <a:spLocks noGrp="1"/>
          </p:cNvSpPr>
          <p:nvPr>
            <p:ph type="ftr" sz="quarter" idx="11"/>
          </p:nvPr>
        </p:nvSpPr>
        <p:spPr/>
        <p:txBody>
          <a:bodyPr/>
          <a:lstStyle>
            <a:lvl1pPr>
              <a:defRPr/>
            </a:lvl1pPr>
          </a:lstStyle>
          <a:p>
            <a:r>
              <a:rPr lang="en-US"/>
              <a:t>Company Logo</a:t>
            </a:r>
          </a:p>
        </p:txBody>
      </p:sp>
      <p:sp>
        <p:nvSpPr>
          <p:cNvPr id="4" name="Slide Number Placeholder 3"/>
          <p:cNvSpPr>
            <a:spLocks noGrp="1"/>
          </p:cNvSpPr>
          <p:nvPr>
            <p:ph type="sldNum" sz="quarter" idx="12"/>
          </p:nvPr>
        </p:nvSpPr>
        <p:spPr/>
        <p:txBody>
          <a:bodyPr/>
          <a:lstStyle>
            <a:lvl1pPr>
              <a:defRPr/>
            </a:lvl1pPr>
          </a:lstStyle>
          <a:p>
            <a:fld id="{5CD31A5D-C607-41B1-960B-44801BBF93E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8688F507-667A-4A3C-BE50-664B2D55911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BDDF85E8-4672-4117-943A-858B87391C4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a:t>www.thmemgallery.com</a:t>
            </a:r>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r>
              <a:rPr lang="en-US"/>
              <a:t>Company Logo</a:t>
            </a:r>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p:oleObj spid="_x0000_s1054" name="Image" r:id="rId15" imgW="5320635" imgH="5168254" progId="">
              <p:embed/>
            </p:oleObj>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Banking Credit System</a:t>
            </a:r>
            <a:endParaRPr lang="en-US" dirty="0"/>
          </a:p>
        </p:txBody>
      </p:sp>
      <p:sp>
        <p:nvSpPr>
          <p:cNvPr id="2052" name="Text Box 4"/>
          <p:cNvSpPr txBox="1">
            <a:spLocks noChangeArrowheads="1"/>
          </p:cNvSpPr>
          <p:nvPr/>
        </p:nvSpPr>
        <p:spPr bwMode="auto">
          <a:xfrm>
            <a:off x="838200" y="2909888"/>
            <a:ext cx="2682875" cy="519112"/>
          </a:xfrm>
          <a:prstGeom prst="rect">
            <a:avLst/>
          </a:prstGeom>
          <a:noFill/>
          <a:ln w="9525">
            <a:noFill/>
            <a:miter lim="800000"/>
            <a:headEnd/>
            <a:tailEnd/>
          </a:ln>
          <a:effectLst/>
        </p:spPr>
        <p:txBody>
          <a:bodyPr>
            <a:spAutoFit/>
          </a:bodyPr>
          <a:lstStyle/>
          <a:p>
            <a:r>
              <a:rPr lang="en-US" sz="2800" b="1" i="1" dirty="0" smtClean="0">
                <a:solidFill>
                  <a:schemeClr val="hlink"/>
                </a:solidFill>
                <a:latin typeface="Verdana" pitchFamily="34" charset="0"/>
              </a:rPr>
              <a:t>zzzz</a:t>
            </a:r>
            <a:endParaRPr lang="en-US" sz="2800" b="1" i="1" dirty="0">
              <a:solidFill>
                <a:schemeClr val="hlink"/>
              </a:solidFill>
              <a:latin typeface="Verdana" pitchFamily="34" charset="0"/>
            </a:endParaRPr>
          </a:p>
        </p:txBody>
      </p:sp>
      <p:sp>
        <p:nvSpPr>
          <p:cNvPr id="5" name="Subtitle 4"/>
          <p:cNvSpPr>
            <a:spLocks noGrp="1"/>
          </p:cNvSpPr>
          <p:nvPr>
            <p:ph type="subTitle" idx="1"/>
          </p:nvPr>
        </p:nvSpPr>
        <p:spPr/>
        <p:txBody>
          <a:bodyPr/>
          <a:lstStyle/>
          <a:p>
            <a:r>
              <a:rPr lang="en-US" dirty="0" err="1" smtClean="0"/>
              <a:t>zzzzzzz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graphicFrame>
        <p:nvGraphicFramePr>
          <p:cNvPr id="26" name="Table 25"/>
          <p:cNvGraphicFramePr>
            <a:graphicFrameLocks noGrp="1"/>
          </p:cNvGraphicFramePr>
          <p:nvPr/>
        </p:nvGraphicFramePr>
        <p:xfrm>
          <a:off x="2667000" y="1938264"/>
          <a:ext cx="6019799" cy="4483236"/>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smtClean="0">
                          <a:latin typeface="Arial"/>
                          <a:ea typeface="Times New Roman"/>
                          <a:cs typeface="Times New Roman"/>
                        </a:rPr>
                        <a:t>POFOD</a:t>
                      </a:r>
                      <a:endParaRPr lang="vi-VN" sz="900" smtClean="0">
                        <a:latin typeface="Calibri"/>
                        <a:ea typeface="Times New Roman"/>
                        <a:cs typeface="Times New Roman"/>
                      </a:endParaRPr>
                    </a:p>
                    <a:p>
                      <a:pPr>
                        <a:lnSpc>
                          <a:spcPct val="115000"/>
                        </a:lnSpc>
                        <a:spcAft>
                          <a:spcPts val="1000"/>
                        </a:spcAft>
                      </a:pPr>
                      <a:r>
                        <a:rPr lang="en-US" sz="100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REL003</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graphicFrame>
        <p:nvGraphicFramePr>
          <p:cNvPr id="33" name="Table 32"/>
          <p:cNvGraphicFramePr>
            <a:graphicFrameLocks noGrp="1"/>
          </p:cNvGraphicFramePr>
          <p:nvPr/>
        </p:nvGraphicFramePr>
        <p:xfrm>
          <a:off x="2286000" y="1905001"/>
          <a:ext cx="6172200" cy="4488510"/>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a:latin typeface="Arial"/>
                          <a:ea typeface="Times New Roman"/>
                          <a:cs typeface="Times New Roman"/>
                        </a:rPr>
                        <a:t>SEC006</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graphicFrame>
        <p:nvGraphicFramePr>
          <p:cNvPr id="26" name="Table 25"/>
          <p:cNvGraphicFramePr>
            <a:graphicFrameLocks noGrp="1"/>
          </p:cNvGraphicFramePr>
          <p:nvPr/>
        </p:nvGraphicFramePr>
        <p:xfrm>
          <a:off x="2667000" y="1905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Data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End-user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Performance</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nvGraphicFramePr>
        <p:xfrm>
          <a:off x="2362200" y="22098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a:latin typeface="Arial"/>
                          <a:ea typeface="Times New Roman"/>
                          <a:cs typeface="Times New Roman"/>
                        </a:rPr>
                        <a:t>ID</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Response time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The average time to response for a transaction when managing parameters is 2s and the maximum is 5s.</a:t>
                      </a:r>
                      <a:endParaRPr lang="vi-VN" sz="1100">
                        <a:latin typeface="Calibri"/>
                        <a:ea typeface="Times New Roman"/>
                        <a:cs typeface="Times New Roman"/>
                      </a:endParaRPr>
                    </a:p>
                    <a:p>
                      <a:pPr>
                        <a:lnSpc>
                          <a:spcPct val="115000"/>
                        </a:lnSpc>
                        <a:spcAft>
                          <a:spcPts val="1000"/>
                        </a:spcAft>
                      </a:pPr>
                      <a:r>
                        <a:rPr lang="en-US" sz="1200">
                          <a:latin typeface="Arial"/>
                          <a:ea typeface="Times New Roman"/>
                          <a:cs typeface="Times New Roman"/>
                        </a:rPr>
                        <a:t>The average time to response for a transaction when ranking for customers is 3s and the maximum is 8s</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DOMAIN REQUIREMENT</a:t>
            </a: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pic>
        <p:nvPicPr>
          <p:cNvPr id="55298" name="Picture 2"/>
          <p:cNvPicPr>
            <a:picLocks noChangeAspect="1" noChangeArrowheads="1"/>
          </p:cNvPicPr>
          <p:nvPr/>
        </p:nvPicPr>
        <p:blipFill>
          <a:blip r:embed="rId2" cstate="print"/>
          <a:srcRect/>
          <a:stretch>
            <a:fillRect/>
          </a:stretch>
        </p:blipFill>
        <p:spPr bwMode="auto">
          <a:xfrm>
            <a:off x="2895600" y="1752600"/>
            <a:ext cx="4724399"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BSN: Business parameter management: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Manage Parameter for ranking business Industry</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Industry</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Scale</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Business Types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 etc</a:t>
            </a:r>
          </a:p>
          <a:p>
            <a:pPr marL="342900" indent="-342900">
              <a:spcBef>
                <a:spcPct val="20000"/>
              </a:spcBef>
              <a:buClr>
                <a:schemeClr val="hlink"/>
              </a:buClr>
              <a:buFontTx/>
              <a:buChar char="-"/>
              <a:defRPr/>
            </a:pPr>
            <a:r>
              <a:rPr lang="en-US" b="1" kern="0" dirty="0" smtClean="0">
                <a:solidFill>
                  <a:schemeClr val="accent2">
                    <a:lumMod val="75000"/>
                  </a:schemeClr>
                </a:solidFill>
                <a:latin typeface="+mn-lt"/>
              </a:rPr>
              <a:t>NFI, FI: manage index for Financial and non-financial index</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Parent and child index</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Numeric and character index</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Proportion</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Score.</a:t>
            </a: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INV: Individual parameter management: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Manage Parameter for ranking individual</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Basic and collateral index</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Loan term, purposes etc…</a:t>
            </a: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INV: Individual parameter management: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Manage Parameter for ranking individual</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Basic and collateral index</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Loan term, purposes etc…</a:t>
            </a: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noProof="0" dirty="0" smtClean="0">
                <a:solidFill>
                  <a:schemeClr val="accent2">
                    <a:lumMod val="75000"/>
                  </a:schemeClr>
                </a:solidFill>
                <a:latin typeface="+mn-lt"/>
              </a:rPr>
              <a:t>Ranking for customers.</a:t>
            </a:r>
          </a:p>
          <a:p>
            <a:pPr marL="800100" lvl="1" indent="-342900">
              <a:spcBef>
                <a:spcPct val="20000"/>
              </a:spcBef>
              <a:buClr>
                <a:schemeClr val="hlink"/>
              </a:buClr>
              <a:buFontTx/>
              <a:buChar char="-"/>
              <a:defRPr/>
            </a:pPr>
            <a:r>
              <a:rPr lang="en-US" b="1" kern="0" noProof="0" dirty="0" smtClean="0">
                <a:solidFill>
                  <a:schemeClr val="accent2">
                    <a:lumMod val="75000"/>
                  </a:schemeClr>
                </a:solidFill>
                <a:latin typeface="+mn-lt"/>
              </a:rPr>
              <a:t>Business customers:</a:t>
            </a:r>
          </a:p>
          <a:p>
            <a:pPr marL="1257300" lvl="2" indent="-342900">
              <a:spcBef>
                <a:spcPct val="20000"/>
              </a:spcBef>
              <a:buClr>
                <a:schemeClr val="hlink"/>
              </a:buClr>
              <a:buFontTx/>
              <a:buChar char="-"/>
              <a:defRPr/>
            </a:pPr>
            <a:r>
              <a:rPr lang="en-US" b="1" kern="0" noProof="0" dirty="0" smtClean="0">
                <a:solidFill>
                  <a:schemeClr val="accent2">
                    <a:lumMod val="75000"/>
                  </a:schemeClr>
                </a:solidFill>
                <a:latin typeface="+mn-lt"/>
              </a:rPr>
              <a:t>General Info</a:t>
            </a:r>
          </a:p>
          <a:p>
            <a:pPr marL="1257300" lvl="2" indent="-342900">
              <a:spcBef>
                <a:spcPct val="20000"/>
              </a:spcBef>
              <a:buClr>
                <a:schemeClr val="hlink"/>
              </a:buClr>
              <a:buFontTx/>
              <a:buChar char="-"/>
              <a:defRPr/>
            </a:pPr>
            <a:r>
              <a:rPr kumimoji="0" lang="en-US" b="1" i="0" u="none" strike="noStrike" kern="0" cap="none" spc="0" normalizeH="0" dirty="0" smtClean="0">
                <a:ln>
                  <a:noFill/>
                </a:ln>
                <a:solidFill>
                  <a:schemeClr val="accent2">
                    <a:lumMod val="75000"/>
                  </a:schemeClr>
                </a:solidFill>
                <a:effectLst/>
                <a:uLnTx/>
                <a:uFillTx/>
                <a:latin typeface="+mn-lt"/>
                <a:ea typeface="+mn-ea"/>
                <a:cs typeface="+mn-cs"/>
              </a:rPr>
              <a:t>Scale</a:t>
            </a:r>
          </a:p>
          <a:p>
            <a:pPr marL="1257300" lvl="2" indent="-342900">
              <a:spcBef>
                <a:spcPct val="20000"/>
              </a:spcBef>
              <a:buClr>
                <a:schemeClr val="hlink"/>
              </a:buClr>
              <a:buFontTx/>
              <a:buChar char="-"/>
              <a:defRPr/>
            </a:pPr>
            <a:r>
              <a:rPr lang="en-US" b="1" kern="0" noProof="0" dirty="0" smtClean="0">
                <a:solidFill>
                  <a:schemeClr val="accent2">
                    <a:lumMod val="75000"/>
                  </a:schemeClr>
                </a:solidFill>
                <a:latin typeface="+mn-lt"/>
              </a:rPr>
              <a:t>Financial</a:t>
            </a:r>
          </a:p>
          <a:p>
            <a:pPr marL="1257300" lvl="2" indent="-342900">
              <a:spcBef>
                <a:spcPct val="20000"/>
              </a:spcBef>
              <a:buClr>
                <a:schemeClr val="hlink"/>
              </a:buClr>
              <a:buFontTx/>
              <a:buChar char="-"/>
              <a:defRPr/>
            </a:pPr>
            <a:r>
              <a:rPr kumimoji="0" lang="en-US" b="1" i="0" u="none" strike="noStrike" kern="0" cap="none" spc="0" normalizeH="0" dirty="0" smtClean="0">
                <a:ln>
                  <a:noFill/>
                </a:ln>
                <a:solidFill>
                  <a:schemeClr val="accent2">
                    <a:lumMod val="75000"/>
                  </a:schemeClr>
                </a:solidFill>
                <a:effectLst/>
                <a:uLnTx/>
                <a:uFillTx/>
                <a:latin typeface="+mn-lt"/>
                <a:ea typeface="+mn-ea"/>
                <a:cs typeface="+mn-cs"/>
              </a:rPr>
              <a:t>Non-Financial</a:t>
            </a:r>
          </a:p>
          <a:p>
            <a:pPr marL="1257300" lvl="2" indent="-342900">
              <a:spcBef>
                <a:spcPct val="20000"/>
              </a:spcBef>
              <a:buClr>
                <a:schemeClr val="hlink"/>
              </a:buClr>
              <a:buFontTx/>
              <a:buChar char="-"/>
              <a:defRPr/>
            </a:pPr>
            <a:r>
              <a:rPr lang="en-US" b="1" kern="0" noProof="0" dirty="0" smtClean="0">
                <a:solidFill>
                  <a:schemeClr val="accent2">
                    <a:lumMod val="75000"/>
                  </a:schemeClr>
                </a:solidFill>
                <a:latin typeface="+mn-lt"/>
              </a:rPr>
              <a:t>Ranking</a:t>
            </a:r>
          </a:p>
          <a:p>
            <a:pPr marL="800100" lvl="1" indent="-342900">
              <a:spcBef>
                <a:spcPct val="20000"/>
              </a:spcBef>
              <a:buClr>
                <a:schemeClr val="hlink"/>
              </a:buClr>
              <a:buFontTx/>
              <a:buChar char="-"/>
              <a:defRPr/>
            </a:pPr>
            <a:r>
              <a:rPr kumimoji="0" lang="en-US" b="1" i="0" u="none" strike="noStrike" kern="0" cap="none" spc="0" normalizeH="0" dirty="0" smtClean="0">
                <a:ln>
                  <a:noFill/>
                </a:ln>
                <a:solidFill>
                  <a:schemeClr val="accent2">
                    <a:lumMod val="75000"/>
                  </a:schemeClr>
                </a:solidFill>
                <a:effectLst/>
                <a:uLnTx/>
                <a:uFillTx/>
                <a:latin typeface="+mn-lt"/>
                <a:ea typeface="+mn-ea"/>
                <a:cs typeface="+mn-cs"/>
              </a:rPr>
              <a:t>Individual customers</a:t>
            </a:r>
          </a:p>
          <a:p>
            <a:pPr marL="1257300" lvl="2" indent="-342900">
              <a:spcBef>
                <a:spcPct val="20000"/>
              </a:spcBef>
              <a:buClr>
                <a:schemeClr val="hlink"/>
              </a:buClr>
              <a:buFontTx/>
              <a:buChar char="-"/>
              <a:defRPr/>
            </a:pPr>
            <a:r>
              <a:rPr lang="en-US" b="1" kern="0" noProof="0" dirty="0" smtClean="0">
                <a:solidFill>
                  <a:schemeClr val="accent2">
                    <a:lumMod val="75000"/>
                  </a:schemeClr>
                </a:solidFill>
                <a:latin typeface="+mn-lt"/>
              </a:rPr>
              <a:t>General Info</a:t>
            </a:r>
          </a:p>
          <a:p>
            <a:pPr marL="1257300" lvl="2" indent="-342900">
              <a:spcBef>
                <a:spcPct val="20000"/>
              </a:spcBef>
              <a:buClr>
                <a:schemeClr val="hlink"/>
              </a:buClr>
              <a:buFontTx/>
              <a:buChar char="-"/>
              <a:defRPr/>
            </a:pPr>
            <a:r>
              <a:rPr kumimoji="0" lang="en-US" b="1" i="0" u="none" strike="noStrike" kern="0" cap="none" spc="0" normalizeH="0" dirty="0" smtClean="0">
                <a:ln>
                  <a:noFill/>
                </a:ln>
                <a:solidFill>
                  <a:schemeClr val="accent2">
                    <a:lumMod val="75000"/>
                  </a:schemeClr>
                </a:solidFill>
                <a:effectLst/>
                <a:uLnTx/>
                <a:uFillTx/>
                <a:latin typeface="+mn-lt"/>
                <a:ea typeface="+mn-ea"/>
                <a:cs typeface="+mn-cs"/>
              </a:rPr>
              <a:t>Basic Index</a:t>
            </a:r>
          </a:p>
          <a:p>
            <a:pPr marL="1257300" lvl="2" indent="-342900">
              <a:spcBef>
                <a:spcPct val="20000"/>
              </a:spcBef>
              <a:buClr>
                <a:schemeClr val="hlink"/>
              </a:buClr>
              <a:buFontTx/>
              <a:buChar char="-"/>
              <a:defRPr/>
            </a:pPr>
            <a:r>
              <a:rPr lang="en-US" b="1" kern="0" noProof="0" dirty="0" smtClean="0">
                <a:solidFill>
                  <a:schemeClr val="accent2">
                    <a:lumMod val="75000"/>
                  </a:schemeClr>
                </a:solidFill>
                <a:latin typeface="+mn-lt"/>
              </a:rPr>
              <a:t>Collateral Index</a:t>
            </a:r>
          </a:p>
          <a:p>
            <a:pPr marL="1257300" lvl="2" indent="-342900">
              <a:spcBef>
                <a:spcPct val="20000"/>
              </a:spcBef>
              <a:buClr>
                <a:schemeClr val="hlink"/>
              </a:buClr>
              <a:buFontTx/>
              <a:buChar char="-"/>
              <a:defRPr/>
            </a:pPr>
            <a:r>
              <a:rPr kumimoji="0" lang="en-US" b="1" i="0" u="none" strike="noStrike" kern="0" cap="none" spc="0" normalizeH="0" dirty="0" smtClean="0">
                <a:ln>
                  <a:noFill/>
                </a:ln>
                <a:solidFill>
                  <a:schemeClr val="accent2">
                    <a:lumMod val="75000"/>
                  </a:schemeClr>
                </a:solidFill>
                <a:effectLst/>
                <a:uLnTx/>
                <a:uFillTx/>
                <a:latin typeface="+mn-lt"/>
                <a:ea typeface="+mn-ea"/>
                <a:cs typeface="+mn-cs"/>
              </a:rPr>
              <a:t>Ranking</a:t>
            </a: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noProof="0" dirty="0" smtClean="0">
                <a:solidFill>
                  <a:schemeClr val="accent2">
                    <a:lumMod val="75000"/>
                  </a:schemeClr>
                </a:solidFill>
                <a:latin typeface="+mn-lt"/>
              </a:rPr>
              <a:t>RPT: Extract Reports.</a:t>
            </a: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r>
              <a:rPr lang="en-US"/>
              <a:t>www.thmemgallery.com</a:t>
            </a:r>
          </a:p>
        </p:txBody>
      </p:sp>
      <p:sp>
        <p:nvSpPr>
          <p:cNvPr id="24" name="Footer Placeholder 4"/>
          <p:cNvSpPr>
            <a:spLocks noGrp="1"/>
          </p:cNvSpPr>
          <p:nvPr>
            <p:ph type="ftr" sz="quarter" idx="11"/>
          </p:nvPr>
        </p:nvSpPr>
        <p:spPr/>
        <p:txBody>
          <a:bodyPr/>
          <a:lstStyle/>
          <a:p>
            <a:r>
              <a:rPr lang="en-US"/>
              <a:t>Company Logo</a:t>
            </a:r>
          </a:p>
        </p:txBody>
      </p:sp>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2" name="Group 83"/>
          <p:cNvGrpSpPr>
            <a:grpSpLocks/>
          </p:cNvGrpSpPr>
          <p:nvPr/>
        </p:nvGrpSpPr>
        <p:grpSpPr bwMode="auto">
          <a:xfrm>
            <a:off x="2133600" y="1905000"/>
            <a:ext cx="47244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198" name="Text Box 86"/>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algn="ctr" eaLnBrk="0" hangingPunct="0"/>
              <a:r>
                <a:rPr lang="en-US" b="1" dirty="0" smtClean="0">
                  <a:solidFill>
                    <a:schemeClr val="bg1"/>
                  </a:solidFill>
                </a:rPr>
                <a:t>Introduction</a:t>
              </a:r>
              <a:endParaRPr lang="en-US" b="1" dirty="0">
                <a:solidFill>
                  <a:schemeClr val="bg1"/>
                </a:solidFill>
              </a:endParaRPr>
            </a:p>
          </p:txBody>
        </p:sp>
        <p:sp>
          <p:nvSpPr>
            <p:cNvPr id="90199"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1</a:t>
              </a:r>
            </a:p>
          </p:txBody>
        </p:sp>
      </p:grpSp>
      <p:grpSp>
        <p:nvGrpSpPr>
          <p:cNvPr id="3" name="Group 88"/>
          <p:cNvGrpSpPr>
            <a:grpSpLocks/>
          </p:cNvGrpSpPr>
          <p:nvPr/>
        </p:nvGrpSpPr>
        <p:grpSpPr bwMode="auto">
          <a:xfrm>
            <a:off x="2133600" y="2743200"/>
            <a:ext cx="4724400" cy="685800"/>
            <a:chOff x="1296" y="1824"/>
            <a:chExt cx="2976" cy="432"/>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dirty="0"/>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3" name="Text Box 91"/>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algn="ctr" eaLnBrk="0" hangingPunct="0"/>
              <a:r>
                <a:rPr lang="en-US" b="1" dirty="0" smtClean="0">
                  <a:solidFill>
                    <a:schemeClr val="bg1"/>
                  </a:solidFill>
                </a:rPr>
                <a:t>Development process</a:t>
              </a:r>
              <a:endParaRPr lang="en-US" b="1" dirty="0">
                <a:solidFill>
                  <a:schemeClr val="bg1"/>
                </a:solidFill>
              </a:endParaRPr>
            </a:p>
          </p:txBody>
        </p:sp>
        <p:sp>
          <p:nvSpPr>
            <p:cNvPr id="90204" name="Text Box 9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2</a:t>
              </a:r>
            </a:p>
          </p:txBody>
        </p:sp>
      </p:grpSp>
      <p:grpSp>
        <p:nvGrpSpPr>
          <p:cNvPr id="4" name="Group 93"/>
          <p:cNvGrpSpPr>
            <a:grpSpLocks/>
          </p:cNvGrpSpPr>
          <p:nvPr/>
        </p:nvGrpSpPr>
        <p:grpSpPr bwMode="auto">
          <a:xfrm>
            <a:off x="2133600" y="3581400"/>
            <a:ext cx="47244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8" name="Text Box 96"/>
            <p:cNvSpPr txBox="1">
              <a:spLocks noChangeArrowheads="1"/>
            </p:cNvSpPr>
            <p:nvPr/>
          </p:nvSpPr>
          <p:spPr bwMode="gray">
            <a:xfrm>
              <a:off x="1680" y="1934"/>
              <a:ext cx="2160" cy="231"/>
            </a:xfrm>
            <a:prstGeom prst="rect">
              <a:avLst/>
            </a:prstGeom>
            <a:grpFill/>
            <a:ln w="9525" algn="ctr">
              <a:noFill/>
              <a:miter lim="800000"/>
              <a:headEnd/>
              <a:tailEnd/>
            </a:ln>
            <a:effectLst/>
          </p:spPr>
          <p:txBody>
            <a:bodyPr>
              <a:spAutoFit/>
            </a:bodyPr>
            <a:lstStyle/>
            <a:p>
              <a:pPr algn="ctr" eaLnBrk="0" hangingPunct="0"/>
              <a:r>
                <a:rPr lang="en-US" b="1" dirty="0" smtClean="0">
                  <a:solidFill>
                    <a:schemeClr val="bg1"/>
                  </a:solidFill>
                </a:rPr>
                <a:t>Demo</a:t>
              </a:r>
              <a:endParaRPr lang="en-US" b="1" dirty="0">
                <a:solidFill>
                  <a:schemeClr val="bg1"/>
                </a:solidFill>
              </a:endParaRPr>
            </a:p>
          </p:txBody>
        </p:sp>
        <p:sp>
          <p:nvSpPr>
            <p:cNvPr id="90209" name="Text Box 97"/>
            <p:cNvSpPr txBox="1">
              <a:spLocks noChangeArrowheads="1"/>
            </p:cNvSpPr>
            <p:nvPr/>
          </p:nvSpPr>
          <p:spPr bwMode="gray">
            <a:xfrm>
              <a:off x="1393" y="1886"/>
              <a:ext cx="223" cy="288"/>
            </a:xfrm>
            <a:prstGeom prst="rect">
              <a:avLst/>
            </a:prstGeom>
            <a:grpFill/>
            <a:ln w="9525" algn="ctr">
              <a:noFill/>
              <a:miter lim="800000"/>
              <a:headEnd/>
              <a:tailEnd/>
            </a:ln>
            <a:effectLst/>
          </p:spPr>
          <p:txBody>
            <a:bodyPr wrap="none">
              <a:spAutoFit/>
            </a:bodyPr>
            <a:lstStyle/>
            <a:p>
              <a:pPr algn="ctr" eaLnBrk="0" hangingPunct="0"/>
              <a:r>
                <a:rPr lang="en-US" sz="2400">
                  <a:solidFill>
                    <a:schemeClr val="bg1"/>
                  </a:solidFill>
                </a:rPr>
                <a:t>3</a:t>
              </a:r>
            </a:p>
          </p:txBody>
        </p:sp>
      </p:grpSp>
      <p:grpSp>
        <p:nvGrpSpPr>
          <p:cNvPr id="5" name="Group 98"/>
          <p:cNvGrpSpPr>
            <a:grpSpLocks/>
          </p:cNvGrpSpPr>
          <p:nvPr/>
        </p:nvGrpSpPr>
        <p:grpSpPr bwMode="auto">
          <a:xfrm>
            <a:off x="2133600" y="4495800"/>
            <a:ext cx="47244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13" name="Text Box 101"/>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algn="ctr" eaLnBrk="0" hangingPunct="0"/>
              <a:r>
                <a:rPr lang="en-US" b="1" dirty="0" smtClean="0">
                  <a:solidFill>
                    <a:schemeClr val="bg1"/>
                  </a:solidFill>
                </a:rPr>
                <a:t>Q&amp;A</a:t>
              </a:r>
              <a:endParaRPr lang="en-US" b="1" dirty="0">
                <a:solidFill>
                  <a:schemeClr val="bg1"/>
                </a:solidFill>
              </a:endParaRPr>
            </a:p>
          </p:txBody>
        </p:sp>
        <p:sp>
          <p:nvSpPr>
            <p:cNvPr id="90214" name="Text Box 10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4</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rPr>
              <a:t>Chính</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Cho </a:t>
            </a:r>
            <a:r>
              <a:rPr lang="en-US" b="1" kern="0" dirty="0" err="1" smtClean="0">
                <a:solidFill>
                  <a:schemeClr val="accent2">
                    <a:lumMod val="75000"/>
                  </a:schemeClr>
                </a:solidFill>
                <a:latin typeface="+mn-lt"/>
              </a:rPr>
              <a:t>nhiều</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hình</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ảnh</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err="1" smtClean="0">
                <a:solidFill>
                  <a:schemeClr val="accent2">
                    <a:lumMod val="75000"/>
                  </a:schemeClr>
                </a:solidFill>
                <a:latin typeface="+mn-lt"/>
              </a:rPr>
              <a:t>Bao</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gồm</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cả</a:t>
            </a:r>
            <a:r>
              <a:rPr lang="en-US" b="1" kern="0" dirty="0" smtClean="0">
                <a:solidFill>
                  <a:schemeClr val="accent2">
                    <a:lumMod val="75000"/>
                  </a:schemeClr>
                </a:solidFill>
                <a:latin typeface="+mn-lt"/>
              </a:rPr>
              <a:t> DB </a:t>
            </a:r>
            <a:r>
              <a:rPr lang="en-US" b="1" kern="0" dirty="0" err="1" smtClean="0">
                <a:solidFill>
                  <a:schemeClr val="accent2">
                    <a:lumMod val="75000"/>
                  </a:schemeClr>
                </a:solidFill>
                <a:latin typeface="+mn-lt"/>
              </a:rPr>
              <a:t>và</a:t>
            </a:r>
            <a:r>
              <a:rPr lang="en-US" b="1" kern="0" dirty="0" smtClean="0">
                <a:solidFill>
                  <a:schemeClr val="accent2">
                    <a:lumMod val="75000"/>
                  </a:schemeClr>
                </a:solidFill>
                <a:latin typeface="+mn-lt"/>
              </a:rPr>
              <a:t> DDD</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rPr>
              <a:t>Model </a:t>
            </a:r>
            <a:r>
              <a:rPr kumimoji="0" lang="en-US" b="1" i="0" u="none" strike="noStrike" kern="0" cap="none" spc="0" normalizeH="0" baseline="0" noProof="0" dirty="0" err="1" smtClean="0">
                <a:ln>
                  <a:noFill/>
                </a:ln>
                <a:solidFill>
                  <a:schemeClr val="accent2">
                    <a:lumMod val="75000"/>
                  </a:schemeClr>
                </a:solidFill>
                <a:effectLst/>
                <a:uLnTx/>
                <a:uFillTx/>
                <a:latin typeface="+mn-lt"/>
                <a:ea typeface="+mn-ea"/>
                <a:cs typeface="+mn-cs"/>
              </a:rPr>
              <a:t>trực</a:t>
            </a:r>
            <a:r>
              <a:rPr kumimoji="0" lang="en-US" b="1" i="0" u="none" strike="noStrike" kern="0" cap="none" spc="0" normalizeH="0" noProof="0" dirty="0" smtClean="0">
                <a:ln>
                  <a:noFill/>
                </a:ln>
                <a:solidFill>
                  <a:schemeClr val="accent2">
                    <a:lumMod val="75000"/>
                  </a:schemeClr>
                </a:solidFill>
                <a:effectLst/>
                <a:uLnTx/>
                <a:uFillTx/>
                <a:latin typeface="+mn-lt"/>
                <a:ea typeface="+mn-ea"/>
                <a:cs typeface="+mn-cs"/>
              </a:rPr>
              <a:t> </a:t>
            </a:r>
            <a:r>
              <a:rPr kumimoji="0" lang="en-US" b="1" i="0" u="none" strike="noStrike" kern="0" cap="none" spc="0" normalizeH="0" noProof="0" dirty="0" err="1" smtClean="0">
                <a:ln>
                  <a:noFill/>
                </a:ln>
                <a:solidFill>
                  <a:schemeClr val="accent2">
                    <a:lumMod val="75000"/>
                  </a:schemeClr>
                </a:solidFill>
                <a:effectLst/>
                <a:uLnTx/>
                <a:uFillTx/>
                <a:latin typeface="+mn-lt"/>
                <a:ea typeface="+mn-ea"/>
                <a:cs typeface="+mn-cs"/>
              </a:rPr>
              <a:t>quan</a:t>
            </a: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baseline="0" dirty="0" smtClean="0">
                <a:solidFill>
                  <a:schemeClr val="accent2">
                    <a:lumMod val="75000"/>
                  </a:schemeClr>
                </a:solidFill>
                <a:latin typeface="+mn-lt"/>
              </a:rPr>
              <a:t>DB:</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thỏa</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mãn</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chức</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năng</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của</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chương</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trình</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và</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phải</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kế</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thừa</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được</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dữ</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liệu</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đảm</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bảo</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chuẩn</a:t>
            </a:r>
            <a:r>
              <a:rPr lang="en-US" b="1" kern="0" dirty="0" smtClean="0">
                <a:solidFill>
                  <a:schemeClr val="accent2">
                    <a:lumMod val="75000"/>
                  </a:schemeClr>
                </a:solidFill>
                <a:latin typeface="+mn-lt"/>
              </a:rPr>
              <a:t> 3</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Architecture design: 3 tiers, middle tier: MVC</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err="1" smtClean="0">
                <a:solidFill>
                  <a:schemeClr val="accent2">
                    <a:lumMod val="75000"/>
                  </a:schemeClr>
                </a:solidFill>
                <a:latin typeface="+mn-lt"/>
              </a:rPr>
              <a:t>Cần</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đảm</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bảo</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chính</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xác</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có</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khả</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năng</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cao</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sẽ</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bị</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thầy</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Trí</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bắt</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bẻ</a:t>
            </a:r>
            <a:r>
              <a:rPr lang="en-US" b="1" kern="0" dirty="0" smtClean="0">
                <a:solidFill>
                  <a:schemeClr val="accent2">
                    <a:lumMod val="75000"/>
                  </a:schemeClr>
                </a:solidFill>
                <a:latin typeface="+mn-lt"/>
              </a:rPr>
              <a:t> </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Component diagram, modules</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DDD: show </a:t>
            </a:r>
            <a:r>
              <a:rPr lang="en-US" b="1" kern="0" dirty="0" err="1" smtClean="0">
                <a:solidFill>
                  <a:schemeClr val="accent2">
                    <a:lumMod val="75000"/>
                  </a:schemeClr>
                </a:solidFill>
                <a:latin typeface="+mn-lt"/>
              </a:rPr>
              <a:t>ảnh</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 name="Group 25"/>
          <p:cNvGrpSpPr/>
          <p:nvPr/>
        </p:nvGrpSpPr>
        <p:grpSpPr>
          <a:xfrm>
            <a:off x="76200" y="838200"/>
            <a:ext cx="1828800" cy="5029200"/>
            <a:chOff x="76200" y="838200"/>
            <a:chExt cx="1828800" cy="5029200"/>
          </a:xfrm>
        </p:grpSpPr>
        <p:grpSp>
          <p:nvGrpSpPr>
            <p:cNvPr id="6"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grpSp>
        <p:nvGrpSpPr>
          <p:cNvPr id="24"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2"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
        <p:nvSpPr>
          <p:cNvPr id="44" name="Content Placeholder 2"/>
          <p:cNvSpPr txBox="1">
            <a:spLocks/>
          </p:cNvSpPr>
          <p:nvPr/>
        </p:nvSpPr>
        <p:spPr bwMode="auto">
          <a:xfrm>
            <a:off x="2133600" y="838200"/>
            <a:ext cx="6553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1600" b="1" kern="0" dirty="0" smtClean="0">
                <a:solidFill>
                  <a:schemeClr val="accent2">
                    <a:lumMod val="75000"/>
                  </a:schemeClr>
                </a:solidFill>
                <a:latin typeface="+mn-lt"/>
              </a:rPr>
              <a:t>Giang + Chính + Ly</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1600" b="1" kern="0" dirty="0" smtClean="0">
                <a:solidFill>
                  <a:schemeClr val="accent2">
                    <a:lumMod val="75000"/>
                  </a:schemeClr>
                </a:solidFill>
                <a:latin typeface="+mn-lt"/>
              </a:rPr>
              <a:t>Giang</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sz="1600" b="1" kern="0" dirty="0" err="1" smtClean="0">
                <a:solidFill>
                  <a:schemeClr val="accent2">
                    <a:lumMod val="75000"/>
                  </a:schemeClr>
                </a:solidFill>
                <a:latin typeface="+mn-lt"/>
              </a:rPr>
              <a:t>Cách</a:t>
            </a:r>
            <a:r>
              <a:rPr lang="en-US" sz="1600" b="1" kern="0" dirty="0" smtClean="0">
                <a:solidFill>
                  <a:schemeClr val="accent2">
                    <a:lumMod val="75000"/>
                  </a:schemeClr>
                </a:solidFill>
                <a:latin typeface="+mn-lt"/>
              </a:rPr>
              <a:t> </a:t>
            </a:r>
            <a:r>
              <a:rPr lang="en-US" sz="1600" b="1" kern="0" dirty="0" err="1" smtClean="0">
                <a:solidFill>
                  <a:schemeClr val="accent2">
                    <a:lumMod val="75000"/>
                  </a:schemeClr>
                </a:solidFill>
                <a:latin typeface="+mn-lt"/>
              </a:rPr>
              <a:t>làm</a:t>
            </a:r>
            <a:r>
              <a:rPr lang="en-US" sz="1600" b="1" kern="0" dirty="0" smtClean="0">
                <a:solidFill>
                  <a:schemeClr val="accent2">
                    <a:lumMod val="75000"/>
                  </a:schemeClr>
                </a:solidFill>
                <a:latin typeface="+mn-lt"/>
              </a:rPr>
              <a:t> </a:t>
            </a:r>
            <a:r>
              <a:rPr lang="en-US" sz="1600" b="1" kern="0" dirty="0" err="1" smtClean="0">
                <a:solidFill>
                  <a:schemeClr val="accent2">
                    <a:lumMod val="75000"/>
                  </a:schemeClr>
                </a:solidFill>
                <a:latin typeface="+mn-lt"/>
              </a:rPr>
              <a:t>việc</a:t>
            </a:r>
            <a:endParaRPr lang="en-US" sz="16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1600" b="1" kern="0" dirty="0" smtClean="0">
                <a:solidFill>
                  <a:schemeClr val="accent2">
                    <a:lumMod val="75000"/>
                  </a:schemeClr>
                </a:solidFill>
                <a:latin typeface="+mn-lt"/>
              </a:rPr>
              <a:t>Ly: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sz="1600" b="1" kern="0" dirty="0" smtClean="0">
                <a:solidFill>
                  <a:schemeClr val="accent2">
                    <a:lumMod val="75000"/>
                  </a:schemeClr>
                </a:solidFill>
                <a:latin typeface="+mn-lt"/>
              </a:rPr>
              <a:t>Ranking</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1600" b="1" kern="0" dirty="0" smtClean="0">
                <a:solidFill>
                  <a:schemeClr val="accent2">
                    <a:lumMod val="75000"/>
                  </a:schemeClr>
                </a:solidFill>
                <a:latin typeface="+mn-lt"/>
              </a:rPr>
              <a:t>Chính:</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sz="1600" b="1" kern="0" dirty="0" smtClean="0">
                <a:solidFill>
                  <a:schemeClr val="accent2">
                    <a:lumMod val="75000"/>
                  </a:schemeClr>
                </a:solidFill>
                <a:latin typeface="+mn-lt"/>
              </a:rPr>
              <a:t>Mining, algorithms</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16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 name="Group 25"/>
          <p:cNvGrpSpPr/>
          <p:nvPr/>
        </p:nvGrpSpPr>
        <p:grpSpPr>
          <a:xfrm>
            <a:off x="76200" y="838200"/>
            <a:ext cx="1828800" cy="5029200"/>
            <a:chOff x="76200" y="838200"/>
            <a:chExt cx="1828800" cy="5029200"/>
          </a:xfrm>
        </p:grpSpPr>
        <p:grpSp>
          <p:nvGrpSpPr>
            <p:cNvPr id="6"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
        <p:nvSpPr>
          <p:cNvPr id="44" name="Content Placeholder 2"/>
          <p:cNvSpPr txBox="1">
            <a:spLocks/>
          </p:cNvSpPr>
          <p:nvPr/>
        </p:nvSpPr>
        <p:spPr bwMode="auto">
          <a:xfrm>
            <a:off x="2133600" y="838200"/>
            <a:ext cx="6553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1600" b="1" kern="0" dirty="0" smtClean="0">
                <a:solidFill>
                  <a:schemeClr val="accent2">
                    <a:lumMod val="75000"/>
                  </a:schemeClr>
                </a:solidFill>
                <a:latin typeface="+mn-lt"/>
              </a:rPr>
              <a:t>Ranking</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16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5"/>
          <p:cNvGrpSpPr/>
          <p:nvPr/>
        </p:nvGrpSpPr>
        <p:grpSpPr>
          <a:xfrm>
            <a:off x="76200" y="838200"/>
            <a:ext cx="1828800" cy="5029200"/>
            <a:chOff x="76200" y="838200"/>
            <a:chExt cx="1828800" cy="5029200"/>
          </a:xfrm>
        </p:grpSpPr>
        <p:grpSp>
          <p:nvGrpSpPr>
            <p:cNvPr id="7"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err="1" smtClean="0">
                <a:solidFill>
                  <a:schemeClr val="accent2">
                    <a:lumMod val="75000"/>
                  </a:schemeClr>
                </a:solidFill>
                <a:latin typeface="+mn-lt"/>
              </a:rPr>
              <a:t>Thảokun</a:t>
            </a:r>
            <a:r>
              <a:rPr lang="en-US" sz="2800" b="1" kern="0" dirty="0" smtClean="0">
                <a:solidFill>
                  <a:schemeClr val="accent2">
                    <a:lumMod val="75000"/>
                  </a:schemeClr>
                </a:solidFill>
                <a:latin typeface="+mn-lt"/>
              </a:rPr>
              <a:t> + Giang</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 12-15m</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sz="2800" b="1" kern="0" dirty="0" err="1" smtClean="0">
                <a:solidFill>
                  <a:schemeClr val="accent2">
                    <a:lumMod val="75000"/>
                  </a:schemeClr>
                </a:solidFill>
                <a:latin typeface="+mn-lt"/>
              </a:rPr>
              <a:t>Cách</a:t>
            </a:r>
            <a:r>
              <a:rPr lang="en-US" sz="2800" b="1" kern="0" dirty="0" smtClean="0">
                <a:solidFill>
                  <a:schemeClr val="accent2">
                    <a:lumMod val="75000"/>
                  </a:schemeClr>
                </a:solidFill>
                <a:latin typeface="+mn-lt"/>
              </a:rPr>
              <a:t> </a:t>
            </a:r>
            <a:r>
              <a:rPr lang="en-US" sz="2800" b="1" kern="0" dirty="0" err="1" smtClean="0">
                <a:solidFill>
                  <a:schemeClr val="accent2">
                    <a:lumMod val="75000"/>
                  </a:schemeClr>
                </a:solidFill>
                <a:latin typeface="+mn-lt"/>
              </a:rPr>
              <a:t>làm</a:t>
            </a:r>
            <a:r>
              <a:rPr lang="en-US" sz="2800" b="1" kern="0" dirty="0" smtClean="0">
                <a:solidFill>
                  <a:schemeClr val="accent2">
                    <a:lumMod val="75000"/>
                  </a:schemeClr>
                </a:solidFill>
                <a:latin typeface="+mn-lt"/>
              </a:rPr>
              <a:t> </a:t>
            </a:r>
            <a:r>
              <a:rPr lang="en-US" sz="2800" b="1" kern="0" dirty="0" err="1" smtClean="0">
                <a:solidFill>
                  <a:schemeClr val="accent2">
                    <a:lumMod val="75000"/>
                  </a:schemeClr>
                </a:solidFill>
                <a:latin typeface="+mn-lt"/>
              </a:rPr>
              <a:t>việc</a:t>
            </a:r>
            <a:r>
              <a:rPr lang="en-US" sz="2800" b="1" kern="0" dirty="0" smtClean="0">
                <a:solidFill>
                  <a:schemeClr val="accent2">
                    <a:lumMod val="75000"/>
                  </a:schemeClr>
                </a:solidFill>
                <a:latin typeface="+mn-lt"/>
              </a:rPr>
              <a:t> (log bug </a:t>
            </a:r>
            <a:r>
              <a:rPr lang="en-US" sz="2800" b="1" kern="0" dirty="0" err="1" smtClean="0">
                <a:solidFill>
                  <a:schemeClr val="accent2">
                    <a:lumMod val="75000"/>
                  </a:schemeClr>
                </a:solidFill>
                <a:latin typeface="+mn-lt"/>
              </a:rPr>
              <a:t>lên</a:t>
            </a:r>
            <a:r>
              <a:rPr lang="en-US" sz="2800" b="1" kern="0" dirty="0" smtClean="0">
                <a:solidFill>
                  <a:schemeClr val="accent2">
                    <a:lumMod val="75000"/>
                  </a:schemeClr>
                </a:solidFill>
                <a:latin typeface="+mn-lt"/>
              </a:rPr>
              <a:t> </a:t>
            </a:r>
            <a:r>
              <a:rPr lang="en-US" sz="2800" b="1" kern="0" dirty="0" err="1" smtClean="0">
                <a:solidFill>
                  <a:schemeClr val="accent2">
                    <a:lumMod val="75000"/>
                  </a:schemeClr>
                </a:solidFill>
                <a:latin typeface="+mn-lt"/>
              </a:rPr>
              <a:t>google</a:t>
            </a:r>
            <a:r>
              <a:rPr lang="en-US" sz="2800" b="1" kern="0" dirty="0" smtClean="0">
                <a:solidFill>
                  <a:schemeClr val="accent2">
                    <a:lumMod val="75000"/>
                  </a:schemeClr>
                </a:solidFill>
                <a:latin typeface="+mn-lt"/>
              </a:rPr>
              <a:t> code, assign, </a:t>
            </a:r>
            <a:r>
              <a:rPr lang="en-US" sz="2800" b="1" kern="0" dirty="0" err="1" smtClean="0">
                <a:solidFill>
                  <a:schemeClr val="accent2">
                    <a:lumMod val="75000"/>
                  </a:schemeClr>
                </a:solidFill>
                <a:latin typeface="+mn-lt"/>
              </a:rPr>
              <a:t>prioroty</a:t>
            </a:r>
            <a:r>
              <a:rPr lang="en-US" sz="2800" b="1" kern="0" dirty="0" smtClean="0">
                <a:solidFill>
                  <a:schemeClr val="accent2">
                    <a:lumMod val="75000"/>
                  </a:schemeClr>
                </a:solidFill>
                <a:latin typeface="+mn-lt"/>
              </a:rPr>
              <a: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TC: </a:t>
            </a:r>
            <a:r>
              <a:rPr kumimoji="0" lang="en-US" sz="2800" b="1" i="0" u="none" strike="noStrike" kern="0" cap="none" spc="0" normalizeH="0" baseline="0" noProof="0" dirty="0" err="1" smtClean="0">
                <a:ln>
                  <a:noFill/>
                </a:ln>
                <a:solidFill>
                  <a:schemeClr val="accent2">
                    <a:lumMod val="75000"/>
                  </a:schemeClr>
                </a:solidFill>
                <a:effectLst/>
                <a:uLnTx/>
                <a:uFillTx/>
                <a:latin typeface="+mn-lt"/>
                <a:ea typeface="+mn-ea"/>
                <a:cs typeface="+mn-cs"/>
              </a:rPr>
              <a:t>viết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t>
            </a:r>
            <a:r>
              <a:rPr kumimoji="0" lang="en-US" sz="2800" b="1" i="0" u="none" strike="noStrike" kern="0" cap="none" spc="0" normalizeH="0" noProof="0" dirty="0" err="1" smtClean="0">
                <a:ln>
                  <a:noFill/>
                </a:ln>
                <a:solidFill>
                  <a:schemeClr val="accent2">
                    <a:lumMod val="75000"/>
                  </a:schemeClr>
                </a:solidFill>
                <a:effectLst/>
                <a:uLnTx/>
                <a:uFillTx/>
                <a:latin typeface="+mn-lt"/>
                <a:ea typeface="+mn-ea"/>
                <a:cs typeface="+mn-cs"/>
              </a:rPr>
              <a:t>ngay</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t>
            </a:r>
            <a:r>
              <a:rPr kumimoji="0" lang="en-US" sz="2800" b="1" i="0" u="none" strike="noStrike" kern="0" cap="none" spc="0" normalizeH="0" noProof="0" dirty="0" err="1" smtClean="0">
                <a:ln>
                  <a:noFill/>
                </a:ln>
                <a:solidFill>
                  <a:schemeClr val="accent2">
                    <a:lumMod val="75000"/>
                  </a:schemeClr>
                </a:solidFill>
                <a:effectLst/>
                <a:uLnTx/>
                <a:uFillTx/>
                <a:latin typeface="+mn-lt"/>
                <a:ea typeface="+mn-ea"/>
                <a:cs typeface="+mn-cs"/>
              </a:rPr>
              <a:t>sau</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requirement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sz="2800" b="1" kern="0" baseline="0" dirty="0" err="1" smtClean="0">
                <a:solidFill>
                  <a:schemeClr val="accent2">
                    <a:lumMod val="75000"/>
                  </a:schemeClr>
                </a:solidFill>
                <a:latin typeface="+mn-lt"/>
              </a:rPr>
              <a:t>Thống</a:t>
            </a:r>
            <a:r>
              <a:rPr lang="en-US" sz="2800" b="1" kern="0" dirty="0" smtClean="0">
                <a:solidFill>
                  <a:schemeClr val="accent2">
                    <a:lumMod val="75000"/>
                  </a:schemeClr>
                </a:solidFill>
                <a:latin typeface="+mn-lt"/>
              </a:rPr>
              <a:t> </a:t>
            </a:r>
            <a:r>
              <a:rPr lang="en-US" sz="2800" b="1" kern="0" dirty="0" err="1" smtClean="0">
                <a:solidFill>
                  <a:schemeClr val="accent2">
                    <a:lumMod val="75000"/>
                  </a:schemeClr>
                </a:solidFill>
                <a:latin typeface="+mn-lt"/>
              </a:rPr>
              <a:t>kê</a:t>
            </a:r>
            <a:endParaRPr lang="en-US" sz="28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sz="2800" b="1" kern="0" dirty="0" smtClean="0">
                <a:solidFill>
                  <a:schemeClr val="accent2">
                    <a:lumMod val="75000"/>
                  </a:schemeClr>
                </a:solidFill>
                <a:latin typeface="+mn-lt"/>
              </a:rPr>
              <a:t>Template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 name="Group 25"/>
          <p:cNvGrpSpPr/>
          <p:nvPr/>
        </p:nvGrpSpPr>
        <p:grpSpPr>
          <a:xfrm>
            <a:off x="76200" y="838200"/>
            <a:ext cx="1828800" cy="5029200"/>
            <a:chOff x="76200" y="838200"/>
            <a:chExt cx="1828800" cy="5029200"/>
          </a:xfrm>
        </p:grpSpPr>
        <p:grpSp>
          <p:nvGrpSpPr>
            <p:cNvPr id="6"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Long – 10m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err="1" smtClean="0">
                <a:ln>
                  <a:noFill/>
                </a:ln>
                <a:solidFill>
                  <a:schemeClr val="accent2">
                    <a:lumMod val="75000"/>
                  </a:schemeClr>
                </a:solidFill>
                <a:effectLst/>
                <a:uLnTx/>
                <a:uFillTx/>
                <a:latin typeface="+mn-lt"/>
                <a:ea typeface="+mn-ea"/>
                <a:cs typeface="+mn-cs"/>
              </a:rPr>
              <a:t>Riêng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t>
            </a:r>
            <a:r>
              <a:rPr kumimoji="0" lang="en-US" sz="2800" b="1" i="0" u="none" strike="noStrike" kern="0" cap="none" spc="0" normalizeH="0" noProof="0" dirty="0" err="1" smtClean="0">
                <a:ln>
                  <a:noFill/>
                </a:ln>
                <a:solidFill>
                  <a:schemeClr val="accent2">
                    <a:lumMod val="75000"/>
                  </a:schemeClr>
                </a:solidFill>
                <a:effectLst/>
                <a:uLnTx/>
                <a:uFillTx/>
                <a:latin typeface="+mn-lt"/>
                <a:ea typeface="+mn-ea"/>
                <a:cs typeface="+mn-cs"/>
              </a:rPr>
              <a:t>phần</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mining: </a:t>
            </a:r>
            <a:r>
              <a:rPr kumimoji="0" lang="en-US" sz="2800" b="1" i="0" u="none" strike="noStrike" kern="0" cap="none" spc="0" normalizeH="0" noProof="0" dirty="0" err="1" smtClean="0">
                <a:ln>
                  <a:noFill/>
                </a:ln>
                <a:solidFill>
                  <a:schemeClr val="accent2">
                    <a:lumMod val="75000"/>
                  </a:schemeClr>
                </a:solidFill>
                <a:effectLst/>
                <a:uLnTx/>
                <a:uFillTx/>
                <a:latin typeface="+mn-lt"/>
                <a:ea typeface="+mn-ea"/>
                <a:cs typeface="+mn-cs"/>
              </a:rPr>
              <a:t>CHính</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 name="Group 25"/>
          <p:cNvGrpSpPr/>
          <p:nvPr/>
        </p:nvGrpSpPr>
        <p:grpSpPr>
          <a:xfrm>
            <a:off x="76200" y="838200"/>
            <a:ext cx="1828800" cy="5029200"/>
            <a:chOff x="76200" y="838200"/>
            <a:chExt cx="1828800" cy="5029200"/>
          </a:xfrm>
        </p:grpSpPr>
        <p:grpSp>
          <p:nvGrpSpPr>
            <p:cNvPr id="6"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 name="Group 25"/>
          <p:cNvGrpSpPr/>
          <p:nvPr/>
        </p:nvGrpSpPr>
        <p:grpSpPr>
          <a:xfrm>
            <a:off x="76200" y="838200"/>
            <a:ext cx="1828800" cy="5029200"/>
            <a:chOff x="76200" y="838200"/>
            <a:chExt cx="1828800" cy="5029200"/>
          </a:xfrm>
        </p:grpSpPr>
        <p:grpSp>
          <p:nvGrpSpPr>
            <p:cNvPr id="6"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 name="Group 25"/>
          <p:cNvGrpSpPr/>
          <p:nvPr/>
        </p:nvGrpSpPr>
        <p:grpSpPr>
          <a:xfrm>
            <a:off x="76200" y="838200"/>
            <a:ext cx="1828800" cy="5029200"/>
            <a:chOff x="76200" y="838200"/>
            <a:chExt cx="1828800" cy="5029200"/>
          </a:xfrm>
        </p:grpSpPr>
        <p:grpSp>
          <p:nvGrpSpPr>
            <p:cNvPr id="6"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www.thmemgallery.com</a:t>
            </a:r>
          </a:p>
        </p:txBody>
      </p:sp>
      <p:sp>
        <p:nvSpPr>
          <p:cNvPr id="5" name="Footer Placeholder 4"/>
          <p:cNvSpPr>
            <a:spLocks noGrp="1"/>
          </p:cNvSpPr>
          <p:nvPr>
            <p:ph type="ftr" sz="quarter" idx="11"/>
          </p:nvPr>
        </p:nvSpPr>
        <p:spPr/>
        <p:txBody>
          <a:bodyPr/>
          <a:lstStyle/>
          <a:p>
            <a:r>
              <a:rPr lang="en-US"/>
              <a:t>Company Logo</a:t>
            </a:r>
          </a:p>
        </p:txBody>
      </p:sp>
      <p:sp>
        <p:nvSpPr>
          <p:cNvPr id="70658" name="Rectangle 2"/>
          <p:cNvSpPr>
            <a:spLocks noGrp="1" noChangeArrowheads="1"/>
          </p:cNvSpPr>
          <p:nvPr>
            <p:ph type="title"/>
          </p:nvPr>
        </p:nvSpPr>
        <p:spPr/>
        <p:txBody>
          <a:bodyPr/>
          <a:lstStyle/>
          <a:p>
            <a:r>
              <a:rPr lang="en-US" dirty="0"/>
              <a:t>Hot Tip</a:t>
            </a:r>
          </a:p>
        </p:txBody>
      </p:sp>
      <p:sp>
        <p:nvSpPr>
          <p:cNvPr id="70659" name="Rectangle 3"/>
          <p:cNvSpPr>
            <a:spLocks noGrp="1" noChangeArrowheads="1"/>
          </p:cNvSpPr>
          <p:nvPr>
            <p:ph type="body" idx="1"/>
          </p:nvPr>
        </p:nvSpPr>
        <p:spPr>
          <a:xfrm>
            <a:off x="619125" y="1392238"/>
            <a:ext cx="7824788" cy="4852987"/>
          </a:xfrm>
        </p:spPr>
        <p:txBody>
          <a:bodyPr/>
          <a:lstStyle/>
          <a:p>
            <a:pPr>
              <a:lnSpc>
                <a:spcPct val="80000"/>
              </a:lnSpc>
            </a:pPr>
            <a:r>
              <a:rPr lang="en-US" sz="3200" b="0" dirty="0">
                <a:solidFill>
                  <a:schemeClr val="tx1"/>
                </a:solidFill>
              </a:rPr>
              <a:t>How do I incorporate my logo to a slide that will apply to all the other slides? </a:t>
            </a:r>
          </a:p>
          <a:p>
            <a:pPr>
              <a:lnSpc>
                <a:spcPct val="80000"/>
              </a:lnSpc>
            </a:pPr>
            <a:endParaRPr lang="en-US" sz="3200" b="0" dirty="0">
              <a:solidFill>
                <a:schemeClr val="tx1"/>
              </a:solidFill>
            </a:endParaRPr>
          </a:p>
          <a:p>
            <a:pPr lvl="1">
              <a:lnSpc>
                <a:spcPct val="80000"/>
              </a:lnSpc>
            </a:pPr>
            <a:r>
              <a:rPr lang="en-US" dirty="0"/>
              <a:t>On the </a:t>
            </a:r>
            <a:r>
              <a:rPr lang="en-US" dirty="0">
                <a:solidFill>
                  <a:schemeClr val="accent1"/>
                </a:solidFill>
              </a:rPr>
              <a:t>[View]</a:t>
            </a:r>
            <a:r>
              <a:rPr lang="en-US" dirty="0"/>
              <a:t> menu, point to </a:t>
            </a:r>
            <a:r>
              <a:rPr lang="en-US" dirty="0">
                <a:solidFill>
                  <a:schemeClr val="accent1"/>
                </a:solidFill>
              </a:rPr>
              <a:t>[Master],</a:t>
            </a:r>
            <a:r>
              <a:rPr lang="en-US" dirty="0"/>
              <a:t> and then click </a:t>
            </a:r>
            <a:r>
              <a:rPr lang="en-US" dirty="0">
                <a:solidFill>
                  <a:schemeClr val="accent1"/>
                </a:solidFill>
              </a:rPr>
              <a:t>[Slide Master]</a:t>
            </a:r>
            <a:r>
              <a:rPr lang="en-US" dirty="0"/>
              <a:t> or </a:t>
            </a:r>
            <a:r>
              <a:rPr lang="en-US" dirty="0">
                <a:solidFill>
                  <a:schemeClr val="accent1"/>
                </a:solidFill>
              </a:rPr>
              <a:t>[Notes Master].</a:t>
            </a:r>
            <a:r>
              <a:rPr lang="en-US" dirty="0"/>
              <a:t> Change images to the one you like, then it will apply to all the other slides. </a:t>
            </a:r>
            <a:br>
              <a:rPr lang="en-US" dirty="0"/>
            </a:br>
            <a:endParaRPr lang="en-US" dirty="0"/>
          </a:p>
          <a:p>
            <a:pPr lvl="1">
              <a:lnSpc>
                <a:spcPct val="80000"/>
              </a:lnSpc>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a:t>www.thmemgallery.com</a:t>
            </a:r>
          </a:p>
        </p:txBody>
      </p:sp>
      <p:sp>
        <p:nvSpPr>
          <p:cNvPr id="20" name="Footer Placeholder 4"/>
          <p:cNvSpPr>
            <a:spLocks noGrp="1"/>
          </p:cNvSpPr>
          <p:nvPr>
            <p:ph type="ftr" sz="quarter" idx="11"/>
          </p:nvPr>
        </p:nvSpPr>
        <p:spPr/>
        <p:txBody>
          <a:bodyPr/>
          <a:lstStyle/>
          <a:p>
            <a:r>
              <a:rPr lang="en-US"/>
              <a:t>Company Logo</a:t>
            </a:r>
          </a:p>
        </p:txBody>
      </p:sp>
      <p:sp>
        <p:nvSpPr>
          <p:cNvPr id="71682" name="Rectangle 2"/>
          <p:cNvSpPr>
            <a:spLocks noGrp="1" noChangeArrowheads="1"/>
          </p:cNvSpPr>
          <p:nvPr>
            <p:ph type="title"/>
          </p:nvPr>
        </p:nvSpPr>
        <p:spPr/>
        <p:txBody>
          <a:bodyPr/>
          <a:lstStyle/>
          <a:p>
            <a:r>
              <a:rPr lang="en-US" sz="3600"/>
              <a:t>Diagram</a:t>
            </a:r>
            <a:endParaRPr lang="en-US" sz="2000"/>
          </a:p>
        </p:txBody>
      </p:sp>
      <p:sp>
        <p:nvSpPr>
          <p:cNvPr id="71683" name="AutoShape 3"/>
          <p:cNvSpPr>
            <a:spLocks noChangeArrowheads="1"/>
          </p:cNvSpPr>
          <p:nvPr/>
        </p:nvSpPr>
        <p:spPr bwMode="auto">
          <a:xfrm>
            <a:off x="5562600" y="33528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71685" name="AutoShape 5"/>
          <p:cNvSpPr>
            <a:spLocks noChangeArrowheads="1"/>
          </p:cNvSpPr>
          <p:nvPr/>
        </p:nvSpPr>
        <p:spPr bwMode="auto">
          <a:xfrm>
            <a:off x="1143000" y="33528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71686" name="Text Box 6"/>
          <p:cNvSpPr txBox="1">
            <a:spLocks noChangeArrowheads="1"/>
          </p:cNvSpPr>
          <p:nvPr/>
        </p:nvSpPr>
        <p:spPr bwMode="auto">
          <a:xfrm>
            <a:off x="1238250" y="3552825"/>
            <a:ext cx="2038350" cy="1247775"/>
          </a:xfrm>
          <a:prstGeom prst="rect">
            <a:avLst/>
          </a:prstGeom>
          <a:noFill/>
          <a:ln w="9525">
            <a:noFill/>
            <a:miter lim="800000"/>
            <a:headEnd/>
            <a:tailEnd/>
          </a:ln>
          <a:effectLst/>
        </p:spPr>
        <p:txBody>
          <a:bodyPr>
            <a:spAutoFit/>
          </a:bodyPr>
          <a:lstStyle/>
          <a:p>
            <a:pPr eaLnBrk="0" hangingPunct="0"/>
            <a:r>
              <a:rPr lang="en-US" sz="2000" b="1">
                <a:solidFill>
                  <a:srgbClr val="000000"/>
                </a:solidFill>
              </a:rPr>
              <a:t>ThemeGallery</a:t>
            </a:r>
            <a:r>
              <a:rPr lang="en-US">
                <a:solidFill>
                  <a:srgbClr val="000000"/>
                </a:solidFill>
              </a:rPr>
              <a:t> </a:t>
            </a:r>
            <a:r>
              <a:rPr lang="en-US" sz="1400">
                <a:solidFill>
                  <a:srgbClr val="000000"/>
                </a:solidFill>
              </a:rPr>
              <a:t>is a Design Digital Content &amp; Contents mall developed by Guild Design Inc.</a:t>
            </a:r>
          </a:p>
        </p:txBody>
      </p:sp>
      <p:sp>
        <p:nvSpPr>
          <p:cNvPr id="71687" name="Freeform 7"/>
          <p:cNvSpPr>
            <a:spLocks/>
          </p:cNvSpPr>
          <p:nvPr/>
        </p:nvSpPr>
        <p:spPr bwMode="gray">
          <a:xfrm>
            <a:off x="3222625" y="32559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endParaRPr lang="en-US"/>
          </a:p>
        </p:txBody>
      </p:sp>
      <p:sp>
        <p:nvSpPr>
          <p:cNvPr id="71688" name="AutoShape 8"/>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71689" name="Freeform 9"/>
          <p:cNvSpPr>
            <a:spLocks/>
          </p:cNvSpPr>
          <p:nvPr/>
        </p:nvSpPr>
        <p:spPr bwMode="gray">
          <a:xfrm flipH="1">
            <a:off x="4875213" y="32559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en-US"/>
          </a:p>
        </p:txBody>
      </p:sp>
      <p:grpSp>
        <p:nvGrpSpPr>
          <p:cNvPr id="71690" name="Group 10"/>
          <p:cNvGrpSpPr>
            <a:grpSpLocks/>
          </p:cNvGrpSpPr>
          <p:nvPr/>
        </p:nvGrpSpPr>
        <p:grpSpPr bwMode="auto">
          <a:xfrm>
            <a:off x="3048000" y="1628775"/>
            <a:ext cx="2998788" cy="1601788"/>
            <a:chOff x="1997" y="1314"/>
            <a:chExt cx="1889" cy="1009"/>
          </a:xfrm>
        </p:grpSpPr>
        <p:grpSp>
          <p:nvGrpSpPr>
            <p:cNvPr id="71691" name="Group 11"/>
            <p:cNvGrpSpPr>
              <a:grpSpLocks/>
            </p:cNvGrpSpPr>
            <p:nvPr/>
          </p:nvGrpSpPr>
          <p:grpSpPr bwMode="auto">
            <a:xfrm>
              <a:off x="1997" y="1404"/>
              <a:ext cx="1889" cy="919"/>
              <a:chOff x="1973" y="1027"/>
              <a:chExt cx="1926" cy="937"/>
            </a:xfrm>
          </p:grpSpPr>
          <p:sp>
            <p:nvSpPr>
              <p:cNvPr id="71692"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en-US"/>
              </a:p>
            </p:txBody>
          </p:sp>
          <p:sp>
            <p:nvSpPr>
              <p:cNvPr id="71693"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en-US"/>
              </a:p>
            </p:txBody>
          </p:sp>
        </p:grpSp>
        <p:sp>
          <p:nvSpPr>
            <p:cNvPr id="71694"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en-US"/>
            </a:p>
          </p:txBody>
        </p:sp>
        <p:sp>
          <p:nvSpPr>
            <p:cNvPr id="71695"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en-US"/>
            </a:p>
          </p:txBody>
        </p:sp>
        <p:sp>
          <p:nvSpPr>
            <p:cNvPr id="71696"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en-US"/>
            </a:p>
          </p:txBody>
        </p:sp>
        <p:sp>
          <p:nvSpPr>
            <p:cNvPr id="71697"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en-US"/>
            </a:p>
          </p:txBody>
        </p:sp>
      </p:grpSp>
      <p:sp>
        <p:nvSpPr>
          <p:cNvPr id="71698" name="Text Box 18"/>
          <p:cNvSpPr txBox="1">
            <a:spLocks noChangeArrowheads="1"/>
          </p:cNvSpPr>
          <p:nvPr/>
        </p:nvSpPr>
        <p:spPr bwMode="auto">
          <a:xfrm>
            <a:off x="3886200" y="1828800"/>
            <a:ext cx="1228725" cy="669925"/>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Title</a:t>
            </a:r>
          </a:p>
          <a:p>
            <a:pPr algn="ctr" eaLnBrk="0" hangingPunct="0"/>
            <a:r>
              <a:rPr lang="en-US" sz="1400">
                <a:solidFill>
                  <a:srgbClr val="000000"/>
                </a:solidFill>
              </a:rPr>
              <a:t>Add your text</a:t>
            </a:r>
          </a:p>
        </p:txBody>
      </p:sp>
      <p:sp>
        <p:nvSpPr>
          <p:cNvPr id="71699" name="Text Box 19"/>
          <p:cNvSpPr txBox="1">
            <a:spLocks noChangeArrowheads="1"/>
          </p:cNvSpPr>
          <p:nvPr/>
        </p:nvSpPr>
        <p:spPr bwMode="auto">
          <a:xfrm>
            <a:off x="5715000" y="3581400"/>
            <a:ext cx="2038350" cy="1247775"/>
          </a:xfrm>
          <a:prstGeom prst="rect">
            <a:avLst/>
          </a:prstGeom>
          <a:noFill/>
          <a:ln w="9525">
            <a:noFill/>
            <a:miter lim="800000"/>
            <a:headEnd/>
            <a:tailEnd/>
          </a:ln>
          <a:effectLst/>
        </p:spPr>
        <p:txBody>
          <a:bodyPr>
            <a:spAutoFit/>
          </a:bodyPr>
          <a:lstStyle/>
          <a:p>
            <a:r>
              <a:rPr lang="en-US" sz="2000" b="1">
                <a:solidFill>
                  <a:srgbClr val="000000"/>
                </a:solidFill>
              </a:rPr>
              <a:t>ThemeGallery</a:t>
            </a:r>
            <a:r>
              <a:rPr lang="en-US">
                <a:solidFill>
                  <a:srgbClr val="000000"/>
                </a:solidFill>
              </a:rPr>
              <a:t> </a:t>
            </a:r>
            <a:r>
              <a:rPr lang="en-US" sz="1400">
                <a:solidFill>
                  <a:srgbClr val="000000"/>
                </a:solidFill>
              </a:rPr>
              <a:t>is a Design Digital Content &amp; Contents mall developed by Guild Design Inc.</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2"/>
          <p:cNvSpPr>
            <a:spLocks noGrp="1"/>
          </p:cNvSpPr>
          <p:nvPr>
            <p:ph type="dt" sz="half" idx="10"/>
          </p:nvPr>
        </p:nvSpPr>
        <p:spPr/>
        <p:txBody>
          <a:bodyPr/>
          <a:lstStyle/>
          <a:p>
            <a:r>
              <a:rPr lang="en-US"/>
              <a:t>www.thmemgallery.com</a:t>
            </a:r>
          </a:p>
        </p:txBody>
      </p:sp>
      <p:sp>
        <p:nvSpPr>
          <p:cNvPr id="25" name="Footer Placeholder 3"/>
          <p:cNvSpPr>
            <a:spLocks noGrp="1"/>
          </p:cNvSpPr>
          <p:nvPr>
            <p:ph type="ftr" sz="quarter" idx="11"/>
          </p:nvPr>
        </p:nvSpPr>
        <p:spPr/>
        <p:txBody>
          <a:bodyPr/>
          <a:lstStyle/>
          <a:p>
            <a:r>
              <a:rPr lang="en-US"/>
              <a:t>Company Logo</a:t>
            </a:r>
          </a:p>
        </p:txBody>
      </p:sp>
      <p:sp>
        <p:nvSpPr>
          <p:cNvPr id="99330" name="Rectangle 2"/>
          <p:cNvSpPr>
            <a:spLocks noGrp="1" noChangeArrowheads="1"/>
          </p:cNvSpPr>
          <p:nvPr>
            <p:ph type="title"/>
          </p:nvPr>
        </p:nvSpPr>
        <p:spPr/>
        <p:txBody>
          <a:bodyPr/>
          <a:lstStyle/>
          <a:p>
            <a:r>
              <a:rPr lang="en-US"/>
              <a:t> Cycle Diagram</a:t>
            </a:r>
          </a:p>
        </p:txBody>
      </p:sp>
      <p:grpSp>
        <p:nvGrpSpPr>
          <p:cNvPr id="99352" name="Group 24"/>
          <p:cNvGrpSpPr>
            <a:grpSpLocks/>
          </p:cNvGrpSpPr>
          <p:nvPr/>
        </p:nvGrpSpPr>
        <p:grpSpPr bwMode="auto">
          <a:xfrm>
            <a:off x="762000" y="2057400"/>
            <a:ext cx="7315200" cy="3886200"/>
            <a:chOff x="480" y="1296"/>
            <a:chExt cx="4608" cy="2448"/>
          </a:xfrm>
        </p:grpSpPr>
        <p:sp>
          <p:nvSpPr>
            <p:cNvPr id="99332" name="Freeform 4"/>
            <p:cNvSpPr>
              <a:spLocks noEditPoints="1"/>
            </p:cNvSpPr>
            <p:nvPr/>
          </p:nvSpPr>
          <p:spPr bwMode="gray">
            <a:xfrm rot="-1358056">
              <a:off x="877" y="1765"/>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w="0">
              <a:noFill/>
              <a:prstDash val="solid"/>
              <a:round/>
              <a:headEnd/>
              <a:tailEnd/>
            </a:ln>
          </p:spPr>
          <p:txBody>
            <a:bodyPr/>
            <a:lstStyle/>
            <a:p>
              <a:endParaRPr lang="en-US"/>
            </a:p>
          </p:txBody>
        </p:sp>
        <p:sp>
          <p:nvSpPr>
            <p:cNvPr id="99333" name="Oval 5"/>
            <p:cNvSpPr>
              <a:spLocks noChangeArrowheads="1"/>
            </p:cNvSpPr>
            <p:nvPr/>
          </p:nvSpPr>
          <p:spPr bwMode="gray">
            <a:xfrm rot="-1543677">
              <a:off x="2736" y="1728"/>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en-US"/>
            </a:p>
          </p:txBody>
        </p:sp>
        <p:sp>
          <p:nvSpPr>
            <p:cNvPr id="99334"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en-US"/>
            </a:p>
          </p:txBody>
        </p:sp>
        <p:sp>
          <p:nvSpPr>
            <p:cNvPr id="99335" name="Oval 7"/>
            <p:cNvSpPr>
              <a:spLocks noChangeArrowheads="1"/>
            </p:cNvSpPr>
            <p:nvPr/>
          </p:nvSpPr>
          <p:spPr bwMode="gray">
            <a:xfrm rot="-1543677">
              <a:off x="1872" y="3408"/>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en-US"/>
            </a:p>
          </p:txBody>
        </p:sp>
        <p:sp>
          <p:nvSpPr>
            <p:cNvPr id="99336" name="Oval 8"/>
            <p:cNvSpPr>
              <a:spLocks noChangeArrowheads="1"/>
            </p:cNvSpPr>
            <p:nvPr/>
          </p:nvSpPr>
          <p:spPr bwMode="gray">
            <a:xfrm rot="-1543677">
              <a:off x="3456" y="3120"/>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en-US"/>
            </a:p>
          </p:txBody>
        </p:sp>
        <p:sp>
          <p:nvSpPr>
            <p:cNvPr id="99337" name="Oval 9"/>
            <p:cNvSpPr>
              <a:spLocks noChangeArrowheads="1"/>
            </p:cNvSpPr>
            <p:nvPr/>
          </p:nvSpPr>
          <p:spPr bwMode="gray">
            <a:xfrm rot="-1543677">
              <a:off x="1392" y="2496"/>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en-US"/>
            </a:p>
          </p:txBody>
        </p:sp>
        <p:sp>
          <p:nvSpPr>
            <p:cNvPr id="99338" name="Oval 10"/>
            <p:cNvSpPr>
              <a:spLocks noChangeArrowheads="1"/>
            </p:cNvSpPr>
            <p:nvPr/>
          </p:nvSpPr>
          <p:spPr bwMode="gray">
            <a:xfrm>
              <a:off x="2407" y="1296"/>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a:endParaRPr lang="en-US"/>
            </a:p>
          </p:txBody>
        </p:sp>
        <p:sp>
          <p:nvSpPr>
            <p:cNvPr id="99339" name="Oval 11"/>
            <p:cNvSpPr>
              <a:spLocks noChangeArrowheads="1"/>
            </p:cNvSpPr>
            <p:nvPr/>
          </p:nvSpPr>
          <p:spPr bwMode="gray">
            <a:xfrm>
              <a:off x="999" y="2126"/>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p:spPr>
          <p:txBody>
            <a:bodyPr wrap="none" anchor="ctr"/>
            <a:lstStyle/>
            <a:p>
              <a:pPr algn="ctr"/>
              <a:endParaRPr lang="en-US"/>
            </a:p>
          </p:txBody>
        </p:sp>
        <p:sp>
          <p:nvSpPr>
            <p:cNvPr id="99340" name="Oval 12"/>
            <p:cNvSpPr>
              <a:spLocks noChangeArrowheads="1"/>
            </p:cNvSpPr>
            <p:nvPr/>
          </p:nvSpPr>
          <p:spPr bwMode="gray">
            <a:xfrm>
              <a:off x="1493" y="3050"/>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p:spPr>
          <p:txBody>
            <a:bodyPr wrap="none" anchor="ctr"/>
            <a:lstStyle/>
            <a:p>
              <a:pPr algn="ctr"/>
              <a:endParaRPr lang="en-US"/>
            </a:p>
          </p:txBody>
        </p:sp>
        <p:sp>
          <p:nvSpPr>
            <p:cNvPr id="99341" name="Oval 13"/>
            <p:cNvSpPr>
              <a:spLocks noChangeArrowheads="1"/>
            </p:cNvSpPr>
            <p:nvPr/>
          </p:nvSpPr>
          <p:spPr bwMode="gray">
            <a:xfrm>
              <a:off x="3048" y="2707"/>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w="9525">
              <a:noFill/>
              <a:round/>
              <a:headEnd/>
              <a:tailEnd/>
            </a:ln>
            <a:effectLst/>
          </p:spPr>
          <p:txBody>
            <a:bodyPr wrap="none" anchor="ctr"/>
            <a:lstStyle/>
            <a:p>
              <a:pPr algn="ctr"/>
              <a:endParaRPr lang="en-US"/>
            </a:p>
          </p:txBody>
        </p:sp>
        <p:sp>
          <p:nvSpPr>
            <p:cNvPr id="99342" name="Oval 14"/>
            <p:cNvSpPr>
              <a:spLocks noChangeArrowheads="1"/>
            </p:cNvSpPr>
            <p:nvPr/>
          </p:nvSpPr>
          <p:spPr bwMode="gray">
            <a:xfrm>
              <a:off x="4072" y="1420"/>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p:spPr>
          <p:txBody>
            <a:bodyPr wrap="none" anchor="ctr"/>
            <a:lstStyle/>
            <a:p>
              <a:pPr algn="ctr"/>
              <a:endParaRPr lang="en-US" b="1"/>
            </a:p>
          </p:txBody>
        </p:sp>
        <p:sp>
          <p:nvSpPr>
            <p:cNvPr id="99343" name="Text Box 15"/>
            <p:cNvSpPr txBox="1">
              <a:spLocks noChangeArrowheads="1"/>
            </p:cNvSpPr>
            <p:nvPr/>
          </p:nvSpPr>
          <p:spPr bwMode="gray">
            <a:xfrm>
              <a:off x="1127" y="2375"/>
              <a:ext cx="472" cy="231"/>
            </a:xfrm>
            <a:prstGeom prst="rect">
              <a:avLst/>
            </a:prstGeom>
            <a:noFill/>
            <a:ln w="9525">
              <a:noFill/>
              <a:miter lim="800000"/>
              <a:headEnd/>
              <a:tailEnd/>
            </a:ln>
            <a:effectLst/>
          </p:spPr>
          <p:txBody>
            <a:bodyPr wrap="none">
              <a:spAutoFit/>
            </a:bodyPr>
            <a:lstStyle/>
            <a:p>
              <a:pPr eaLnBrk="0" hangingPunct="0"/>
              <a:r>
                <a:rPr lang="en-US" b="1">
                  <a:solidFill>
                    <a:schemeClr val="bg1"/>
                  </a:solidFill>
                  <a:latin typeface="Verdana" pitchFamily="34" charset="0"/>
                </a:rPr>
                <a:t>Text</a:t>
              </a:r>
            </a:p>
          </p:txBody>
        </p:sp>
        <p:sp>
          <p:nvSpPr>
            <p:cNvPr id="99344" name="Text Box 16"/>
            <p:cNvSpPr txBox="1">
              <a:spLocks noChangeArrowheads="1"/>
            </p:cNvSpPr>
            <p:nvPr/>
          </p:nvSpPr>
          <p:spPr bwMode="gray">
            <a:xfrm>
              <a:off x="2523" y="1545"/>
              <a:ext cx="472" cy="231"/>
            </a:xfrm>
            <a:prstGeom prst="rect">
              <a:avLst/>
            </a:prstGeom>
            <a:noFill/>
            <a:ln w="9525">
              <a:noFill/>
              <a:miter lim="800000"/>
              <a:headEnd/>
              <a:tailEnd/>
            </a:ln>
            <a:effectLst/>
          </p:spPr>
          <p:txBody>
            <a:bodyPr wrap="none">
              <a:spAutoFit/>
            </a:bodyPr>
            <a:lstStyle/>
            <a:p>
              <a:pPr eaLnBrk="0" hangingPunct="0"/>
              <a:r>
                <a:rPr lang="en-US" b="1">
                  <a:solidFill>
                    <a:schemeClr val="bg1"/>
                  </a:solidFill>
                  <a:latin typeface="Verdana" pitchFamily="34" charset="0"/>
                </a:rPr>
                <a:t>Text</a:t>
              </a:r>
            </a:p>
          </p:txBody>
        </p:sp>
        <p:sp>
          <p:nvSpPr>
            <p:cNvPr id="99345" name="Text Box 17"/>
            <p:cNvSpPr txBox="1">
              <a:spLocks noChangeArrowheads="1"/>
            </p:cNvSpPr>
            <p:nvPr/>
          </p:nvSpPr>
          <p:spPr bwMode="gray">
            <a:xfrm>
              <a:off x="4168" y="1696"/>
              <a:ext cx="472" cy="231"/>
            </a:xfrm>
            <a:prstGeom prst="rect">
              <a:avLst/>
            </a:prstGeom>
            <a:noFill/>
            <a:ln w="9525">
              <a:noFill/>
              <a:miter lim="800000"/>
              <a:headEnd/>
              <a:tailEnd/>
            </a:ln>
            <a:effectLst/>
          </p:spPr>
          <p:txBody>
            <a:bodyPr wrap="none">
              <a:spAutoFit/>
            </a:bodyPr>
            <a:lstStyle/>
            <a:p>
              <a:pPr eaLnBrk="0" hangingPunct="0"/>
              <a:r>
                <a:rPr lang="en-US" b="1">
                  <a:solidFill>
                    <a:schemeClr val="bg1"/>
                  </a:solidFill>
                  <a:latin typeface="Verdana" pitchFamily="34" charset="0"/>
                </a:rPr>
                <a:t>Text</a:t>
              </a:r>
            </a:p>
          </p:txBody>
        </p:sp>
        <p:sp>
          <p:nvSpPr>
            <p:cNvPr id="99346" name="Text Box 18"/>
            <p:cNvSpPr txBox="1">
              <a:spLocks noChangeArrowheads="1"/>
            </p:cNvSpPr>
            <p:nvPr/>
          </p:nvSpPr>
          <p:spPr bwMode="gray">
            <a:xfrm>
              <a:off x="3165" y="2956"/>
              <a:ext cx="472" cy="231"/>
            </a:xfrm>
            <a:prstGeom prst="rect">
              <a:avLst/>
            </a:prstGeom>
            <a:noFill/>
            <a:ln w="9525">
              <a:noFill/>
              <a:miter lim="800000"/>
              <a:headEnd/>
              <a:tailEnd/>
            </a:ln>
            <a:effectLst/>
          </p:spPr>
          <p:txBody>
            <a:bodyPr wrap="none">
              <a:spAutoFit/>
            </a:bodyPr>
            <a:lstStyle/>
            <a:p>
              <a:pPr eaLnBrk="0" hangingPunct="0"/>
              <a:r>
                <a:rPr lang="en-US" b="1">
                  <a:solidFill>
                    <a:schemeClr val="bg1"/>
                  </a:solidFill>
                  <a:latin typeface="Verdana" pitchFamily="34" charset="0"/>
                </a:rPr>
                <a:t>Text</a:t>
              </a:r>
            </a:p>
          </p:txBody>
        </p:sp>
        <p:sp>
          <p:nvSpPr>
            <p:cNvPr id="99347" name="Text Box 19"/>
            <p:cNvSpPr txBox="1">
              <a:spLocks noChangeArrowheads="1"/>
            </p:cNvSpPr>
            <p:nvPr/>
          </p:nvSpPr>
          <p:spPr bwMode="gray">
            <a:xfrm>
              <a:off x="1638" y="3295"/>
              <a:ext cx="472" cy="231"/>
            </a:xfrm>
            <a:prstGeom prst="rect">
              <a:avLst/>
            </a:prstGeom>
            <a:noFill/>
            <a:ln w="9525">
              <a:noFill/>
              <a:miter lim="800000"/>
              <a:headEnd/>
              <a:tailEnd/>
            </a:ln>
            <a:effectLst/>
          </p:spPr>
          <p:txBody>
            <a:bodyPr wrap="none">
              <a:spAutoFit/>
            </a:bodyPr>
            <a:lstStyle/>
            <a:p>
              <a:pPr eaLnBrk="0" hangingPunct="0"/>
              <a:r>
                <a:rPr lang="en-US" b="1">
                  <a:solidFill>
                    <a:schemeClr val="bg1"/>
                  </a:solidFill>
                  <a:latin typeface="Verdana" pitchFamily="34" charset="0"/>
                </a:rPr>
                <a:t>Text</a:t>
              </a:r>
            </a:p>
          </p:txBody>
        </p:sp>
        <p:sp>
          <p:nvSpPr>
            <p:cNvPr id="99348" name="Text Box 20"/>
            <p:cNvSpPr txBox="1">
              <a:spLocks noChangeArrowheads="1"/>
            </p:cNvSpPr>
            <p:nvPr/>
          </p:nvSpPr>
          <p:spPr bwMode="gray">
            <a:xfrm>
              <a:off x="2160" y="2304"/>
              <a:ext cx="1452" cy="327"/>
            </a:xfrm>
            <a:prstGeom prst="rect">
              <a:avLst/>
            </a:prstGeom>
            <a:noFill/>
            <a:ln w="9525">
              <a:noFill/>
              <a:miter lim="800000"/>
              <a:headEnd/>
              <a:tailEnd/>
            </a:ln>
            <a:effectLst/>
          </p:spPr>
          <p:txBody>
            <a:bodyPr>
              <a:spAutoFit/>
            </a:bodyPr>
            <a:lstStyle/>
            <a:p>
              <a:pPr algn="ctr" eaLnBrk="0" hangingPunct="0"/>
              <a:r>
                <a:rPr lang="en-US" sz="2800" b="1"/>
                <a:t>Cycle name</a:t>
              </a:r>
            </a:p>
          </p:txBody>
        </p:sp>
        <p:sp>
          <p:nvSpPr>
            <p:cNvPr id="99349" name="Line 21"/>
            <p:cNvSpPr>
              <a:spLocks noChangeShapeType="1"/>
            </p:cNvSpPr>
            <p:nvPr/>
          </p:nvSpPr>
          <p:spPr bwMode="gray">
            <a:xfrm>
              <a:off x="1639" y="1545"/>
              <a:ext cx="1025" cy="788"/>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99350" name="AutoShape 22"/>
            <p:cNvCxnSpPr>
              <a:cxnSpLocks noChangeShapeType="1"/>
            </p:cNvCxnSpPr>
            <p:nvPr/>
          </p:nvCxnSpPr>
          <p:spPr bwMode="gray">
            <a:xfrm flipH="1">
              <a:off x="559" y="1545"/>
              <a:ext cx="1087" cy="0"/>
            </a:xfrm>
            <a:prstGeom prst="straightConnector1">
              <a:avLst/>
            </a:prstGeom>
            <a:noFill/>
            <a:ln w="9525">
              <a:solidFill>
                <a:schemeClr val="tx1"/>
              </a:solidFill>
              <a:round/>
              <a:headEnd/>
              <a:tailEnd/>
            </a:ln>
            <a:effectLst/>
          </p:spPr>
        </p:cxnSp>
        <p:sp>
          <p:nvSpPr>
            <p:cNvPr id="99351" name="Text Box 23"/>
            <p:cNvSpPr txBox="1">
              <a:spLocks noChangeArrowheads="1"/>
            </p:cNvSpPr>
            <p:nvPr/>
          </p:nvSpPr>
          <p:spPr bwMode="gray">
            <a:xfrm>
              <a:off x="480" y="1296"/>
              <a:ext cx="1296" cy="212"/>
            </a:xfrm>
            <a:prstGeom prst="rect">
              <a:avLst/>
            </a:prstGeom>
            <a:noFill/>
            <a:ln w="9525">
              <a:noFill/>
              <a:miter lim="800000"/>
              <a:headEnd/>
              <a:tailEnd/>
            </a:ln>
            <a:effectLst/>
          </p:spPr>
          <p:txBody>
            <a:bodyPr>
              <a:spAutoFit/>
            </a:bodyPr>
            <a:lstStyle/>
            <a:p>
              <a:pPr eaLnBrk="0" hangingPunct="0"/>
              <a:r>
                <a:rPr lang="en-US" sz="1600" b="1">
                  <a:latin typeface="Verdana" pitchFamily="34" charset="0"/>
                </a:rPr>
                <a:t>Add Your Text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Long </a:t>
            </a:r>
            <a:r>
              <a:rPr lang="en-US" sz="2800" b="1" kern="0" dirty="0" err="1" smtClean="0">
                <a:solidFill>
                  <a:schemeClr val="accent2">
                    <a:lumMod val="75000"/>
                  </a:schemeClr>
                </a:solidFill>
                <a:latin typeface="+mn-lt"/>
              </a:rPr>
              <a:t>làm</a:t>
            </a:r>
            <a:endParaRPr lang="en-US" sz="28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10m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6" name="Group 25"/>
          <p:cNvGrpSpPr/>
          <p:nvPr/>
        </p:nvGrpSpPr>
        <p:grpSpPr>
          <a:xfrm>
            <a:off x="76200" y="838200"/>
            <a:ext cx="1828800" cy="5029200"/>
            <a:chOff x="76200" y="838200"/>
            <a:chExt cx="1828800" cy="5029200"/>
          </a:xfrm>
        </p:grpSpPr>
        <p:grpSp>
          <p:nvGrpSpPr>
            <p:cNvPr id="2"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530352"/>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Presentation style</a:t>
                </a:r>
                <a:endParaRPr lang="en-US" sz="1600" dirty="0"/>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746248"/>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27" name="Group 26"/>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33" name="Group 35"/>
            <p:cNvGrpSpPr/>
            <p:nvPr/>
          </p:nvGrpSpPr>
          <p:grpSpPr>
            <a:xfrm>
              <a:off x="2438400" y="0"/>
              <a:ext cx="4114800" cy="762000"/>
              <a:chOff x="1295400" y="2667000"/>
              <a:chExt cx="4114800" cy="762000"/>
            </a:xfrm>
          </p:grpSpPr>
          <p:sp>
            <p:nvSpPr>
              <p:cNvPr id="35" name="Pentagon 3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6" name="Pentagon 35"/>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www.thmemgallery.com</a:t>
            </a:r>
          </a:p>
        </p:txBody>
      </p:sp>
      <p:sp>
        <p:nvSpPr>
          <p:cNvPr id="23" name="Footer Placeholder 4"/>
          <p:cNvSpPr>
            <a:spLocks noGrp="1"/>
          </p:cNvSpPr>
          <p:nvPr>
            <p:ph type="ftr" sz="quarter" idx="11"/>
          </p:nvPr>
        </p:nvSpPr>
        <p:spPr/>
        <p:txBody>
          <a:bodyPr/>
          <a:lstStyle/>
          <a:p>
            <a:r>
              <a:rPr lang="en-US"/>
              <a:t>Company Logo</a:t>
            </a:r>
          </a:p>
        </p:txBody>
      </p:sp>
      <p:sp>
        <p:nvSpPr>
          <p:cNvPr id="73730" name="Rectangle 2"/>
          <p:cNvSpPr>
            <a:spLocks noGrp="1" noChangeArrowheads="1"/>
          </p:cNvSpPr>
          <p:nvPr>
            <p:ph type="title"/>
          </p:nvPr>
        </p:nvSpPr>
        <p:spPr/>
        <p:txBody>
          <a:bodyPr/>
          <a:lstStyle/>
          <a:p>
            <a:r>
              <a:rPr lang="en-US"/>
              <a:t>Diagram</a:t>
            </a:r>
            <a:endParaRPr lang="en-US" sz="1800"/>
          </a:p>
        </p:txBody>
      </p:sp>
      <p:grpSp>
        <p:nvGrpSpPr>
          <p:cNvPr id="73731" name="Group 3"/>
          <p:cNvGrpSpPr>
            <a:grpSpLocks/>
          </p:cNvGrpSpPr>
          <p:nvPr/>
        </p:nvGrpSpPr>
        <p:grpSpPr bwMode="auto">
          <a:xfrm>
            <a:off x="1295400" y="1752600"/>
            <a:ext cx="6477000" cy="4124325"/>
            <a:chOff x="624" y="967"/>
            <a:chExt cx="4416" cy="2735"/>
          </a:xfrm>
        </p:grpSpPr>
        <p:sp>
          <p:nvSpPr>
            <p:cNvPr id="73732" name="AutoShape 4"/>
            <p:cNvSpPr>
              <a:spLocks noChangeArrowheads="1"/>
            </p:cNvSpPr>
            <p:nvPr/>
          </p:nvSpPr>
          <p:spPr bwMode="gray">
            <a:xfrm>
              <a:off x="2304" y="2496"/>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a:p>
          </p:txBody>
        </p:sp>
        <p:sp>
          <p:nvSpPr>
            <p:cNvPr id="73733" name="AutoShape 5"/>
            <p:cNvSpPr>
              <a:spLocks noChangeArrowheads="1"/>
            </p:cNvSpPr>
            <p:nvPr/>
          </p:nvSpPr>
          <p:spPr bwMode="gray">
            <a:xfrm>
              <a:off x="2304" y="2160"/>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a:p>
          </p:txBody>
        </p:sp>
        <p:sp>
          <p:nvSpPr>
            <p:cNvPr id="73734" name="AutoShape 6"/>
            <p:cNvSpPr>
              <a:spLocks noChangeArrowheads="1"/>
            </p:cNvSpPr>
            <p:nvPr/>
          </p:nvSpPr>
          <p:spPr bwMode="gray">
            <a:xfrm>
              <a:off x="2304" y="1824"/>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a:p>
          </p:txBody>
        </p:sp>
        <p:sp>
          <p:nvSpPr>
            <p:cNvPr id="73735" name="Text Box 7"/>
            <p:cNvSpPr txBox="1">
              <a:spLocks noChangeArrowheads="1"/>
            </p:cNvSpPr>
            <p:nvPr/>
          </p:nvSpPr>
          <p:spPr bwMode="gray">
            <a:xfrm>
              <a:off x="2619" y="1969"/>
              <a:ext cx="446" cy="243"/>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3736" name="Text Box 8"/>
            <p:cNvSpPr txBox="1">
              <a:spLocks noChangeArrowheads="1"/>
            </p:cNvSpPr>
            <p:nvPr/>
          </p:nvSpPr>
          <p:spPr bwMode="gray">
            <a:xfrm>
              <a:off x="2619" y="2305"/>
              <a:ext cx="446" cy="243"/>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3737" name="Text Box 9"/>
            <p:cNvSpPr txBox="1">
              <a:spLocks noChangeArrowheads="1"/>
            </p:cNvSpPr>
            <p:nvPr/>
          </p:nvSpPr>
          <p:spPr bwMode="gray">
            <a:xfrm>
              <a:off x="2619" y="2641"/>
              <a:ext cx="446" cy="243"/>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3738" name="AutoShape 10"/>
            <p:cNvSpPr>
              <a:spLocks noChangeArrowheads="1"/>
            </p:cNvSpPr>
            <p:nvPr/>
          </p:nvSpPr>
          <p:spPr bwMode="gray">
            <a:xfrm>
              <a:off x="1872" y="1680"/>
              <a:ext cx="336" cy="1296"/>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w="9525">
              <a:noFill/>
              <a:miter lim="800000"/>
              <a:headEnd/>
              <a:tailEnd/>
            </a:ln>
            <a:effectLst/>
          </p:spPr>
          <p:txBody>
            <a:bodyPr wrap="none" anchor="ctr"/>
            <a:lstStyle/>
            <a:p>
              <a:endParaRPr lang="en-US"/>
            </a:p>
          </p:txBody>
        </p:sp>
        <p:sp>
          <p:nvSpPr>
            <p:cNvPr id="73739" name="AutoShape 11"/>
            <p:cNvSpPr>
              <a:spLocks noChangeArrowheads="1"/>
            </p:cNvSpPr>
            <p:nvPr/>
          </p:nvSpPr>
          <p:spPr bwMode="auto">
            <a:xfrm>
              <a:off x="624" y="1344"/>
              <a:ext cx="1152" cy="1968"/>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73740" name="Text Box 12"/>
            <p:cNvSpPr txBox="1">
              <a:spLocks noChangeArrowheads="1"/>
            </p:cNvSpPr>
            <p:nvPr/>
          </p:nvSpPr>
          <p:spPr bwMode="auto">
            <a:xfrm>
              <a:off x="672" y="1488"/>
              <a:ext cx="1056" cy="1313"/>
            </a:xfrm>
            <a:prstGeom prst="rect">
              <a:avLst/>
            </a:prstGeom>
            <a:noFill/>
            <a:ln w="9525">
              <a:noFill/>
              <a:miter lim="800000"/>
              <a:headEnd/>
              <a:tailEnd/>
            </a:ln>
            <a:effectLst/>
          </p:spPr>
          <p:txBody>
            <a:bodyPr>
              <a:spAutoFit/>
            </a:bodyPr>
            <a:lstStyle/>
            <a:p>
              <a:pPr algn="ctr" eaLnBrk="0" hangingPunct="0"/>
              <a:r>
                <a:rPr lang="en-US" b="1">
                  <a:solidFill>
                    <a:srgbClr val="001D3A"/>
                  </a:solidFill>
                  <a:latin typeface="Verdana" pitchFamily="34" charset="0"/>
                </a:rPr>
                <a:t>Add Your</a:t>
              </a:r>
            </a:p>
            <a:p>
              <a:pPr algn="ctr" eaLnBrk="0" hangingPunct="0"/>
              <a:r>
                <a:rPr lang="en-US" b="1">
                  <a:solidFill>
                    <a:srgbClr val="001D3A"/>
                  </a:solidFill>
                  <a:latin typeface="Verdana" pitchFamily="34" charset="0"/>
                </a:rPr>
                <a:t>Title Text</a:t>
              </a:r>
            </a:p>
            <a:p>
              <a:pPr algn="ctr" eaLnBrk="0" hangingPunct="0"/>
              <a:endParaRPr lang="en-US">
                <a:solidFill>
                  <a:srgbClr val="001D3A"/>
                </a:solidFill>
                <a:latin typeface="Verdana" pitchFamily="34" charset="0"/>
              </a:endParaRPr>
            </a:p>
            <a:p>
              <a:pPr algn="ctr" eaLnBrk="0" hangingPunct="0">
                <a:buSzPct val="60000"/>
                <a:buFontTx/>
                <a:buChar char="•"/>
              </a:pPr>
              <a:r>
                <a:rPr lang="en-US" sz="1400">
                  <a:solidFill>
                    <a:srgbClr val="001D3A"/>
                  </a:solidFill>
                  <a:latin typeface="Verdana" pitchFamily="34" charset="0"/>
                </a:rPr>
                <a:t>Text 1</a:t>
              </a:r>
            </a:p>
            <a:p>
              <a:pPr algn="ctr" eaLnBrk="0" hangingPunct="0">
                <a:buSzPct val="60000"/>
                <a:buFontTx/>
                <a:buChar char="•"/>
              </a:pPr>
              <a:r>
                <a:rPr lang="en-US" sz="1400">
                  <a:solidFill>
                    <a:srgbClr val="001D3A"/>
                  </a:solidFill>
                  <a:latin typeface="Verdana" pitchFamily="34" charset="0"/>
                </a:rPr>
                <a:t>Text 2</a:t>
              </a:r>
            </a:p>
            <a:p>
              <a:pPr algn="ctr" eaLnBrk="0" hangingPunct="0">
                <a:buSzPct val="60000"/>
                <a:buFontTx/>
                <a:buChar char="•"/>
              </a:pPr>
              <a:r>
                <a:rPr lang="en-US" sz="1400">
                  <a:solidFill>
                    <a:srgbClr val="001D3A"/>
                  </a:solidFill>
                  <a:latin typeface="Verdana" pitchFamily="34" charset="0"/>
                </a:rPr>
                <a:t>Text 3</a:t>
              </a:r>
            </a:p>
            <a:p>
              <a:pPr algn="ctr" eaLnBrk="0" hangingPunct="0">
                <a:buSzPct val="60000"/>
                <a:buFontTx/>
                <a:buChar char="•"/>
              </a:pPr>
              <a:r>
                <a:rPr lang="en-US" sz="1400">
                  <a:solidFill>
                    <a:srgbClr val="001D3A"/>
                  </a:solidFill>
                  <a:latin typeface="Verdana" pitchFamily="34" charset="0"/>
                </a:rPr>
                <a:t>Text 4</a:t>
              </a:r>
            </a:p>
            <a:p>
              <a:pPr algn="ctr" eaLnBrk="0" hangingPunct="0">
                <a:buSzPct val="60000"/>
                <a:buFontTx/>
                <a:buChar char="•"/>
              </a:pPr>
              <a:r>
                <a:rPr lang="en-US" sz="1400">
                  <a:solidFill>
                    <a:srgbClr val="001D3A"/>
                  </a:solidFill>
                  <a:latin typeface="Verdana" pitchFamily="34" charset="0"/>
                </a:rPr>
                <a:t>Text 5</a:t>
              </a:r>
            </a:p>
          </p:txBody>
        </p:sp>
        <p:sp>
          <p:nvSpPr>
            <p:cNvPr id="73741" name="AutoShape 13"/>
            <p:cNvSpPr>
              <a:spLocks noChangeArrowheads="1"/>
            </p:cNvSpPr>
            <p:nvPr/>
          </p:nvSpPr>
          <p:spPr bwMode="auto">
            <a:xfrm>
              <a:off x="3888" y="1344"/>
              <a:ext cx="1152" cy="1968"/>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73742" name="Text Box 14"/>
            <p:cNvSpPr txBox="1">
              <a:spLocks noChangeArrowheads="1"/>
            </p:cNvSpPr>
            <p:nvPr/>
          </p:nvSpPr>
          <p:spPr bwMode="auto">
            <a:xfrm>
              <a:off x="3936" y="1488"/>
              <a:ext cx="1056" cy="1313"/>
            </a:xfrm>
            <a:prstGeom prst="rect">
              <a:avLst/>
            </a:prstGeom>
            <a:noFill/>
            <a:ln w="9525">
              <a:noFill/>
              <a:miter lim="800000"/>
              <a:headEnd/>
              <a:tailEnd/>
            </a:ln>
            <a:effectLst/>
          </p:spPr>
          <p:txBody>
            <a:bodyPr>
              <a:spAutoFit/>
            </a:bodyPr>
            <a:lstStyle/>
            <a:p>
              <a:pPr algn="ctr" eaLnBrk="0" hangingPunct="0"/>
              <a:r>
                <a:rPr lang="en-US" b="1">
                  <a:solidFill>
                    <a:srgbClr val="001D3A"/>
                  </a:solidFill>
                  <a:latin typeface="Verdana" pitchFamily="34" charset="0"/>
                </a:rPr>
                <a:t>Add Your</a:t>
              </a:r>
            </a:p>
            <a:p>
              <a:pPr algn="ctr" eaLnBrk="0" hangingPunct="0"/>
              <a:r>
                <a:rPr lang="en-US" b="1">
                  <a:solidFill>
                    <a:srgbClr val="001D3A"/>
                  </a:solidFill>
                  <a:latin typeface="Verdana" pitchFamily="34" charset="0"/>
                </a:rPr>
                <a:t>Title Text</a:t>
              </a:r>
            </a:p>
            <a:p>
              <a:pPr algn="ctr" eaLnBrk="0" hangingPunct="0"/>
              <a:endParaRPr lang="en-US">
                <a:solidFill>
                  <a:srgbClr val="001D3A"/>
                </a:solidFill>
                <a:latin typeface="Verdana" pitchFamily="34" charset="0"/>
              </a:endParaRPr>
            </a:p>
            <a:p>
              <a:pPr algn="ctr" eaLnBrk="0" hangingPunct="0">
                <a:buSzPct val="60000"/>
                <a:buFontTx/>
                <a:buChar char="•"/>
              </a:pPr>
              <a:r>
                <a:rPr lang="en-US" sz="1400">
                  <a:solidFill>
                    <a:srgbClr val="001D3A"/>
                  </a:solidFill>
                  <a:latin typeface="Verdana" pitchFamily="34" charset="0"/>
                </a:rPr>
                <a:t>Text 1</a:t>
              </a:r>
            </a:p>
            <a:p>
              <a:pPr algn="ctr" eaLnBrk="0" hangingPunct="0">
                <a:buSzPct val="60000"/>
                <a:buFontTx/>
                <a:buChar char="•"/>
              </a:pPr>
              <a:r>
                <a:rPr lang="en-US" sz="1400">
                  <a:solidFill>
                    <a:srgbClr val="001D3A"/>
                  </a:solidFill>
                  <a:latin typeface="Verdana" pitchFamily="34" charset="0"/>
                </a:rPr>
                <a:t>Text 2</a:t>
              </a:r>
            </a:p>
            <a:p>
              <a:pPr algn="ctr" eaLnBrk="0" hangingPunct="0">
                <a:buSzPct val="60000"/>
                <a:buFontTx/>
                <a:buChar char="•"/>
              </a:pPr>
              <a:r>
                <a:rPr lang="en-US" sz="1400">
                  <a:solidFill>
                    <a:srgbClr val="001D3A"/>
                  </a:solidFill>
                  <a:latin typeface="Verdana" pitchFamily="34" charset="0"/>
                </a:rPr>
                <a:t>Text 3</a:t>
              </a:r>
            </a:p>
            <a:p>
              <a:pPr algn="ctr" eaLnBrk="0" hangingPunct="0">
                <a:buSzPct val="60000"/>
                <a:buFontTx/>
                <a:buChar char="•"/>
              </a:pPr>
              <a:r>
                <a:rPr lang="en-US" sz="1400">
                  <a:solidFill>
                    <a:srgbClr val="001D3A"/>
                  </a:solidFill>
                  <a:latin typeface="Verdana" pitchFamily="34" charset="0"/>
                </a:rPr>
                <a:t>Text 4</a:t>
              </a:r>
            </a:p>
            <a:p>
              <a:pPr algn="ctr" eaLnBrk="0" hangingPunct="0">
                <a:buSzPct val="60000"/>
                <a:buFontTx/>
                <a:buChar char="•"/>
              </a:pPr>
              <a:r>
                <a:rPr lang="en-US" sz="1400">
                  <a:solidFill>
                    <a:srgbClr val="001D3A"/>
                  </a:solidFill>
                  <a:latin typeface="Verdana" pitchFamily="34" charset="0"/>
                </a:rPr>
                <a:t>Text 5</a:t>
              </a:r>
            </a:p>
          </p:txBody>
        </p:sp>
        <p:sp>
          <p:nvSpPr>
            <p:cNvPr id="73743" name="AutoShape 15"/>
            <p:cNvSpPr>
              <a:spLocks noChangeArrowheads="1"/>
            </p:cNvSpPr>
            <p:nvPr/>
          </p:nvSpPr>
          <p:spPr bwMode="gray">
            <a:xfrm>
              <a:off x="3458" y="1680"/>
              <a:ext cx="334" cy="1296"/>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w="9525">
              <a:noFill/>
              <a:miter lim="800000"/>
              <a:headEnd/>
              <a:tailEnd/>
            </a:ln>
            <a:effectLst/>
          </p:spPr>
          <p:txBody>
            <a:bodyPr wrap="none" anchor="ctr"/>
            <a:lstStyle/>
            <a:p>
              <a:endParaRPr lang="en-US"/>
            </a:p>
          </p:txBody>
        </p:sp>
        <p:sp>
          <p:nvSpPr>
            <p:cNvPr id="73744" name="AutoShape 16"/>
            <p:cNvSpPr>
              <a:spLocks noChangeArrowheads="1"/>
            </p:cNvSpPr>
            <p:nvPr/>
          </p:nvSpPr>
          <p:spPr bwMode="gray">
            <a:xfrm>
              <a:off x="1824" y="967"/>
              <a:ext cx="1920" cy="384"/>
            </a:xfrm>
            <a:prstGeom prst="can">
              <a:avLst>
                <a:gd name="adj" fmla="val 27866"/>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en-US"/>
            </a:p>
          </p:txBody>
        </p:sp>
        <p:sp>
          <p:nvSpPr>
            <p:cNvPr id="73745" name="AutoShape 17"/>
            <p:cNvSpPr>
              <a:spLocks noChangeArrowheads="1"/>
            </p:cNvSpPr>
            <p:nvPr/>
          </p:nvSpPr>
          <p:spPr bwMode="gray">
            <a:xfrm>
              <a:off x="2283" y="1440"/>
              <a:ext cx="1104" cy="336"/>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w="9525">
              <a:noFill/>
              <a:miter lim="800000"/>
              <a:headEnd/>
              <a:tailEnd/>
            </a:ln>
            <a:effectLst/>
          </p:spPr>
          <p:txBody>
            <a:bodyPr wrap="none" anchor="ctr"/>
            <a:lstStyle/>
            <a:p>
              <a:endParaRPr lang="en-US"/>
            </a:p>
          </p:txBody>
        </p:sp>
        <p:sp>
          <p:nvSpPr>
            <p:cNvPr id="73746" name="Text Box 18"/>
            <p:cNvSpPr txBox="1">
              <a:spLocks noChangeArrowheads="1"/>
            </p:cNvSpPr>
            <p:nvPr/>
          </p:nvSpPr>
          <p:spPr bwMode="gray">
            <a:xfrm>
              <a:off x="2604" y="1107"/>
              <a:ext cx="446" cy="243"/>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3747" name="AutoShape 19"/>
            <p:cNvSpPr>
              <a:spLocks noChangeArrowheads="1"/>
            </p:cNvSpPr>
            <p:nvPr/>
          </p:nvSpPr>
          <p:spPr bwMode="gray">
            <a:xfrm>
              <a:off x="1872" y="3312"/>
              <a:ext cx="1920" cy="384"/>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round/>
              <a:headEnd/>
              <a:tailEnd/>
            </a:ln>
            <a:effectLst/>
          </p:spPr>
          <p:txBody>
            <a:bodyPr wrap="none" anchor="ctr"/>
            <a:lstStyle/>
            <a:p>
              <a:endParaRPr lang="en-US"/>
            </a:p>
          </p:txBody>
        </p:sp>
        <p:sp>
          <p:nvSpPr>
            <p:cNvPr id="73748" name="Text Box 20"/>
            <p:cNvSpPr txBox="1">
              <a:spLocks noChangeArrowheads="1"/>
            </p:cNvSpPr>
            <p:nvPr/>
          </p:nvSpPr>
          <p:spPr bwMode="gray">
            <a:xfrm>
              <a:off x="2604" y="3459"/>
              <a:ext cx="446" cy="243"/>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3749" name="AutoShape 21"/>
            <p:cNvSpPr>
              <a:spLocks noChangeArrowheads="1"/>
            </p:cNvSpPr>
            <p:nvPr/>
          </p:nvSpPr>
          <p:spPr bwMode="gray">
            <a:xfrm>
              <a:off x="2269" y="2928"/>
              <a:ext cx="1106" cy="331"/>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w="952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3"/>
          <p:cNvSpPr>
            <a:spLocks noGrp="1"/>
          </p:cNvSpPr>
          <p:nvPr>
            <p:ph type="dt" sz="half" idx="10"/>
          </p:nvPr>
        </p:nvSpPr>
        <p:spPr/>
        <p:txBody>
          <a:bodyPr/>
          <a:lstStyle/>
          <a:p>
            <a:r>
              <a:rPr lang="en-US"/>
              <a:t>www.thmemgallery.com</a:t>
            </a:r>
          </a:p>
        </p:txBody>
      </p:sp>
      <p:sp>
        <p:nvSpPr>
          <p:cNvPr id="29" name="Footer Placeholder 4"/>
          <p:cNvSpPr>
            <a:spLocks noGrp="1"/>
          </p:cNvSpPr>
          <p:nvPr>
            <p:ph type="ftr" sz="quarter" idx="11"/>
          </p:nvPr>
        </p:nvSpPr>
        <p:spPr/>
        <p:txBody>
          <a:bodyPr/>
          <a:lstStyle/>
          <a:p>
            <a:r>
              <a:rPr lang="en-US"/>
              <a:t>Company Logo</a:t>
            </a:r>
          </a:p>
        </p:txBody>
      </p:sp>
      <p:sp>
        <p:nvSpPr>
          <p:cNvPr id="74754" name="Rectangle 2"/>
          <p:cNvSpPr>
            <a:spLocks noGrp="1" noChangeArrowheads="1"/>
          </p:cNvSpPr>
          <p:nvPr>
            <p:ph type="title"/>
          </p:nvPr>
        </p:nvSpPr>
        <p:spPr/>
        <p:txBody>
          <a:bodyPr/>
          <a:lstStyle/>
          <a:p>
            <a:r>
              <a:rPr lang="en-US"/>
              <a:t>Diagram</a:t>
            </a:r>
            <a:endParaRPr lang="en-US" sz="1800"/>
          </a:p>
        </p:txBody>
      </p:sp>
      <p:grpSp>
        <p:nvGrpSpPr>
          <p:cNvPr id="74755" name="Group 3"/>
          <p:cNvGrpSpPr>
            <a:grpSpLocks/>
          </p:cNvGrpSpPr>
          <p:nvPr/>
        </p:nvGrpSpPr>
        <p:grpSpPr bwMode="auto">
          <a:xfrm>
            <a:off x="1143000" y="2209800"/>
            <a:ext cx="6705600" cy="3352800"/>
            <a:chOff x="528" y="1248"/>
            <a:chExt cx="4656" cy="2256"/>
          </a:xfrm>
        </p:grpSpPr>
        <p:grpSp>
          <p:nvGrpSpPr>
            <p:cNvPr id="74756" name="Group 4"/>
            <p:cNvGrpSpPr>
              <a:grpSpLocks/>
            </p:cNvGrpSpPr>
            <p:nvPr/>
          </p:nvGrpSpPr>
          <p:grpSpPr bwMode="auto">
            <a:xfrm>
              <a:off x="1824" y="1248"/>
              <a:ext cx="2014" cy="1821"/>
              <a:chOff x="1872" y="1824"/>
              <a:chExt cx="2014" cy="1821"/>
            </a:xfrm>
          </p:grpSpPr>
          <p:sp>
            <p:nvSpPr>
              <p:cNvPr id="74757" name="AutoShape 5"/>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en-US"/>
              </a:p>
            </p:txBody>
          </p:sp>
          <p:sp>
            <p:nvSpPr>
              <p:cNvPr id="74758" name="AutoShape 6"/>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en-US"/>
              </a:p>
            </p:txBody>
          </p:sp>
          <p:sp>
            <p:nvSpPr>
              <p:cNvPr id="74759" name="AutoShape 7"/>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en-US"/>
              </a:p>
            </p:txBody>
          </p:sp>
          <p:sp>
            <p:nvSpPr>
              <p:cNvPr id="74760" name="Oval 8"/>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en-US"/>
              </a:p>
            </p:txBody>
          </p:sp>
          <p:sp>
            <p:nvSpPr>
              <p:cNvPr id="74761" name="Oval 9"/>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4762" name="Oval 10"/>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4763" name="Oval 11"/>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74764" name="Oval 12"/>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4765" name="Oval 13"/>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766" name="AutoShape 14"/>
            <p:cNvSpPr>
              <a:spLocks noChangeArrowheads="1"/>
            </p:cNvSpPr>
            <p:nvPr/>
          </p:nvSpPr>
          <p:spPr bwMode="gray">
            <a:xfrm>
              <a:off x="528" y="2256"/>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a:p>
          </p:txBody>
        </p:sp>
        <p:sp>
          <p:nvSpPr>
            <p:cNvPr id="74767" name="AutoShape 15"/>
            <p:cNvSpPr>
              <a:spLocks noChangeArrowheads="1"/>
            </p:cNvSpPr>
            <p:nvPr/>
          </p:nvSpPr>
          <p:spPr bwMode="gray">
            <a:xfrm>
              <a:off x="528" y="1920"/>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a:p>
          </p:txBody>
        </p:sp>
        <p:sp>
          <p:nvSpPr>
            <p:cNvPr id="74768" name="AutoShape 16"/>
            <p:cNvSpPr>
              <a:spLocks noChangeArrowheads="1"/>
            </p:cNvSpPr>
            <p:nvPr/>
          </p:nvSpPr>
          <p:spPr bwMode="gray">
            <a:xfrm>
              <a:off x="528" y="1584"/>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a:p>
          </p:txBody>
        </p:sp>
        <p:sp>
          <p:nvSpPr>
            <p:cNvPr id="74769" name="AutoShape 17"/>
            <p:cNvSpPr>
              <a:spLocks noChangeArrowheads="1"/>
            </p:cNvSpPr>
            <p:nvPr/>
          </p:nvSpPr>
          <p:spPr bwMode="gray">
            <a:xfrm>
              <a:off x="3984" y="2256"/>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en-US"/>
            </a:p>
          </p:txBody>
        </p:sp>
        <p:sp>
          <p:nvSpPr>
            <p:cNvPr id="74770" name="AutoShape 18"/>
            <p:cNvSpPr>
              <a:spLocks noChangeArrowheads="1"/>
            </p:cNvSpPr>
            <p:nvPr/>
          </p:nvSpPr>
          <p:spPr bwMode="gray">
            <a:xfrm>
              <a:off x="3984" y="1920"/>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en-US"/>
            </a:p>
          </p:txBody>
        </p:sp>
        <p:sp>
          <p:nvSpPr>
            <p:cNvPr id="74771" name="AutoShape 19"/>
            <p:cNvSpPr>
              <a:spLocks noChangeArrowheads="1"/>
            </p:cNvSpPr>
            <p:nvPr/>
          </p:nvSpPr>
          <p:spPr bwMode="gray">
            <a:xfrm>
              <a:off x="3984" y="1584"/>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en-US"/>
            </a:p>
          </p:txBody>
        </p:sp>
        <p:sp>
          <p:nvSpPr>
            <p:cNvPr id="74772" name="Text Box 20"/>
            <p:cNvSpPr txBox="1">
              <a:spLocks noChangeArrowheads="1"/>
            </p:cNvSpPr>
            <p:nvPr/>
          </p:nvSpPr>
          <p:spPr bwMode="gray">
            <a:xfrm>
              <a:off x="2354" y="1920"/>
              <a:ext cx="975" cy="308"/>
            </a:xfrm>
            <a:prstGeom prst="rect">
              <a:avLst/>
            </a:prstGeom>
            <a:noFill/>
            <a:ln w="9525">
              <a:noFill/>
              <a:miter lim="800000"/>
              <a:headEnd/>
              <a:tailEnd/>
            </a:ln>
            <a:effectLst/>
          </p:spPr>
          <p:txBody>
            <a:bodyPr wrap="none">
              <a:spAutoFit/>
            </a:bodyPr>
            <a:lstStyle/>
            <a:p>
              <a:pPr algn="ctr" eaLnBrk="0" hangingPunct="0"/>
              <a:r>
                <a:rPr lang="en-US" sz="2400" b="1">
                  <a:solidFill>
                    <a:schemeClr val="bg1"/>
                  </a:solidFill>
                </a:rPr>
                <a:t>Concept</a:t>
              </a:r>
            </a:p>
          </p:txBody>
        </p:sp>
        <p:sp>
          <p:nvSpPr>
            <p:cNvPr id="74773" name="AutoShape 21"/>
            <p:cNvSpPr>
              <a:spLocks noChangeArrowheads="1"/>
            </p:cNvSpPr>
            <p:nvPr/>
          </p:nvSpPr>
          <p:spPr bwMode="auto">
            <a:xfrm>
              <a:off x="1611" y="3168"/>
              <a:ext cx="2448" cy="336"/>
            </a:xfrm>
            <a:prstGeom prst="roundRect">
              <a:avLst>
                <a:gd name="adj" fmla="val 50000"/>
              </a:avLst>
            </a:prstGeom>
            <a:solidFill>
              <a:schemeClr val="bg1"/>
            </a:solidFill>
            <a:ln w="38100">
              <a:solidFill>
                <a:schemeClr val="tx1"/>
              </a:solidFill>
              <a:round/>
              <a:headEnd/>
              <a:tailEnd/>
            </a:ln>
            <a:effectLst/>
          </p:spPr>
          <p:txBody>
            <a:bodyPr wrap="none" anchor="ctr"/>
            <a:lstStyle/>
            <a:p>
              <a:pPr algn="ctr" eaLnBrk="0" hangingPunct="0"/>
              <a:r>
                <a:rPr lang="en-US">
                  <a:latin typeface="Verdana" pitchFamily="34" charset="0"/>
                </a:rPr>
                <a:t>Add Your Text</a:t>
              </a:r>
            </a:p>
          </p:txBody>
        </p:sp>
        <p:sp>
          <p:nvSpPr>
            <p:cNvPr id="74774" name="Text Box 22"/>
            <p:cNvSpPr txBox="1">
              <a:spLocks noChangeArrowheads="1"/>
            </p:cNvSpPr>
            <p:nvPr/>
          </p:nvSpPr>
          <p:spPr bwMode="gray">
            <a:xfrm>
              <a:off x="836" y="1683"/>
              <a:ext cx="454" cy="247"/>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4775" name="Text Box 23"/>
            <p:cNvSpPr txBox="1">
              <a:spLocks noChangeArrowheads="1"/>
            </p:cNvSpPr>
            <p:nvPr/>
          </p:nvSpPr>
          <p:spPr bwMode="gray">
            <a:xfrm>
              <a:off x="836" y="2019"/>
              <a:ext cx="454" cy="247"/>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4776" name="Text Box 24"/>
            <p:cNvSpPr txBox="1">
              <a:spLocks noChangeArrowheads="1"/>
            </p:cNvSpPr>
            <p:nvPr/>
          </p:nvSpPr>
          <p:spPr bwMode="gray">
            <a:xfrm>
              <a:off x="836" y="2355"/>
              <a:ext cx="454" cy="246"/>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4777" name="Text Box 25"/>
            <p:cNvSpPr txBox="1">
              <a:spLocks noChangeArrowheads="1"/>
            </p:cNvSpPr>
            <p:nvPr/>
          </p:nvSpPr>
          <p:spPr bwMode="gray">
            <a:xfrm>
              <a:off x="4375" y="1683"/>
              <a:ext cx="454" cy="247"/>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4778" name="Text Box 26"/>
            <p:cNvSpPr txBox="1">
              <a:spLocks noChangeArrowheads="1"/>
            </p:cNvSpPr>
            <p:nvPr/>
          </p:nvSpPr>
          <p:spPr bwMode="gray">
            <a:xfrm>
              <a:off x="4375" y="2019"/>
              <a:ext cx="454" cy="247"/>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sp>
          <p:nvSpPr>
            <p:cNvPr id="74779" name="Text Box 27"/>
            <p:cNvSpPr txBox="1">
              <a:spLocks noChangeArrowheads="1"/>
            </p:cNvSpPr>
            <p:nvPr/>
          </p:nvSpPr>
          <p:spPr bwMode="gray">
            <a:xfrm>
              <a:off x="4375" y="2355"/>
              <a:ext cx="454" cy="246"/>
            </a:xfrm>
            <a:prstGeom prst="rect">
              <a:avLst/>
            </a:prstGeom>
            <a:noFill/>
            <a:ln w="9525">
              <a:noFill/>
              <a:miter lim="800000"/>
              <a:headEnd/>
              <a:tailEnd/>
            </a:ln>
            <a:effectLst/>
          </p:spPr>
          <p:txBody>
            <a:bodyPr wrap="none">
              <a:spAutoFit/>
            </a:bodyPr>
            <a:lstStyle/>
            <a:p>
              <a:pPr algn="ctr" eaLnBrk="0" hangingPunct="0"/>
              <a:r>
                <a:rPr lang="en-US" b="1">
                  <a:solidFill>
                    <a:schemeClr val="bg1"/>
                  </a:solidFill>
                </a:rPr>
                <a:t>Text</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r>
              <a:rPr lang="en-US"/>
              <a:t>www.thmemgallery.com</a:t>
            </a:r>
          </a:p>
        </p:txBody>
      </p:sp>
      <p:sp>
        <p:nvSpPr>
          <p:cNvPr id="31" name="Footer Placeholder 4"/>
          <p:cNvSpPr>
            <a:spLocks noGrp="1"/>
          </p:cNvSpPr>
          <p:nvPr>
            <p:ph type="ftr" sz="quarter" idx="11"/>
          </p:nvPr>
        </p:nvSpPr>
        <p:spPr/>
        <p:txBody>
          <a:bodyPr/>
          <a:lstStyle/>
          <a:p>
            <a:r>
              <a:rPr lang="en-US"/>
              <a:t>Company Logo</a:t>
            </a:r>
          </a:p>
        </p:txBody>
      </p:sp>
      <p:sp>
        <p:nvSpPr>
          <p:cNvPr id="75778" name="Rectangle 2"/>
          <p:cNvSpPr>
            <a:spLocks noGrp="1" noChangeArrowheads="1"/>
          </p:cNvSpPr>
          <p:nvPr>
            <p:ph type="title"/>
          </p:nvPr>
        </p:nvSpPr>
        <p:spPr/>
        <p:txBody>
          <a:bodyPr/>
          <a:lstStyle/>
          <a:p>
            <a:r>
              <a:rPr lang="en-US" sz="3600"/>
              <a:t>Diagram</a:t>
            </a:r>
            <a:endParaRPr lang="en-US" sz="2000"/>
          </a:p>
        </p:txBody>
      </p:sp>
      <p:sp>
        <p:nvSpPr>
          <p:cNvPr id="75779" name="Line 3"/>
          <p:cNvSpPr>
            <a:spLocks noChangeShapeType="1"/>
          </p:cNvSpPr>
          <p:nvPr/>
        </p:nvSpPr>
        <p:spPr bwMode="gray">
          <a:xfrm flipH="1">
            <a:off x="873125" y="5621338"/>
            <a:ext cx="1657350" cy="1587"/>
          </a:xfrm>
          <a:prstGeom prst="line">
            <a:avLst/>
          </a:prstGeom>
          <a:noFill/>
          <a:ln w="9525">
            <a:solidFill>
              <a:schemeClr val="tx1"/>
            </a:solidFill>
            <a:round/>
            <a:headEnd/>
            <a:tailEnd/>
          </a:ln>
          <a:effectLst/>
        </p:spPr>
        <p:txBody>
          <a:bodyPr wrap="none" anchor="ctr"/>
          <a:lstStyle/>
          <a:p>
            <a:endParaRPr lang="en-US"/>
          </a:p>
        </p:txBody>
      </p:sp>
      <p:sp>
        <p:nvSpPr>
          <p:cNvPr id="75780" name="Line 4"/>
          <p:cNvSpPr>
            <a:spLocks noChangeShapeType="1"/>
          </p:cNvSpPr>
          <p:nvPr/>
        </p:nvSpPr>
        <p:spPr bwMode="gray">
          <a:xfrm flipH="1">
            <a:off x="873125" y="4783138"/>
            <a:ext cx="2438400" cy="0"/>
          </a:xfrm>
          <a:prstGeom prst="line">
            <a:avLst/>
          </a:prstGeom>
          <a:noFill/>
          <a:ln w="9525">
            <a:solidFill>
              <a:schemeClr val="tx1"/>
            </a:solidFill>
            <a:round/>
            <a:headEnd/>
            <a:tailEnd/>
          </a:ln>
          <a:effectLst/>
        </p:spPr>
        <p:txBody>
          <a:bodyPr wrap="none" anchor="ctr"/>
          <a:lstStyle/>
          <a:p>
            <a:endParaRPr lang="en-US"/>
          </a:p>
        </p:txBody>
      </p:sp>
      <p:sp>
        <p:nvSpPr>
          <p:cNvPr id="75781" name="Line 5"/>
          <p:cNvSpPr>
            <a:spLocks noChangeShapeType="1"/>
          </p:cNvSpPr>
          <p:nvPr/>
        </p:nvSpPr>
        <p:spPr bwMode="gray">
          <a:xfrm flipH="1">
            <a:off x="873125" y="3952875"/>
            <a:ext cx="3352800" cy="0"/>
          </a:xfrm>
          <a:prstGeom prst="line">
            <a:avLst/>
          </a:prstGeom>
          <a:noFill/>
          <a:ln w="9525">
            <a:solidFill>
              <a:schemeClr val="tx1"/>
            </a:solidFill>
            <a:round/>
            <a:headEnd/>
            <a:tailEnd/>
          </a:ln>
          <a:effectLst/>
        </p:spPr>
        <p:txBody>
          <a:bodyPr wrap="none" anchor="ctr"/>
          <a:lstStyle/>
          <a:p>
            <a:endParaRPr lang="en-US"/>
          </a:p>
        </p:txBody>
      </p:sp>
      <p:sp>
        <p:nvSpPr>
          <p:cNvPr id="75782" name="Line 6"/>
          <p:cNvSpPr>
            <a:spLocks noChangeShapeType="1"/>
          </p:cNvSpPr>
          <p:nvPr/>
        </p:nvSpPr>
        <p:spPr bwMode="gray">
          <a:xfrm flipH="1">
            <a:off x="873125" y="3124200"/>
            <a:ext cx="4165600" cy="0"/>
          </a:xfrm>
          <a:prstGeom prst="line">
            <a:avLst/>
          </a:prstGeom>
          <a:noFill/>
          <a:ln w="9525">
            <a:solidFill>
              <a:schemeClr val="tx1"/>
            </a:solidFill>
            <a:round/>
            <a:headEnd/>
            <a:tailEnd/>
          </a:ln>
          <a:effectLst/>
        </p:spPr>
        <p:txBody>
          <a:bodyPr wrap="none" anchor="ctr"/>
          <a:lstStyle/>
          <a:p>
            <a:endParaRPr lang="en-US"/>
          </a:p>
        </p:txBody>
      </p:sp>
      <p:sp>
        <p:nvSpPr>
          <p:cNvPr id="75783" name="Line 7"/>
          <p:cNvSpPr>
            <a:spLocks noChangeShapeType="1"/>
          </p:cNvSpPr>
          <p:nvPr/>
        </p:nvSpPr>
        <p:spPr bwMode="gray">
          <a:xfrm flipH="1" flipV="1">
            <a:off x="873125" y="2282825"/>
            <a:ext cx="5033963" cy="0"/>
          </a:xfrm>
          <a:prstGeom prst="line">
            <a:avLst/>
          </a:prstGeom>
          <a:noFill/>
          <a:ln w="9525">
            <a:solidFill>
              <a:schemeClr val="tx1"/>
            </a:solidFill>
            <a:round/>
            <a:headEnd/>
            <a:tailEnd/>
          </a:ln>
          <a:effectLst/>
        </p:spPr>
        <p:txBody>
          <a:bodyPr wrap="none" anchor="ctr"/>
          <a:lstStyle/>
          <a:p>
            <a:endParaRPr lang="en-US"/>
          </a:p>
        </p:txBody>
      </p:sp>
      <p:sp>
        <p:nvSpPr>
          <p:cNvPr id="75784" name="Line 8"/>
          <p:cNvSpPr>
            <a:spLocks noChangeShapeType="1"/>
          </p:cNvSpPr>
          <p:nvPr/>
        </p:nvSpPr>
        <p:spPr bwMode="gray">
          <a:xfrm>
            <a:off x="1025525" y="2276475"/>
            <a:ext cx="0" cy="871538"/>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75785" name="Line 9"/>
          <p:cNvSpPr>
            <a:spLocks noChangeShapeType="1"/>
          </p:cNvSpPr>
          <p:nvPr/>
        </p:nvSpPr>
        <p:spPr bwMode="gray">
          <a:xfrm>
            <a:off x="1025525" y="3148013"/>
            <a:ext cx="0" cy="817562"/>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75786" name="Line 10"/>
          <p:cNvSpPr>
            <a:spLocks noChangeShapeType="1"/>
          </p:cNvSpPr>
          <p:nvPr/>
        </p:nvSpPr>
        <p:spPr bwMode="gray">
          <a:xfrm>
            <a:off x="1025525" y="3965575"/>
            <a:ext cx="0" cy="815975"/>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75787" name="Line 11"/>
          <p:cNvSpPr>
            <a:spLocks noChangeShapeType="1"/>
          </p:cNvSpPr>
          <p:nvPr/>
        </p:nvSpPr>
        <p:spPr bwMode="gray">
          <a:xfrm>
            <a:off x="1025525" y="4783138"/>
            <a:ext cx="0" cy="815975"/>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75788" name="Text Box 12"/>
          <p:cNvSpPr txBox="1">
            <a:spLocks noChangeArrowheads="1"/>
          </p:cNvSpPr>
          <p:nvPr/>
        </p:nvSpPr>
        <p:spPr bwMode="gray">
          <a:xfrm>
            <a:off x="1177925" y="2600325"/>
            <a:ext cx="1449388" cy="304800"/>
          </a:xfrm>
          <a:prstGeom prst="rect">
            <a:avLst/>
          </a:prstGeom>
          <a:noFill/>
          <a:ln w="9525">
            <a:noFill/>
            <a:miter lim="800000"/>
            <a:headEnd/>
            <a:tailEnd/>
          </a:ln>
          <a:effectLst/>
        </p:spPr>
        <p:txBody>
          <a:bodyPr wrap="none">
            <a:spAutoFit/>
          </a:bodyPr>
          <a:lstStyle/>
          <a:p>
            <a:pPr eaLnBrk="0" hangingPunct="0"/>
            <a:r>
              <a:rPr lang="en-US" sz="1400">
                <a:latin typeface="Verdana" pitchFamily="34" charset="0"/>
              </a:rPr>
              <a:t>Add Your Text</a:t>
            </a:r>
          </a:p>
        </p:txBody>
      </p:sp>
      <p:sp>
        <p:nvSpPr>
          <p:cNvPr id="75789" name="Text Box 13"/>
          <p:cNvSpPr txBox="1">
            <a:spLocks noChangeArrowheads="1"/>
          </p:cNvSpPr>
          <p:nvPr/>
        </p:nvSpPr>
        <p:spPr bwMode="gray">
          <a:xfrm>
            <a:off x="1177925" y="3427413"/>
            <a:ext cx="1449388" cy="304800"/>
          </a:xfrm>
          <a:prstGeom prst="rect">
            <a:avLst/>
          </a:prstGeom>
          <a:noFill/>
          <a:ln w="9525">
            <a:noFill/>
            <a:miter lim="800000"/>
            <a:headEnd/>
            <a:tailEnd/>
          </a:ln>
          <a:effectLst/>
        </p:spPr>
        <p:txBody>
          <a:bodyPr wrap="none">
            <a:spAutoFit/>
          </a:bodyPr>
          <a:lstStyle/>
          <a:p>
            <a:pPr eaLnBrk="0" hangingPunct="0"/>
            <a:r>
              <a:rPr lang="en-US" sz="1400">
                <a:latin typeface="Verdana" pitchFamily="34" charset="0"/>
              </a:rPr>
              <a:t>Add Your Text</a:t>
            </a:r>
          </a:p>
        </p:txBody>
      </p:sp>
      <p:sp>
        <p:nvSpPr>
          <p:cNvPr id="75790" name="Text Box 14"/>
          <p:cNvSpPr txBox="1">
            <a:spLocks noChangeArrowheads="1"/>
          </p:cNvSpPr>
          <p:nvPr/>
        </p:nvSpPr>
        <p:spPr bwMode="gray">
          <a:xfrm>
            <a:off x="1177925" y="4291013"/>
            <a:ext cx="1449388" cy="304800"/>
          </a:xfrm>
          <a:prstGeom prst="rect">
            <a:avLst/>
          </a:prstGeom>
          <a:noFill/>
          <a:ln w="9525">
            <a:noFill/>
            <a:miter lim="800000"/>
            <a:headEnd/>
            <a:tailEnd/>
          </a:ln>
          <a:effectLst/>
        </p:spPr>
        <p:txBody>
          <a:bodyPr wrap="none">
            <a:spAutoFit/>
          </a:bodyPr>
          <a:lstStyle/>
          <a:p>
            <a:pPr eaLnBrk="0" hangingPunct="0"/>
            <a:r>
              <a:rPr lang="en-US" sz="1400">
                <a:latin typeface="Verdana" pitchFamily="34" charset="0"/>
              </a:rPr>
              <a:t>Add Your Text</a:t>
            </a:r>
          </a:p>
        </p:txBody>
      </p:sp>
      <p:sp>
        <p:nvSpPr>
          <p:cNvPr id="75791" name="Text Box 15"/>
          <p:cNvSpPr txBox="1">
            <a:spLocks noChangeArrowheads="1"/>
          </p:cNvSpPr>
          <p:nvPr/>
        </p:nvSpPr>
        <p:spPr bwMode="gray">
          <a:xfrm>
            <a:off x="1177925" y="5097463"/>
            <a:ext cx="1449388" cy="304800"/>
          </a:xfrm>
          <a:prstGeom prst="rect">
            <a:avLst/>
          </a:prstGeom>
          <a:noFill/>
          <a:ln w="9525">
            <a:noFill/>
            <a:miter lim="800000"/>
            <a:headEnd/>
            <a:tailEnd/>
          </a:ln>
          <a:effectLst/>
        </p:spPr>
        <p:txBody>
          <a:bodyPr wrap="none">
            <a:spAutoFit/>
          </a:bodyPr>
          <a:lstStyle/>
          <a:p>
            <a:pPr eaLnBrk="0" hangingPunct="0"/>
            <a:r>
              <a:rPr lang="en-US" sz="1400">
                <a:latin typeface="Verdana" pitchFamily="34" charset="0"/>
              </a:rPr>
              <a:t>Add Your Text</a:t>
            </a:r>
          </a:p>
        </p:txBody>
      </p:sp>
      <p:grpSp>
        <p:nvGrpSpPr>
          <p:cNvPr id="75792" name="Group 16"/>
          <p:cNvGrpSpPr>
            <a:grpSpLocks/>
          </p:cNvGrpSpPr>
          <p:nvPr/>
        </p:nvGrpSpPr>
        <p:grpSpPr bwMode="auto">
          <a:xfrm>
            <a:off x="2590800" y="2286000"/>
            <a:ext cx="5826125" cy="3343275"/>
            <a:chOff x="1514" y="1446"/>
            <a:chExt cx="3670" cy="2106"/>
          </a:xfrm>
        </p:grpSpPr>
        <p:sp>
          <p:nvSpPr>
            <p:cNvPr id="75793" name="Freeform 17"/>
            <p:cNvSpPr>
              <a:spLocks/>
            </p:cNvSpPr>
            <p:nvPr/>
          </p:nvSpPr>
          <p:spPr bwMode="gray">
            <a:xfrm>
              <a:off x="4817" y="1446"/>
              <a:ext cx="363" cy="533"/>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0">
              <a:noFill/>
              <a:prstDash val="solid"/>
              <a:round/>
              <a:headEnd/>
              <a:tailEnd/>
            </a:ln>
          </p:spPr>
          <p:txBody>
            <a:bodyPr/>
            <a:lstStyle/>
            <a:p>
              <a:endParaRPr lang="en-US"/>
            </a:p>
          </p:txBody>
        </p:sp>
        <p:sp>
          <p:nvSpPr>
            <p:cNvPr id="75794" name="Freeform 18"/>
            <p:cNvSpPr>
              <a:spLocks/>
            </p:cNvSpPr>
            <p:nvPr/>
          </p:nvSpPr>
          <p:spPr bwMode="gray">
            <a:xfrm>
              <a:off x="3078" y="1446"/>
              <a:ext cx="2106" cy="341"/>
            </a:xfrm>
            <a:custGeom>
              <a:avLst/>
              <a:gdLst/>
              <a:ahLst/>
              <a:cxnLst>
                <a:cxn ang="0">
                  <a:pos x="1478" y="284"/>
                </a:cxn>
                <a:cxn ang="0">
                  <a:pos x="0" y="284"/>
                </a:cxn>
                <a:cxn ang="0">
                  <a:pos x="446" y="0"/>
                </a:cxn>
                <a:cxn ang="0">
                  <a:pos x="1786" y="0"/>
                </a:cxn>
                <a:cxn ang="0">
                  <a:pos x="1478" y="284"/>
                </a:cxn>
              </a:cxnLst>
              <a:rect l="0" t="0" r="r" b="b"/>
              <a:pathLst>
                <a:path w="1786" h="284">
                  <a:moveTo>
                    <a:pt x="1478" y="284"/>
                  </a:moveTo>
                  <a:lnTo>
                    <a:pt x="0" y="284"/>
                  </a:lnTo>
                  <a:lnTo>
                    <a:pt x="446" y="0"/>
                  </a:lnTo>
                  <a:lnTo>
                    <a:pt x="1786" y="0"/>
                  </a:lnTo>
                  <a:lnTo>
                    <a:pt x="1478" y="284"/>
                  </a:lnTo>
                  <a:close/>
                </a:path>
              </a:pathLst>
            </a:custGeom>
            <a:solidFill>
              <a:schemeClr val="accent2"/>
            </a:solidFill>
            <a:ln w="0">
              <a:noFill/>
              <a:prstDash val="solid"/>
              <a:round/>
              <a:headEnd/>
              <a:tailEnd/>
            </a:ln>
          </p:spPr>
          <p:txBody>
            <a:bodyPr/>
            <a:lstStyle/>
            <a:p>
              <a:endParaRPr lang="en-US"/>
            </a:p>
          </p:txBody>
        </p:sp>
        <p:sp>
          <p:nvSpPr>
            <p:cNvPr id="75795" name="Freeform 19"/>
            <p:cNvSpPr>
              <a:spLocks/>
            </p:cNvSpPr>
            <p:nvPr/>
          </p:nvSpPr>
          <p:spPr bwMode="gray">
            <a:xfrm>
              <a:off x="4452" y="1970"/>
              <a:ext cx="363" cy="530"/>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0">
              <a:noFill/>
              <a:prstDash val="solid"/>
              <a:round/>
              <a:headEnd/>
              <a:tailEnd/>
            </a:ln>
          </p:spPr>
          <p:txBody>
            <a:bodyPr/>
            <a:lstStyle/>
            <a:p>
              <a:endParaRPr lang="en-US"/>
            </a:p>
          </p:txBody>
        </p:sp>
        <p:sp>
          <p:nvSpPr>
            <p:cNvPr id="75796" name="Freeform 20"/>
            <p:cNvSpPr>
              <a:spLocks/>
            </p:cNvSpPr>
            <p:nvPr/>
          </p:nvSpPr>
          <p:spPr bwMode="gray">
            <a:xfrm>
              <a:off x="2555" y="1970"/>
              <a:ext cx="2264" cy="340"/>
            </a:xfrm>
            <a:custGeom>
              <a:avLst/>
              <a:gdLst/>
              <a:ahLst/>
              <a:cxnLst>
                <a:cxn ang="0">
                  <a:pos x="1612" y="284"/>
                </a:cxn>
                <a:cxn ang="0">
                  <a:pos x="0" y="284"/>
                </a:cxn>
                <a:cxn ang="0">
                  <a:pos x="446" y="0"/>
                </a:cxn>
                <a:cxn ang="0">
                  <a:pos x="1920" y="0"/>
                </a:cxn>
                <a:cxn ang="0">
                  <a:pos x="1612" y="284"/>
                </a:cxn>
              </a:cxnLst>
              <a:rect l="0" t="0" r="r" b="b"/>
              <a:pathLst>
                <a:path w="1920" h="284">
                  <a:moveTo>
                    <a:pt x="1612" y="284"/>
                  </a:moveTo>
                  <a:lnTo>
                    <a:pt x="0" y="284"/>
                  </a:lnTo>
                  <a:lnTo>
                    <a:pt x="446" y="0"/>
                  </a:lnTo>
                  <a:lnTo>
                    <a:pt x="1920" y="0"/>
                  </a:lnTo>
                  <a:lnTo>
                    <a:pt x="1612" y="284"/>
                  </a:lnTo>
                  <a:close/>
                </a:path>
              </a:pathLst>
            </a:custGeom>
            <a:solidFill>
              <a:schemeClr val="hlink"/>
            </a:solidFill>
            <a:ln w="0">
              <a:noFill/>
              <a:prstDash val="solid"/>
              <a:round/>
              <a:headEnd/>
              <a:tailEnd/>
            </a:ln>
          </p:spPr>
          <p:txBody>
            <a:bodyPr/>
            <a:lstStyle/>
            <a:p>
              <a:endParaRPr lang="en-US"/>
            </a:p>
          </p:txBody>
        </p:sp>
        <p:sp>
          <p:nvSpPr>
            <p:cNvPr id="75797" name="Freeform 21"/>
            <p:cNvSpPr>
              <a:spLocks/>
            </p:cNvSpPr>
            <p:nvPr/>
          </p:nvSpPr>
          <p:spPr bwMode="gray">
            <a:xfrm>
              <a:off x="4086" y="2494"/>
              <a:ext cx="361" cy="532"/>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0">
              <a:noFill/>
              <a:prstDash val="solid"/>
              <a:round/>
              <a:headEnd/>
              <a:tailEnd/>
            </a:ln>
          </p:spPr>
          <p:txBody>
            <a:bodyPr/>
            <a:lstStyle/>
            <a:p>
              <a:endParaRPr lang="en-US"/>
            </a:p>
          </p:txBody>
        </p:sp>
        <p:sp>
          <p:nvSpPr>
            <p:cNvPr id="75798" name="Freeform 22"/>
            <p:cNvSpPr>
              <a:spLocks/>
            </p:cNvSpPr>
            <p:nvPr/>
          </p:nvSpPr>
          <p:spPr bwMode="gray">
            <a:xfrm>
              <a:off x="3722" y="3019"/>
              <a:ext cx="364" cy="533"/>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chemeClr val="tx1">
                    <a:gamma/>
                    <a:shade val="46275"/>
                    <a:invGamma/>
                  </a:schemeClr>
                </a:gs>
                <a:gs pos="50000">
                  <a:schemeClr val="tx1"/>
                </a:gs>
                <a:gs pos="100000">
                  <a:schemeClr val="tx1">
                    <a:gamma/>
                    <a:shade val="46275"/>
                    <a:invGamma/>
                  </a:schemeClr>
                </a:gs>
              </a:gsLst>
              <a:lin ang="2700000" scaled="1"/>
            </a:gradFill>
            <a:ln w="0">
              <a:noFill/>
              <a:prstDash val="solid"/>
              <a:round/>
              <a:headEnd/>
              <a:tailEnd/>
            </a:ln>
          </p:spPr>
          <p:txBody>
            <a:bodyPr/>
            <a:lstStyle/>
            <a:p>
              <a:endParaRPr lang="en-US"/>
            </a:p>
          </p:txBody>
        </p:sp>
        <p:sp>
          <p:nvSpPr>
            <p:cNvPr id="75799" name="Freeform 23"/>
            <p:cNvSpPr>
              <a:spLocks/>
            </p:cNvSpPr>
            <p:nvPr/>
          </p:nvSpPr>
          <p:spPr bwMode="gray">
            <a:xfrm>
              <a:off x="1515" y="3022"/>
              <a:ext cx="2571" cy="340"/>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a:solidFill>
              <a:schemeClr val="tx1"/>
            </a:solidFill>
            <a:ln w="0">
              <a:noFill/>
              <a:prstDash val="solid"/>
              <a:round/>
              <a:headEnd/>
              <a:tailEnd/>
            </a:ln>
          </p:spPr>
          <p:txBody>
            <a:bodyPr/>
            <a:lstStyle/>
            <a:p>
              <a:endParaRPr lang="en-US"/>
            </a:p>
          </p:txBody>
        </p:sp>
        <p:sp>
          <p:nvSpPr>
            <p:cNvPr id="75800" name="Freeform 24"/>
            <p:cNvSpPr>
              <a:spLocks/>
            </p:cNvSpPr>
            <p:nvPr/>
          </p:nvSpPr>
          <p:spPr bwMode="gray">
            <a:xfrm>
              <a:off x="1888" y="1543"/>
              <a:ext cx="1158" cy="1715"/>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headEnd/>
              <a:tailEnd/>
            </a:ln>
          </p:spPr>
          <p:txBody>
            <a:bodyPr/>
            <a:lstStyle/>
            <a:p>
              <a:endParaRPr lang="en-US"/>
            </a:p>
          </p:txBody>
        </p:sp>
        <p:sp>
          <p:nvSpPr>
            <p:cNvPr id="75801"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w="9525">
              <a:noFill/>
              <a:miter lim="800000"/>
              <a:headEnd/>
              <a:tailEnd/>
            </a:ln>
            <a:effectLst/>
          </p:spPr>
          <p:txBody>
            <a:bodyPr wrap="none" anchor="ctr"/>
            <a:lstStyle/>
            <a:p>
              <a:pPr algn="ctr" eaLnBrk="0" hangingPunct="0"/>
              <a:r>
                <a:rPr lang="en-US" sz="1600" b="1">
                  <a:solidFill>
                    <a:srgbClr val="FFFFFF"/>
                  </a:solidFill>
                  <a:latin typeface="Verdana" pitchFamily="34" charset="0"/>
                </a:rPr>
                <a:t>Add Your Text</a:t>
              </a:r>
            </a:p>
          </p:txBody>
        </p:sp>
        <p:sp>
          <p:nvSpPr>
            <p:cNvPr id="75802" name="Rectangle 26"/>
            <p:cNvSpPr>
              <a:spLocks noChangeArrowheads="1"/>
            </p:cNvSpPr>
            <p:nvPr/>
          </p:nvSpPr>
          <p:spPr bwMode="gray">
            <a:xfrm>
              <a:off x="2556" y="2310"/>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w="9525">
              <a:noFill/>
              <a:miter lim="800000"/>
              <a:headEnd/>
              <a:tailEnd/>
            </a:ln>
            <a:effectLst/>
          </p:spPr>
          <p:txBody>
            <a:bodyPr wrap="none" anchor="ctr"/>
            <a:lstStyle/>
            <a:p>
              <a:pPr algn="ctr" eaLnBrk="0" hangingPunct="0"/>
              <a:r>
                <a:rPr lang="en-US" sz="1600" b="1">
                  <a:solidFill>
                    <a:srgbClr val="FFFFFF"/>
                  </a:solidFill>
                  <a:latin typeface="Verdana" pitchFamily="34" charset="0"/>
                </a:rPr>
                <a:t>Add Your Text</a:t>
              </a:r>
            </a:p>
          </p:txBody>
        </p:sp>
        <p:sp>
          <p:nvSpPr>
            <p:cNvPr id="75803" name="Freeform 27"/>
            <p:cNvSpPr>
              <a:spLocks/>
            </p:cNvSpPr>
            <p:nvPr/>
          </p:nvSpPr>
          <p:spPr bwMode="gray">
            <a:xfrm>
              <a:off x="2036" y="2494"/>
              <a:ext cx="2415" cy="343"/>
            </a:xfrm>
            <a:custGeom>
              <a:avLst/>
              <a:gdLst/>
              <a:ahLst/>
              <a:cxnLst>
                <a:cxn ang="0">
                  <a:pos x="1742" y="286"/>
                </a:cxn>
                <a:cxn ang="0">
                  <a:pos x="0" y="286"/>
                </a:cxn>
                <a:cxn ang="0">
                  <a:pos x="446" y="0"/>
                </a:cxn>
                <a:cxn ang="0">
                  <a:pos x="2048" y="0"/>
                </a:cxn>
                <a:cxn ang="0">
                  <a:pos x="1742" y="286"/>
                </a:cxn>
              </a:cxnLst>
              <a:rect l="0" t="0" r="r" b="b"/>
              <a:pathLst>
                <a:path w="2048" h="286">
                  <a:moveTo>
                    <a:pt x="1742" y="286"/>
                  </a:moveTo>
                  <a:lnTo>
                    <a:pt x="0" y="286"/>
                  </a:lnTo>
                  <a:lnTo>
                    <a:pt x="446" y="0"/>
                  </a:lnTo>
                  <a:lnTo>
                    <a:pt x="2048" y="0"/>
                  </a:lnTo>
                  <a:lnTo>
                    <a:pt x="1742" y="286"/>
                  </a:lnTo>
                  <a:close/>
                </a:path>
              </a:pathLst>
            </a:custGeom>
            <a:solidFill>
              <a:schemeClr val="folHlink"/>
            </a:solidFill>
            <a:ln w="0">
              <a:noFill/>
              <a:prstDash val="solid"/>
              <a:round/>
              <a:headEnd/>
              <a:tailEnd/>
            </a:ln>
          </p:spPr>
          <p:txBody>
            <a:bodyPr/>
            <a:lstStyle/>
            <a:p>
              <a:endParaRPr lang="en-US"/>
            </a:p>
          </p:txBody>
        </p:sp>
        <p:sp>
          <p:nvSpPr>
            <p:cNvPr id="75804" name="Rectangle 28"/>
            <p:cNvSpPr>
              <a:spLocks noChangeArrowheads="1"/>
            </p:cNvSpPr>
            <p:nvPr/>
          </p:nvSpPr>
          <p:spPr bwMode="gray">
            <a:xfrm>
              <a:off x="2038" y="2836"/>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w="9525">
              <a:noFill/>
              <a:miter lim="800000"/>
              <a:headEnd/>
              <a:tailEnd/>
            </a:ln>
            <a:effectLst/>
          </p:spPr>
          <p:txBody>
            <a:bodyPr wrap="none" anchor="ctr"/>
            <a:lstStyle/>
            <a:p>
              <a:pPr algn="ctr" eaLnBrk="0" hangingPunct="0"/>
              <a:r>
                <a:rPr lang="en-US" sz="1600" b="1">
                  <a:solidFill>
                    <a:srgbClr val="FFFFFF"/>
                  </a:solidFill>
                  <a:latin typeface="Verdana" pitchFamily="34" charset="0"/>
                </a:rPr>
                <a:t>Add Your Text</a:t>
              </a:r>
            </a:p>
          </p:txBody>
        </p:sp>
        <p:sp>
          <p:nvSpPr>
            <p:cNvPr id="75805" name="Rectangle 29"/>
            <p:cNvSpPr>
              <a:spLocks noChangeArrowheads="1"/>
            </p:cNvSpPr>
            <p:nvPr/>
          </p:nvSpPr>
          <p:spPr bwMode="gray">
            <a:xfrm>
              <a:off x="1514" y="3363"/>
              <a:ext cx="2213" cy="187"/>
            </a:xfrm>
            <a:prstGeom prst="rect">
              <a:avLst/>
            </a:prstGeom>
            <a:gradFill rotWithShape="1">
              <a:gsLst>
                <a:gs pos="0">
                  <a:schemeClr val="tx1">
                    <a:gamma/>
                    <a:shade val="72549"/>
                    <a:invGamma/>
                  </a:schemeClr>
                </a:gs>
                <a:gs pos="50000">
                  <a:schemeClr val="tx1"/>
                </a:gs>
                <a:gs pos="100000">
                  <a:schemeClr val="tx1">
                    <a:gamma/>
                    <a:shade val="72549"/>
                    <a:invGamma/>
                  </a:schemeClr>
                </a:gs>
              </a:gsLst>
              <a:lin ang="2700000" scaled="1"/>
            </a:gradFill>
            <a:ln w="9525">
              <a:noFill/>
              <a:miter lim="800000"/>
              <a:headEnd/>
              <a:tailEnd/>
            </a:ln>
            <a:effectLst/>
          </p:spPr>
          <p:txBody>
            <a:bodyPr wrap="none" anchor="ctr"/>
            <a:lstStyle/>
            <a:p>
              <a:pPr algn="ctr" eaLnBrk="0" hangingPunct="0"/>
              <a:r>
                <a:rPr lang="en-US" sz="1600" b="1">
                  <a:solidFill>
                    <a:srgbClr val="FFFFFF"/>
                  </a:solidFill>
                  <a:latin typeface="Verdana" pitchFamily="34" charset="0"/>
                </a:rPr>
                <a:t>Add Your Text</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www.thmemgallery.com</a:t>
            </a:r>
          </a:p>
        </p:txBody>
      </p:sp>
      <p:sp>
        <p:nvSpPr>
          <p:cNvPr id="9" name="Footer Placeholder 4"/>
          <p:cNvSpPr>
            <a:spLocks noGrp="1"/>
          </p:cNvSpPr>
          <p:nvPr>
            <p:ph type="ftr" sz="quarter" idx="11"/>
          </p:nvPr>
        </p:nvSpPr>
        <p:spPr/>
        <p:txBody>
          <a:bodyPr/>
          <a:lstStyle/>
          <a:p>
            <a:r>
              <a:rPr lang="en-US"/>
              <a:t>Company Logo</a:t>
            </a:r>
          </a:p>
        </p:txBody>
      </p:sp>
      <p:sp>
        <p:nvSpPr>
          <p:cNvPr id="76802" name="Rectangle 2"/>
          <p:cNvSpPr>
            <a:spLocks noGrp="1" noChangeArrowheads="1"/>
          </p:cNvSpPr>
          <p:nvPr>
            <p:ph type="title"/>
          </p:nvPr>
        </p:nvSpPr>
        <p:spPr/>
        <p:txBody>
          <a:bodyPr/>
          <a:lstStyle/>
          <a:p>
            <a:r>
              <a:rPr lang="en-US" sz="3600"/>
              <a:t>Diagram</a:t>
            </a:r>
            <a:endParaRPr lang="en-US" sz="2000"/>
          </a:p>
        </p:txBody>
      </p:sp>
      <p:sp>
        <p:nvSpPr>
          <p:cNvPr id="76803" name="AutoShape 3"/>
          <p:cNvSpPr>
            <a:spLocks noChangeArrowheads="1"/>
          </p:cNvSpPr>
          <p:nvPr/>
        </p:nvSpPr>
        <p:spPr bwMode="ltGray">
          <a:xfrm>
            <a:off x="381000" y="1600200"/>
            <a:ext cx="5880100" cy="4495800"/>
          </a:xfrm>
          <a:prstGeom prst="rightArrow">
            <a:avLst>
              <a:gd name="adj1" fmla="val 79306"/>
              <a:gd name="adj2" fmla="val 32395"/>
            </a:avLst>
          </a:prstGeom>
          <a:gradFill rotWithShape="1">
            <a:gsLst>
              <a:gs pos="0">
                <a:schemeClr val="accent1">
                  <a:gamma/>
                  <a:tint val="0"/>
                  <a:invGamma/>
                  <a:alpha val="20000"/>
                </a:schemeClr>
              </a:gs>
              <a:gs pos="100000">
                <a:schemeClr val="accent1"/>
              </a:gs>
            </a:gsLst>
            <a:lin ang="0" scaled="1"/>
          </a:gradFill>
          <a:ln w="9525">
            <a:noFill/>
            <a:miter lim="800000"/>
            <a:headEnd/>
            <a:tailEnd/>
          </a:ln>
          <a:effectLst/>
        </p:spPr>
        <p:txBody>
          <a:bodyPr wrap="none" anchor="ctr"/>
          <a:lstStyle/>
          <a:p>
            <a:endParaRPr lang="en-US"/>
          </a:p>
        </p:txBody>
      </p:sp>
      <p:sp>
        <p:nvSpPr>
          <p:cNvPr id="76804" name="AutoShape 4"/>
          <p:cNvSpPr>
            <a:spLocks noChangeArrowheads="1"/>
          </p:cNvSpPr>
          <p:nvPr/>
        </p:nvSpPr>
        <p:spPr bwMode="blackWhite">
          <a:xfrm>
            <a:off x="9144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a:solidFill>
                  <a:schemeClr val="bg1"/>
                </a:solidFill>
              </a:rPr>
              <a:t>Add Your Text</a:t>
            </a:r>
          </a:p>
        </p:txBody>
      </p:sp>
      <p:sp>
        <p:nvSpPr>
          <p:cNvPr id="76805" name="AutoShape 5"/>
          <p:cNvSpPr>
            <a:spLocks noChangeArrowheads="1"/>
          </p:cNvSpPr>
          <p:nvPr/>
        </p:nvSpPr>
        <p:spPr bwMode="blackWhite">
          <a:xfrm>
            <a:off x="914400" y="33528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r>
              <a:rPr lang="en-US" b="1">
                <a:solidFill>
                  <a:schemeClr val="bg1"/>
                </a:solidFill>
              </a:rPr>
              <a:t>Add Your Text</a:t>
            </a:r>
          </a:p>
        </p:txBody>
      </p:sp>
      <p:sp>
        <p:nvSpPr>
          <p:cNvPr id="76806" name="AutoShape 6"/>
          <p:cNvSpPr>
            <a:spLocks noChangeArrowheads="1"/>
          </p:cNvSpPr>
          <p:nvPr/>
        </p:nvSpPr>
        <p:spPr bwMode="blackWhite">
          <a:xfrm>
            <a:off x="914400" y="44958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a:solidFill>
                  <a:schemeClr val="bg1"/>
                </a:solidFill>
              </a:rPr>
              <a:t>Add Your Text</a:t>
            </a:r>
          </a:p>
        </p:txBody>
      </p:sp>
      <p:sp>
        <p:nvSpPr>
          <p:cNvPr id="76807" name="AutoShape 7"/>
          <p:cNvSpPr>
            <a:spLocks noChangeArrowheads="1"/>
          </p:cNvSpPr>
          <p:nvPr/>
        </p:nvSpPr>
        <p:spPr bwMode="auto">
          <a:xfrm>
            <a:off x="5880100" y="3276600"/>
            <a:ext cx="2514600" cy="1295400"/>
          </a:xfrm>
          <a:prstGeom prst="roundRect">
            <a:avLst>
              <a:gd name="adj" fmla="val 9106"/>
            </a:avLst>
          </a:prstGeom>
          <a:noFill/>
          <a:ln w="25400">
            <a:noFill/>
            <a:round/>
            <a:headEnd/>
            <a:tailEnd/>
          </a:ln>
          <a:effectLst/>
        </p:spPr>
        <p:txBody>
          <a:bodyPr anchor="ctr"/>
          <a:lstStyle/>
          <a:p>
            <a:pPr algn="ctr"/>
            <a:r>
              <a:rPr lang="en-US" sz="2400" b="1">
                <a:effectLst>
                  <a:outerShdw blurRad="38100" dist="38100" dir="2700000" algn="tl">
                    <a:srgbClr val="C0C0C0"/>
                  </a:outerShdw>
                </a:effectLst>
              </a:rPr>
              <a:t>Add Your </a:t>
            </a:r>
          </a:p>
          <a:p>
            <a:pPr algn="ctr"/>
            <a:r>
              <a:rPr lang="en-US" sz="2400" b="1">
                <a:effectLst>
                  <a:outerShdw blurRad="38100" dist="38100" dir="2700000" algn="tl">
                    <a:srgbClr val="C0C0C0"/>
                  </a:outerShdw>
                </a:effectLst>
              </a:rPr>
              <a:t>Title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a:t>www.thmemgallery.com</a:t>
            </a:r>
          </a:p>
        </p:txBody>
      </p:sp>
      <p:sp>
        <p:nvSpPr>
          <p:cNvPr id="42" name="Footer Placeholder 4"/>
          <p:cNvSpPr>
            <a:spLocks noGrp="1"/>
          </p:cNvSpPr>
          <p:nvPr>
            <p:ph type="ftr" sz="quarter" idx="11"/>
          </p:nvPr>
        </p:nvSpPr>
        <p:spPr/>
        <p:txBody>
          <a:bodyPr/>
          <a:lstStyle/>
          <a:p>
            <a:r>
              <a:rPr lang="en-US"/>
              <a:t>Company Logo</a:t>
            </a:r>
          </a:p>
        </p:txBody>
      </p:sp>
      <p:sp>
        <p:nvSpPr>
          <p:cNvPr id="93186" name="AutoShape 2"/>
          <p:cNvSpPr>
            <a:spLocks noChangeArrowheads="1"/>
          </p:cNvSpPr>
          <p:nvPr/>
        </p:nvSpPr>
        <p:spPr bwMode="auto">
          <a:xfrm>
            <a:off x="3722688" y="3657600"/>
            <a:ext cx="1839912" cy="2286000"/>
          </a:xfrm>
          <a:prstGeom prst="roundRect">
            <a:avLst>
              <a:gd name="adj" fmla="val 13745"/>
            </a:avLst>
          </a:prstGeom>
          <a:noFill/>
          <a:ln w="38100">
            <a:solidFill>
              <a:schemeClr val="bg2"/>
            </a:solidFill>
            <a:round/>
            <a:headEnd/>
            <a:tailEnd/>
          </a:ln>
          <a:effectLst/>
        </p:spPr>
        <p:txBody>
          <a:bodyPr anchor="ctr"/>
          <a:lstStyle/>
          <a:p>
            <a:pPr eaLnBrk="0" hangingPunct="0"/>
            <a:r>
              <a:rPr lang="en-US" sz="1400">
                <a:solidFill>
                  <a:schemeClr val="tx2"/>
                </a:solidFill>
                <a:latin typeface="Verdana" pitchFamily="34" charset="0"/>
              </a:rPr>
              <a:t>ThemeGallery is a Design Digital Content &amp; Contents mall developed by Guild Design Inc.</a:t>
            </a:r>
          </a:p>
        </p:txBody>
      </p:sp>
      <p:sp>
        <p:nvSpPr>
          <p:cNvPr id="93187" name="AutoShape 3"/>
          <p:cNvSpPr>
            <a:spLocks noChangeArrowheads="1"/>
          </p:cNvSpPr>
          <p:nvPr/>
        </p:nvSpPr>
        <p:spPr bwMode="auto">
          <a:xfrm>
            <a:off x="1219200" y="3657600"/>
            <a:ext cx="1828800" cy="2286000"/>
          </a:xfrm>
          <a:prstGeom prst="roundRect">
            <a:avLst>
              <a:gd name="adj" fmla="val 13745"/>
            </a:avLst>
          </a:prstGeom>
          <a:noFill/>
          <a:ln w="38100">
            <a:solidFill>
              <a:schemeClr val="bg2"/>
            </a:solidFill>
            <a:round/>
            <a:headEnd/>
            <a:tailEnd/>
          </a:ln>
          <a:effectLst/>
        </p:spPr>
        <p:txBody>
          <a:bodyPr anchor="ctr"/>
          <a:lstStyle/>
          <a:p>
            <a:pPr eaLnBrk="0" hangingPunct="0"/>
            <a:r>
              <a:rPr lang="en-US" sz="1400">
                <a:solidFill>
                  <a:schemeClr val="tx2"/>
                </a:solidFill>
                <a:latin typeface="Verdana" pitchFamily="34" charset="0"/>
              </a:rPr>
              <a:t>ThemeGallery is a Design Digital Content &amp; Contents mall developed by Guild Design Inc.</a:t>
            </a:r>
          </a:p>
        </p:txBody>
      </p:sp>
      <p:sp>
        <p:nvSpPr>
          <p:cNvPr id="93188" name="AutoShape 4"/>
          <p:cNvSpPr>
            <a:spLocks noChangeArrowheads="1"/>
          </p:cNvSpPr>
          <p:nvPr/>
        </p:nvSpPr>
        <p:spPr bwMode="auto">
          <a:xfrm>
            <a:off x="6248400" y="3657600"/>
            <a:ext cx="1752600" cy="2286000"/>
          </a:xfrm>
          <a:prstGeom prst="roundRect">
            <a:avLst>
              <a:gd name="adj" fmla="val 13745"/>
            </a:avLst>
          </a:prstGeom>
          <a:noFill/>
          <a:ln w="38100">
            <a:solidFill>
              <a:schemeClr val="bg2"/>
            </a:solidFill>
            <a:round/>
            <a:headEnd/>
            <a:tailEnd/>
          </a:ln>
          <a:effectLst/>
        </p:spPr>
        <p:txBody>
          <a:bodyPr anchor="ctr"/>
          <a:lstStyle/>
          <a:p>
            <a:pPr eaLnBrk="0" hangingPunct="0"/>
            <a:r>
              <a:rPr lang="en-US" sz="1400">
                <a:solidFill>
                  <a:schemeClr val="tx2"/>
                </a:solidFill>
                <a:latin typeface="Verdana" pitchFamily="34" charset="0"/>
              </a:rPr>
              <a:t>ThemeGallery is a Design Digital Content &amp; Contents mall developed by Guild Design Inc.</a:t>
            </a:r>
          </a:p>
        </p:txBody>
      </p:sp>
      <p:sp>
        <p:nvSpPr>
          <p:cNvPr id="93189" name="Rectangle 5"/>
          <p:cNvSpPr>
            <a:spLocks noGrp="1" noChangeArrowheads="1"/>
          </p:cNvSpPr>
          <p:nvPr>
            <p:ph type="title"/>
          </p:nvPr>
        </p:nvSpPr>
        <p:spPr/>
        <p:txBody>
          <a:bodyPr/>
          <a:lstStyle/>
          <a:p>
            <a:r>
              <a:rPr lang="en-US" sz="3600"/>
              <a:t>Diagram</a:t>
            </a:r>
            <a:endParaRPr lang="en-US" sz="2000"/>
          </a:p>
        </p:txBody>
      </p:sp>
      <p:sp>
        <p:nvSpPr>
          <p:cNvPr id="93190" name="AutoShape 6"/>
          <p:cNvSpPr>
            <a:spLocks noChangeArrowheads="1"/>
          </p:cNvSpPr>
          <p:nvPr/>
        </p:nvSpPr>
        <p:spPr bwMode="gray">
          <a:xfrm>
            <a:off x="3151188" y="2452688"/>
            <a:ext cx="400050" cy="449262"/>
          </a:xfrm>
          <a:prstGeom prst="chevron">
            <a:avLst>
              <a:gd name="adj" fmla="val 52514"/>
            </a:avLst>
          </a:prstGeom>
          <a:solidFill>
            <a:schemeClr val="accent1"/>
          </a:solidFill>
          <a:ln w="0" algn="ctr">
            <a:noFill/>
            <a:miter lim="800000"/>
            <a:headEnd/>
            <a:tailEnd/>
          </a:ln>
          <a:effectLst/>
        </p:spPr>
        <p:txBody>
          <a:bodyPr wrap="none" anchor="ctr"/>
          <a:lstStyle/>
          <a:p>
            <a:endParaRPr lang="en-US"/>
          </a:p>
        </p:txBody>
      </p:sp>
      <p:sp>
        <p:nvSpPr>
          <p:cNvPr id="93191" name="AutoShape 7"/>
          <p:cNvSpPr>
            <a:spLocks noChangeArrowheads="1"/>
          </p:cNvSpPr>
          <p:nvPr/>
        </p:nvSpPr>
        <p:spPr bwMode="gray">
          <a:xfrm>
            <a:off x="5613400" y="2452688"/>
            <a:ext cx="398463" cy="449262"/>
          </a:xfrm>
          <a:prstGeom prst="chevron">
            <a:avLst>
              <a:gd name="adj" fmla="val 52514"/>
            </a:avLst>
          </a:prstGeom>
          <a:solidFill>
            <a:schemeClr val="hlink"/>
          </a:solidFill>
          <a:ln w="0" algn="ctr">
            <a:noFill/>
            <a:miter lim="800000"/>
            <a:headEnd/>
            <a:tailEnd/>
          </a:ln>
          <a:effectLst/>
        </p:spPr>
        <p:txBody>
          <a:bodyPr wrap="none" anchor="ctr"/>
          <a:lstStyle/>
          <a:p>
            <a:endParaRPr lang="en-US"/>
          </a:p>
        </p:txBody>
      </p:sp>
      <p:sp>
        <p:nvSpPr>
          <p:cNvPr id="93192" name="Oval 8"/>
          <p:cNvSpPr>
            <a:spLocks noChangeArrowheads="1"/>
          </p:cNvSpPr>
          <p:nvPr/>
        </p:nvSpPr>
        <p:spPr bwMode="gray">
          <a:xfrm>
            <a:off x="6221413" y="1833563"/>
            <a:ext cx="1703387" cy="168751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3193" name="Oval 9"/>
          <p:cNvSpPr>
            <a:spLocks noChangeArrowheads="1"/>
          </p:cNvSpPr>
          <p:nvPr/>
        </p:nvSpPr>
        <p:spPr bwMode="gray">
          <a:xfrm>
            <a:off x="6221413" y="1833563"/>
            <a:ext cx="1703387" cy="1687512"/>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endParaRPr lang="en-US"/>
          </a:p>
        </p:txBody>
      </p:sp>
      <p:sp>
        <p:nvSpPr>
          <p:cNvPr id="93194" name="Oval 10"/>
          <p:cNvSpPr>
            <a:spLocks noChangeArrowheads="1"/>
          </p:cNvSpPr>
          <p:nvPr/>
        </p:nvSpPr>
        <p:spPr bwMode="gray">
          <a:xfrm>
            <a:off x="6332538" y="1944688"/>
            <a:ext cx="1481137"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3195" name="Oval 11"/>
          <p:cNvSpPr>
            <a:spLocks noChangeArrowheads="1"/>
          </p:cNvSpPr>
          <p:nvPr/>
        </p:nvSpPr>
        <p:spPr bwMode="gray">
          <a:xfrm>
            <a:off x="6357938" y="1952625"/>
            <a:ext cx="1481137" cy="1466850"/>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93196" name="Oval 12"/>
          <p:cNvSpPr>
            <a:spLocks noChangeArrowheads="1"/>
          </p:cNvSpPr>
          <p:nvPr/>
        </p:nvSpPr>
        <p:spPr bwMode="gray">
          <a:xfrm>
            <a:off x="6411913" y="2016125"/>
            <a:ext cx="1335087" cy="1320800"/>
          </a:xfrm>
          <a:prstGeom prst="ellipse">
            <a:avLst/>
          </a:prstGeom>
          <a:solidFill>
            <a:srgbClr val="333333"/>
          </a:solidFill>
          <a:ln w="38100" algn="ctr">
            <a:noFill/>
            <a:round/>
            <a:headEnd/>
            <a:tailEnd/>
          </a:ln>
          <a:effectLst/>
        </p:spPr>
        <p:txBody>
          <a:bodyPr anchor="ctr">
            <a:spAutoFit/>
          </a:bodyPr>
          <a:lstStyle/>
          <a:p>
            <a:endParaRPr lang="en-US"/>
          </a:p>
        </p:txBody>
      </p:sp>
      <p:sp>
        <p:nvSpPr>
          <p:cNvPr id="93197" name="Oval 13"/>
          <p:cNvSpPr>
            <a:spLocks noChangeArrowheads="1"/>
          </p:cNvSpPr>
          <p:nvPr/>
        </p:nvSpPr>
        <p:spPr bwMode="gray">
          <a:xfrm>
            <a:off x="1295400" y="1828800"/>
            <a:ext cx="1703388"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3198" name="Oval 14"/>
          <p:cNvSpPr>
            <a:spLocks noChangeArrowheads="1"/>
          </p:cNvSpPr>
          <p:nvPr/>
        </p:nvSpPr>
        <p:spPr bwMode="gray">
          <a:xfrm>
            <a:off x="1295400" y="1828800"/>
            <a:ext cx="1703388"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93199" name="Oval 15"/>
          <p:cNvSpPr>
            <a:spLocks noChangeArrowheads="1"/>
          </p:cNvSpPr>
          <p:nvPr/>
        </p:nvSpPr>
        <p:spPr bwMode="gray">
          <a:xfrm>
            <a:off x="1406525" y="1938338"/>
            <a:ext cx="1481138"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3200" name="Oval 16"/>
          <p:cNvSpPr>
            <a:spLocks noChangeArrowheads="1"/>
          </p:cNvSpPr>
          <p:nvPr/>
        </p:nvSpPr>
        <p:spPr bwMode="gray">
          <a:xfrm>
            <a:off x="1408113" y="1941513"/>
            <a:ext cx="1481137" cy="1466850"/>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en-US"/>
          </a:p>
        </p:txBody>
      </p:sp>
      <p:sp>
        <p:nvSpPr>
          <p:cNvPr id="93201" name="Oval 17"/>
          <p:cNvSpPr>
            <a:spLocks noChangeArrowheads="1"/>
          </p:cNvSpPr>
          <p:nvPr/>
        </p:nvSpPr>
        <p:spPr bwMode="gray">
          <a:xfrm>
            <a:off x="1481138" y="2012950"/>
            <a:ext cx="1333500" cy="1320800"/>
          </a:xfrm>
          <a:prstGeom prst="ellipse">
            <a:avLst/>
          </a:prstGeom>
          <a:solidFill>
            <a:srgbClr val="333333"/>
          </a:solidFill>
          <a:ln w="38100" algn="ctr">
            <a:noFill/>
            <a:round/>
            <a:headEnd/>
            <a:tailEnd/>
          </a:ln>
          <a:effectLst/>
        </p:spPr>
        <p:txBody>
          <a:bodyPr anchor="ctr">
            <a:spAutoFit/>
          </a:bodyPr>
          <a:lstStyle/>
          <a:p>
            <a:endParaRPr lang="en-US"/>
          </a:p>
        </p:txBody>
      </p:sp>
      <p:grpSp>
        <p:nvGrpSpPr>
          <p:cNvPr id="93202" name="Group 18"/>
          <p:cNvGrpSpPr>
            <a:grpSpLocks/>
          </p:cNvGrpSpPr>
          <p:nvPr/>
        </p:nvGrpSpPr>
        <p:grpSpPr bwMode="auto">
          <a:xfrm>
            <a:off x="1501775" y="2032000"/>
            <a:ext cx="1290638" cy="1277938"/>
            <a:chOff x="4166" y="1706"/>
            <a:chExt cx="1252" cy="1252"/>
          </a:xfrm>
        </p:grpSpPr>
        <p:sp>
          <p:nvSpPr>
            <p:cNvPr id="93203"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3204"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3205"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3206"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3207" name="Oval 23"/>
          <p:cNvSpPr>
            <a:spLocks noChangeArrowheads="1"/>
          </p:cNvSpPr>
          <p:nvPr/>
        </p:nvSpPr>
        <p:spPr bwMode="gray">
          <a:xfrm>
            <a:off x="3759200" y="1833563"/>
            <a:ext cx="1703388" cy="168751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3208" name="Oval 24"/>
          <p:cNvSpPr>
            <a:spLocks noChangeArrowheads="1"/>
          </p:cNvSpPr>
          <p:nvPr/>
        </p:nvSpPr>
        <p:spPr bwMode="gray">
          <a:xfrm>
            <a:off x="3759200" y="1833563"/>
            <a:ext cx="1703388" cy="168751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en-US"/>
          </a:p>
        </p:txBody>
      </p:sp>
      <p:sp>
        <p:nvSpPr>
          <p:cNvPr id="93209" name="Oval 25"/>
          <p:cNvSpPr>
            <a:spLocks noChangeArrowheads="1"/>
          </p:cNvSpPr>
          <p:nvPr/>
        </p:nvSpPr>
        <p:spPr bwMode="gray">
          <a:xfrm>
            <a:off x="3870325" y="1944688"/>
            <a:ext cx="1481138"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3210" name="Oval 26"/>
          <p:cNvSpPr>
            <a:spLocks noChangeArrowheads="1"/>
          </p:cNvSpPr>
          <p:nvPr/>
        </p:nvSpPr>
        <p:spPr bwMode="gray">
          <a:xfrm>
            <a:off x="3871913" y="1946275"/>
            <a:ext cx="1481137" cy="1466850"/>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93211" name="Oval 27"/>
          <p:cNvSpPr>
            <a:spLocks noChangeArrowheads="1"/>
          </p:cNvSpPr>
          <p:nvPr/>
        </p:nvSpPr>
        <p:spPr bwMode="gray">
          <a:xfrm>
            <a:off x="3943350" y="2016125"/>
            <a:ext cx="1333500" cy="1320800"/>
          </a:xfrm>
          <a:prstGeom prst="ellipse">
            <a:avLst/>
          </a:prstGeom>
          <a:solidFill>
            <a:srgbClr val="333333"/>
          </a:solidFill>
          <a:ln w="38100" algn="ctr">
            <a:noFill/>
            <a:round/>
            <a:headEnd/>
            <a:tailEnd/>
          </a:ln>
          <a:effectLst/>
        </p:spPr>
        <p:txBody>
          <a:bodyPr anchor="ctr">
            <a:spAutoFit/>
          </a:bodyPr>
          <a:lstStyle/>
          <a:p>
            <a:endParaRPr lang="en-US"/>
          </a:p>
        </p:txBody>
      </p:sp>
      <p:grpSp>
        <p:nvGrpSpPr>
          <p:cNvPr id="93212" name="Group 28"/>
          <p:cNvGrpSpPr>
            <a:grpSpLocks/>
          </p:cNvGrpSpPr>
          <p:nvPr/>
        </p:nvGrpSpPr>
        <p:grpSpPr bwMode="auto">
          <a:xfrm>
            <a:off x="3965575" y="2032000"/>
            <a:ext cx="1290638" cy="1277938"/>
            <a:chOff x="4166" y="1706"/>
            <a:chExt cx="1252" cy="1252"/>
          </a:xfrm>
        </p:grpSpPr>
        <p:sp>
          <p:nvSpPr>
            <p:cNvPr id="93213"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3214"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3215"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3216"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grpSp>
        <p:nvGrpSpPr>
          <p:cNvPr id="93217" name="Group 33"/>
          <p:cNvGrpSpPr>
            <a:grpSpLocks/>
          </p:cNvGrpSpPr>
          <p:nvPr/>
        </p:nvGrpSpPr>
        <p:grpSpPr bwMode="auto">
          <a:xfrm>
            <a:off x="6435725" y="2032000"/>
            <a:ext cx="1292225" cy="1277938"/>
            <a:chOff x="4166" y="1706"/>
            <a:chExt cx="1252" cy="1252"/>
          </a:xfrm>
        </p:grpSpPr>
        <p:sp>
          <p:nvSpPr>
            <p:cNvPr id="93218"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3219"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3220"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3221"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3222" name="Text Box 38"/>
          <p:cNvSpPr txBox="1">
            <a:spLocks noChangeArrowheads="1"/>
          </p:cNvSpPr>
          <p:nvPr/>
        </p:nvSpPr>
        <p:spPr bwMode="gray">
          <a:xfrm>
            <a:off x="1763713" y="2505075"/>
            <a:ext cx="776287" cy="457200"/>
          </a:xfrm>
          <a:prstGeom prst="rect">
            <a:avLst/>
          </a:prstGeom>
          <a:noFill/>
          <a:ln w="9525" algn="ctr">
            <a:noFill/>
            <a:miter lim="800000"/>
            <a:headEnd/>
            <a:tailEnd/>
          </a:ln>
          <a:effectLst/>
        </p:spPr>
        <p:txBody>
          <a:bodyPr wrap="none">
            <a:spAutoFit/>
          </a:bodyPr>
          <a:lstStyle/>
          <a:p>
            <a:pPr algn="ctr" eaLnBrk="0" hangingPunct="0"/>
            <a:r>
              <a:rPr lang="en-US" sz="2400">
                <a:solidFill>
                  <a:srgbClr val="000000"/>
                </a:solidFill>
              </a:rPr>
              <a:t>Text</a:t>
            </a:r>
          </a:p>
        </p:txBody>
      </p:sp>
      <p:sp>
        <p:nvSpPr>
          <p:cNvPr id="93223" name="Text Box 39"/>
          <p:cNvSpPr txBox="1">
            <a:spLocks noChangeArrowheads="1"/>
          </p:cNvSpPr>
          <p:nvPr/>
        </p:nvSpPr>
        <p:spPr bwMode="gray">
          <a:xfrm>
            <a:off x="4232275" y="2505075"/>
            <a:ext cx="776288" cy="457200"/>
          </a:xfrm>
          <a:prstGeom prst="rect">
            <a:avLst/>
          </a:prstGeom>
          <a:noFill/>
          <a:ln w="9525" algn="ctr">
            <a:noFill/>
            <a:miter lim="800000"/>
            <a:headEnd/>
            <a:tailEnd/>
          </a:ln>
          <a:effectLst/>
        </p:spPr>
        <p:txBody>
          <a:bodyPr wrap="none">
            <a:spAutoFit/>
          </a:bodyPr>
          <a:lstStyle/>
          <a:p>
            <a:pPr algn="ctr" eaLnBrk="0" hangingPunct="0"/>
            <a:r>
              <a:rPr lang="en-US" sz="2400">
                <a:solidFill>
                  <a:srgbClr val="000000"/>
                </a:solidFill>
              </a:rPr>
              <a:t>Text</a:t>
            </a:r>
          </a:p>
        </p:txBody>
      </p:sp>
      <p:sp>
        <p:nvSpPr>
          <p:cNvPr id="93224" name="Text Box 40"/>
          <p:cNvSpPr txBox="1">
            <a:spLocks noChangeArrowheads="1"/>
          </p:cNvSpPr>
          <p:nvPr/>
        </p:nvSpPr>
        <p:spPr bwMode="gray">
          <a:xfrm>
            <a:off x="6699250" y="2505075"/>
            <a:ext cx="776288" cy="457200"/>
          </a:xfrm>
          <a:prstGeom prst="rect">
            <a:avLst/>
          </a:prstGeom>
          <a:noFill/>
          <a:ln w="9525" algn="ctr">
            <a:noFill/>
            <a:miter lim="800000"/>
            <a:headEnd/>
            <a:tailEnd/>
          </a:ln>
          <a:effectLst/>
        </p:spPr>
        <p:txBody>
          <a:bodyPr wrap="none">
            <a:spAutoFit/>
          </a:bodyPr>
          <a:lstStyle/>
          <a:p>
            <a:pPr algn="ctr" eaLnBrk="0" hangingPunct="0"/>
            <a:r>
              <a:rPr lang="en-US" sz="2400">
                <a:solidFill>
                  <a:srgbClr val="000000"/>
                </a:solidFill>
              </a:rPr>
              <a:t>Text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half" idx="10"/>
          </p:nvPr>
        </p:nvSpPr>
        <p:spPr/>
        <p:txBody>
          <a:bodyPr/>
          <a:lstStyle/>
          <a:p>
            <a:r>
              <a:rPr lang="en-US"/>
              <a:t>www.thmemgallery.com</a:t>
            </a:r>
          </a:p>
        </p:txBody>
      </p:sp>
      <p:sp>
        <p:nvSpPr>
          <p:cNvPr id="32" name="Footer Placeholder 4"/>
          <p:cNvSpPr>
            <a:spLocks noGrp="1"/>
          </p:cNvSpPr>
          <p:nvPr>
            <p:ph type="ftr" sz="quarter" idx="11"/>
          </p:nvPr>
        </p:nvSpPr>
        <p:spPr/>
        <p:txBody>
          <a:bodyPr/>
          <a:lstStyle/>
          <a:p>
            <a:r>
              <a:rPr lang="en-US"/>
              <a:t>Company Logo</a:t>
            </a:r>
          </a:p>
        </p:txBody>
      </p:sp>
      <p:sp>
        <p:nvSpPr>
          <p:cNvPr id="95234" name="Rectangle 2"/>
          <p:cNvSpPr>
            <a:spLocks noGrp="1" noChangeArrowheads="1"/>
          </p:cNvSpPr>
          <p:nvPr>
            <p:ph type="title"/>
          </p:nvPr>
        </p:nvSpPr>
        <p:spPr/>
        <p:txBody>
          <a:bodyPr/>
          <a:lstStyle/>
          <a:p>
            <a:r>
              <a:rPr lang="en-US" sz="3600"/>
              <a:t>Diagram</a:t>
            </a:r>
            <a:endParaRPr lang="en-US" sz="2000"/>
          </a:p>
        </p:txBody>
      </p:sp>
      <p:sp>
        <p:nvSpPr>
          <p:cNvPr id="95235" name="Freeform 3"/>
          <p:cNvSpPr>
            <a:spLocks noEditPoints="1"/>
          </p:cNvSpPr>
          <p:nvPr/>
        </p:nvSpPr>
        <p:spPr bwMode="gray">
          <a:xfrm>
            <a:off x="1066800" y="1905000"/>
            <a:ext cx="59436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w="0">
            <a:noFill/>
            <a:prstDash val="solid"/>
            <a:round/>
            <a:headEnd/>
            <a:tailEnd/>
          </a:ln>
          <a:effectLst>
            <a:outerShdw dist="206741" dir="8249373" algn="ctr" rotWithShape="0">
              <a:srgbClr val="C1D1D3">
                <a:alpha val="50000"/>
              </a:srgbClr>
            </a:outerShdw>
          </a:effectLst>
        </p:spPr>
        <p:txBody>
          <a:bodyPr/>
          <a:lstStyle/>
          <a:p>
            <a:endParaRPr lang="en-US"/>
          </a:p>
        </p:txBody>
      </p:sp>
      <p:sp>
        <p:nvSpPr>
          <p:cNvPr id="95264" name="Text Box 32"/>
          <p:cNvSpPr txBox="1">
            <a:spLocks noChangeArrowheads="1"/>
          </p:cNvSpPr>
          <p:nvPr/>
        </p:nvSpPr>
        <p:spPr bwMode="auto">
          <a:xfrm>
            <a:off x="5791200" y="3657600"/>
            <a:ext cx="2667000" cy="519113"/>
          </a:xfrm>
          <a:prstGeom prst="rect">
            <a:avLst/>
          </a:prstGeom>
          <a:noFill/>
          <a:ln w="9525" algn="ctr">
            <a:noFill/>
            <a:miter lim="800000"/>
            <a:headEnd/>
            <a:tailEnd/>
          </a:ln>
          <a:effectLst/>
        </p:spPr>
        <p:txBody>
          <a:bodyPr>
            <a:spAutoFit/>
          </a:bodyPr>
          <a:lstStyle/>
          <a:p>
            <a:r>
              <a:rPr lang="en-US" sz="2800">
                <a:effectLst>
                  <a:outerShdw blurRad="38100" dist="38100" dir="2700000" algn="tl">
                    <a:srgbClr val="C0C0C0"/>
                  </a:outerShdw>
                </a:effectLst>
              </a:rPr>
              <a:t>Add Your Title</a:t>
            </a:r>
            <a:endParaRPr lang="en-US" sz="2800"/>
          </a:p>
        </p:txBody>
      </p:sp>
      <p:grpSp>
        <p:nvGrpSpPr>
          <p:cNvPr id="95266" name="Group 34"/>
          <p:cNvGrpSpPr>
            <a:grpSpLocks/>
          </p:cNvGrpSpPr>
          <p:nvPr/>
        </p:nvGrpSpPr>
        <p:grpSpPr bwMode="auto">
          <a:xfrm>
            <a:off x="1219200" y="1447800"/>
            <a:ext cx="3657600" cy="4038600"/>
            <a:chOff x="816" y="1152"/>
            <a:chExt cx="2304" cy="2544"/>
          </a:xfrm>
        </p:grpSpPr>
        <p:sp>
          <p:nvSpPr>
            <p:cNvPr id="95267" name="Oval 35"/>
            <p:cNvSpPr>
              <a:spLocks noChangeArrowheads="1"/>
            </p:cNvSpPr>
            <p:nvPr/>
          </p:nvSpPr>
          <p:spPr bwMode="gray">
            <a:xfrm rot="-723406">
              <a:off x="2089" y="3276"/>
              <a:ext cx="906" cy="420"/>
            </a:xfrm>
            <a:prstGeom prst="ellipse">
              <a:avLst/>
            </a:prstGeom>
            <a:solidFill>
              <a:srgbClr val="0F2145">
                <a:alpha val="30000"/>
              </a:srgbClr>
            </a:solidFill>
            <a:ln w="9525">
              <a:noFill/>
              <a:round/>
              <a:headEnd/>
              <a:tailEnd/>
            </a:ln>
            <a:effectLst/>
          </p:spPr>
          <p:txBody>
            <a:bodyPr wrap="none" anchor="ctr"/>
            <a:lstStyle/>
            <a:p>
              <a:endParaRPr lang="en-US"/>
            </a:p>
          </p:txBody>
        </p:sp>
        <p:sp>
          <p:nvSpPr>
            <p:cNvPr id="95268" name="Oval 36"/>
            <p:cNvSpPr>
              <a:spLocks noChangeArrowheads="1"/>
            </p:cNvSpPr>
            <p:nvPr/>
          </p:nvSpPr>
          <p:spPr bwMode="gray">
            <a:xfrm>
              <a:off x="2046" y="2508"/>
              <a:ext cx="1074" cy="1075"/>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5269" name="Oval 37"/>
            <p:cNvSpPr>
              <a:spLocks noChangeArrowheads="1"/>
            </p:cNvSpPr>
            <p:nvPr/>
          </p:nvSpPr>
          <p:spPr bwMode="gray">
            <a:xfrm>
              <a:off x="2059" y="2514"/>
              <a:ext cx="1049" cy="1048"/>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5270" name="Oval 38"/>
            <p:cNvSpPr>
              <a:spLocks noChangeArrowheads="1"/>
            </p:cNvSpPr>
            <p:nvPr/>
          </p:nvSpPr>
          <p:spPr bwMode="gray">
            <a:xfrm>
              <a:off x="2070" y="2524"/>
              <a:ext cx="998" cy="980"/>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5271" name="Oval 39"/>
            <p:cNvSpPr>
              <a:spLocks noChangeArrowheads="1"/>
            </p:cNvSpPr>
            <p:nvPr/>
          </p:nvSpPr>
          <p:spPr bwMode="gray">
            <a:xfrm>
              <a:off x="2128" y="2552"/>
              <a:ext cx="888" cy="79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95272" name="Text Box 40"/>
            <p:cNvSpPr txBox="1">
              <a:spLocks noChangeArrowheads="1"/>
            </p:cNvSpPr>
            <p:nvPr/>
          </p:nvSpPr>
          <p:spPr bwMode="gray">
            <a:xfrm>
              <a:off x="2308" y="2903"/>
              <a:ext cx="552" cy="327"/>
            </a:xfrm>
            <a:prstGeom prst="rect">
              <a:avLst/>
            </a:prstGeom>
            <a:noFill/>
            <a:ln w="9525" algn="ctr">
              <a:noFill/>
              <a:miter lim="800000"/>
              <a:headEnd/>
              <a:tailEnd/>
            </a:ln>
            <a:effectLst/>
          </p:spPr>
          <p:txBody>
            <a:bodyPr wrap="none">
              <a:spAutoFit/>
            </a:bodyPr>
            <a:lstStyle/>
            <a:p>
              <a:pPr algn="ctr"/>
              <a:r>
                <a:rPr lang="en-US" sz="2800">
                  <a:solidFill>
                    <a:srgbClr val="000000"/>
                  </a:solidFill>
                </a:rPr>
                <a:t>Text</a:t>
              </a:r>
              <a:endParaRPr lang="en-US"/>
            </a:p>
          </p:txBody>
        </p:sp>
        <p:sp>
          <p:nvSpPr>
            <p:cNvPr id="95273" name="Oval 41"/>
            <p:cNvSpPr>
              <a:spLocks noChangeArrowheads="1"/>
            </p:cNvSpPr>
            <p:nvPr/>
          </p:nvSpPr>
          <p:spPr bwMode="gray">
            <a:xfrm rot="-772996">
              <a:off x="928" y="2892"/>
              <a:ext cx="714" cy="384"/>
            </a:xfrm>
            <a:prstGeom prst="ellipse">
              <a:avLst/>
            </a:prstGeom>
            <a:solidFill>
              <a:srgbClr val="0F2145">
                <a:alpha val="30000"/>
              </a:srgbClr>
            </a:solidFill>
            <a:ln w="9525">
              <a:noFill/>
              <a:round/>
              <a:headEnd/>
              <a:tailEnd/>
            </a:ln>
            <a:effectLst/>
          </p:spPr>
          <p:txBody>
            <a:bodyPr wrap="none" anchor="ctr"/>
            <a:lstStyle/>
            <a:p>
              <a:endParaRPr lang="en-US"/>
            </a:p>
          </p:txBody>
        </p:sp>
        <p:grpSp>
          <p:nvGrpSpPr>
            <p:cNvPr id="95274" name="Group 42"/>
            <p:cNvGrpSpPr>
              <a:grpSpLocks/>
            </p:cNvGrpSpPr>
            <p:nvPr/>
          </p:nvGrpSpPr>
          <p:grpSpPr bwMode="auto">
            <a:xfrm>
              <a:off x="880" y="2268"/>
              <a:ext cx="864" cy="908"/>
              <a:chOff x="732" y="2112"/>
              <a:chExt cx="842" cy="860"/>
            </a:xfrm>
          </p:grpSpPr>
          <p:sp>
            <p:nvSpPr>
              <p:cNvPr id="95275" name="Oval 43"/>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5276" name="Oval 44"/>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5277" name="Oval 45"/>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5278" name="Oval 46"/>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95279" name="Text Box 47"/>
              <p:cNvSpPr txBox="1">
                <a:spLocks noChangeArrowheads="1"/>
              </p:cNvSpPr>
              <p:nvPr/>
            </p:nvSpPr>
            <p:spPr bwMode="gray">
              <a:xfrm>
                <a:off x="904" y="2414"/>
                <a:ext cx="476" cy="273"/>
              </a:xfrm>
              <a:prstGeom prst="rect">
                <a:avLst/>
              </a:prstGeom>
              <a:noFill/>
              <a:ln w="9525" algn="ctr">
                <a:noFill/>
                <a:miter lim="800000"/>
                <a:headEnd/>
                <a:tailEnd/>
              </a:ln>
              <a:effectLst/>
            </p:spPr>
            <p:txBody>
              <a:bodyPr wrap="none">
                <a:spAutoFit/>
              </a:bodyPr>
              <a:lstStyle/>
              <a:p>
                <a:pPr algn="ctr"/>
                <a:r>
                  <a:rPr lang="en-US" sz="2400">
                    <a:solidFill>
                      <a:srgbClr val="000000"/>
                    </a:solidFill>
                  </a:rPr>
                  <a:t>Text</a:t>
                </a:r>
                <a:endParaRPr lang="en-US"/>
              </a:p>
            </p:txBody>
          </p:sp>
        </p:grpSp>
        <p:sp>
          <p:nvSpPr>
            <p:cNvPr id="95280" name="Oval 48"/>
            <p:cNvSpPr>
              <a:spLocks noChangeArrowheads="1"/>
            </p:cNvSpPr>
            <p:nvPr/>
          </p:nvSpPr>
          <p:spPr bwMode="gray">
            <a:xfrm>
              <a:off x="816" y="1786"/>
              <a:ext cx="576" cy="336"/>
            </a:xfrm>
            <a:prstGeom prst="ellipse">
              <a:avLst/>
            </a:prstGeom>
            <a:solidFill>
              <a:srgbClr val="0F2145">
                <a:alpha val="30000"/>
              </a:srgbClr>
            </a:solidFill>
            <a:ln w="9525">
              <a:noFill/>
              <a:round/>
              <a:headEnd/>
              <a:tailEnd/>
            </a:ln>
            <a:effectLst/>
          </p:spPr>
          <p:txBody>
            <a:bodyPr wrap="none" anchor="ctr"/>
            <a:lstStyle/>
            <a:p>
              <a:endParaRPr lang="en-US"/>
            </a:p>
          </p:txBody>
        </p:sp>
        <p:sp>
          <p:nvSpPr>
            <p:cNvPr id="95281" name="Oval 49"/>
            <p:cNvSpPr>
              <a:spLocks noChangeArrowheads="1"/>
            </p:cNvSpPr>
            <p:nvPr/>
          </p:nvSpPr>
          <p:spPr bwMode="gray">
            <a:xfrm>
              <a:off x="864" y="1404"/>
              <a:ext cx="645" cy="645"/>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5282" name="Oval 50"/>
            <p:cNvSpPr>
              <a:spLocks noChangeArrowheads="1"/>
            </p:cNvSpPr>
            <p:nvPr/>
          </p:nvSpPr>
          <p:spPr bwMode="gray">
            <a:xfrm>
              <a:off x="872" y="1407"/>
              <a:ext cx="630" cy="63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5283" name="Oval 51"/>
            <p:cNvSpPr>
              <a:spLocks noChangeArrowheads="1"/>
            </p:cNvSpPr>
            <p:nvPr/>
          </p:nvSpPr>
          <p:spPr bwMode="gray">
            <a:xfrm>
              <a:off x="879" y="1414"/>
              <a:ext cx="599" cy="588"/>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5284" name="Oval 52"/>
            <p:cNvSpPr>
              <a:spLocks noChangeArrowheads="1"/>
            </p:cNvSpPr>
            <p:nvPr/>
          </p:nvSpPr>
          <p:spPr bwMode="gray">
            <a:xfrm>
              <a:off x="913" y="1430"/>
              <a:ext cx="534" cy="477"/>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95285" name="Text Box 53"/>
            <p:cNvSpPr txBox="1">
              <a:spLocks noChangeArrowheads="1"/>
            </p:cNvSpPr>
            <p:nvPr/>
          </p:nvSpPr>
          <p:spPr bwMode="gray">
            <a:xfrm>
              <a:off x="987" y="1624"/>
              <a:ext cx="412" cy="231"/>
            </a:xfrm>
            <a:prstGeom prst="rect">
              <a:avLst/>
            </a:prstGeom>
            <a:noFill/>
            <a:ln w="9525" algn="ctr">
              <a:noFill/>
              <a:miter lim="800000"/>
              <a:headEnd/>
              <a:tailEnd/>
            </a:ln>
            <a:effectLst/>
          </p:spPr>
          <p:txBody>
            <a:bodyPr wrap="none">
              <a:spAutoFit/>
            </a:bodyPr>
            <a:lstStyle/>
            <a:p>
              <a:pPr algn="ctr"/>
              <a:r>
                <a:rPr lang="en-US" b="1">
                  <a:solidFill>
                    <a:srgbClr val="000000"/>
                  </a:solidFill>
                </a:rPr>
                <a:t>Text</a:t>
              </a:r>
              <a:endParaRPr lang="en-US"/>
            </a:p>
          </p:txBody>
        </p:sp>
        <p:sp>
          <p:nvSpPr>
            <p:cNvPr id="95286" name="Oval 54"/>
            <p:cNvSpPr>
              <a:spLocks noChangeArrowheads="1"/>
            </p:cNvSpPr>
            <p:nvPr/>
          </p:nvSpPr>
          <p:spPr bwMode="gray">
            <a:xfrm>
              <a:off x="1614" y="1488"/>
              <a:ext cx="432" cy="144"/>
            </a:xfrm>
            <a:prstGeom prst="ellipse">
              <a:avLst/>
            </a:prstGeom>
            <a:solidFill>
              <a:srgbClr val="0F2145">
                <a:alpha val="30000"/>
              </a:srgbClr>
            </a:solidFill>
            <a:ln w="9525">
              <a:noFill/>
              <a:round/>
              <a:headEnd/>
              <a:tailEnd/>
            </a:ln>
            <a:effectLst/>
          </p:spPr>
          <p:txBody>
            <a:bodyPr wrap="none" anchor="ctr"/>
            <a:lstStyle/>
            <a:p>
              <a:endParaRPr lang="en-US"/>
            </a:p>
          </p:txBody>
        </p:sp>
        <p:sp>
          <p:nvSpPr>
            <p:cNvPr id="95287" name="Oval 55"/>
            <p:cNvSpPr>
              <a:spLocks noChangeArrowheads="1"/>
            </p:cNvSpPr>
            <p:nvPr/>
          </p:nvSpPr>
          <p:spPr bwMode="gray">
            <a:xfrm>
              <a:off x="1691" y="1152"/>
              <a:ext cx="430" cy="43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5288" name="Oval 56"/>
            <p:cNvSpPr>
              <a:spLocks noChangeArrowheads="1"/>
            </p:cNvSpPr>
            <p:nvPr/>
          </p:nvSpPr>
          <p:spPr bwMode="gray">
            <a:xfrm>
              <a:off x="1697" y="1154"/>
              <a:ext cx="419" cy="42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5289" name="Oval 57"/>
            <p:cNvSpPr>
              <a:spLocks noChangeArrowheads="1"/>
            </p:cNvSpPr>
            <p:nvPr/>
          </p:nvSpPr>
          <p:spPr bwMode="gray">
            <a:xfrm>
              <a:off x="1701" y="1158"/>
              <a:ext cx="399" cy="392"/>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5290" name="Oval 58"/>
            <p:cNvSpPr>
              <a:spLocks noChangeArrowheads="1"/>
            </p:cNvSpPr>
            <p:nvPr/>
          </p:nvSpPr>
          <p:spPr bwMode="gray">
            <a:xfrm>
              <a:off x="1724" y="1170"/>
              <a:ext cx="355" cy="317"/>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95291" name="Text Box 59"/>
            <p:cNvSpPr txBox="1">
              <a:spLocks noChangeArrowheads="1"/>
            </p:cNvSpPr>
            <p:nvPr/>
          </p:nvSpPr>
          <p:spPr bwMode="gray">
            <a:xfrm>
              <a:off x="1735" y="1293"/>
              <a:ext cx="345" cy="192"/>
            </a:xfrm>
            <a:prstGeom prst="rect">
              <a:avLst/>
            </a:prstGeom>
            <a:noFill/>
            <a:ln w="9525" algn="ctr">
              <a:noFill/>
              <a:miter lim="800000"/>
              <a:headEnd/>
              <a:tailEnd/>
            </a:ln>
            <a:effectLst/>
          </p:spPr>
          <p:txBody>
            <a:bodyPr wrap="none">
              <a:spAutoFit/>
            </a:bodyPr>
            <a:lstStyle/>
            <a:p>
              <a:pPr algn="ctr"/>
              <a:r>
                <a:rPr lang="en-US" sz="1400" b="1">
                  <a:solidFill>
                    <a:srgbClr val="000000"/>
                  </a:solidFill>
                </a:rPr>
                <a:t>Text</a:t>
              </a:r>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2"/>
          <p:cNvSpPr>
            <a:spLocks noGrp="1"/>
          </p:cNvSpPr>
          <p:nvPr>
            <p:ph type="dt" sz="half" idx="10"/>
          </p:nvPr>
        </p:nvSpPr>
        <p:spPr/>
        <p:txBody>
          <a:bodyPr/>
          <a:lstStyle/>
          <a:p>
            <a:r>
              <a:rPr lang="en-US"/>
              <a:t>www.thmemgallery.com</a:t>
            </a:r>
          </a:p>
        </p:txBody>
      </p:sp>
      <p:sp>
        <p:nvSpPr>
          <p:cNvPr id="53" name="Footer Placeholder 3"/>
          <p:cNvSpPr>
            <a:spLocks noGrp="1"/>
          </p:cNvSpPr>
          <p:nvPr>
            <p:ph type="ftr" sz="quarter" idx="11"/>
          </p:nvPr>
        </p:nvSpPr>
        <p:spPr/>
        <p:txBody>
          <a:bodyPr/>
          <a:lstStyle/>
          <a:p>
            <a:r>
              <a:rPr lang="en-US"/>
              <a:t>Company Logo</a:t>
            </a:r>
          </a:p>
        </p:txBody>
      </p:sp>
      <p:sp>
        <p:nvSpPr>
          <p:cNvPr id="94210" name="Rectangle 2"/>
          <p:cNvSpPr>
            <a:spLocks noGrp="1" noChangeArrowheads="1"/>
          </p:cNvSpPr>
          <p:nvPr>
            <p:ph type="title"/>
          </p:nvPr>
        </p:nvSpPr>
        <p:spPr/>
        <p:txBody>
          <a:bodyPr/>
          <a:lstStyle/>
          <a:p>
            <a:r>
              <a:rPr lang="en-US"/>
              <a:t> Cycle Diagram</a:t>
            </a:r>
          </a:p>
        </p:txBody>
      </p:sp>
      <p:grpSp>
        <p:nvGrpSpPr>
          <p:cNvPr id="94260" name="Group 52"/>
          <p:cNvGrpSpPr>
            <a:grpSpLocks/>
          </p:cNvGrpSpPr>
          <p:nvPr/>
        </p:nvGrpSpPr>
        <p:grpSpPr bwMode="auto">
          <a:xfrm>
            <a:off x="685800" y="1447800"/>
            <a:ext cx="7848600" cy="4419600"/>
            <a:chOff x="288" y="873"/>
            <a:chExt cx="5280" cy="2967"/>
          </a:xfrm>
        </p:grpSpPr>
        <p:sp>
          <p:nvSpPr>
            <p:cNvPr id="94261" name="Oval 53"/>
            <p:cNvSpPr>
              <a:spLocks noChangeArrowheads="1"/>
            </p:cNvSpPr>
            <p:nvPr/>
          </p:nvSpPr>
          <p:spPr bwMode="auto">
            <a:xfrm>
              <a:off x="1632" y="1344"/>
              <a:ext cx="2544" cy="2496"/>
            </a:xfrm>
            <a:prstGeom prst="ellipse">
              <a:avLst/>
            </a:prstGeom>
            <a:gradFill rotWithShape="1">
              <a:gsLst>
                <a:gs pos="0">
                  <a:schemeClr val="accent2"/>
                </a:gs>
                <a:gs pos="100000">
                  <a:schemeClr val="accent2">
                    <a:gamma/>
                    <a:tint val="0"/>
                    <a:invGamma/>
                  </a:schemeClr>
                </a:gs>
              </a:gsLst>
              <a:lin ang="5400000" scaled="1"/>
            </a:gradFill>
            <a:ln w="9525" algn="ctr">
              <a:solidFill>
                <a:schemeClr val="accent2"/>
              </a:solidFill>
              <a:round/>
              <a:headEnd/>
              <a:tailEnd/>
            </a:ln>
            <a:effectLst/>
          </p:spPr>
          <p:txBody>
            <a:bodyPr wrap="none" anchor="ctr"/>
            <a:lstStyle/>
            <a:p>
              <a:endParaRPr lang="en-US"/>
            </a:p>
          </p:txBody>
        </p:sp>
        <p:grpSp>
          <p:nvGrpSpPr>
            <p:cNvPr id="94262" name="Group 54"/>
            <p:cNvGrpSpPr>
              <a:grpSpLocks/>
            </p:cNvGrpSpPr>
            <p:nvPr/>
          </p:nvGrpSpPr>
          <p:grpSpPr bwMode="auto">
            <a:xfrm>
              <a:off x="2256" y="1968"/>
              <a:ext cx="1296" cy="1344"/>
              <a:chOff x="2016" y="1920"/>
              <a:chExt cx="1680" cy="1680"/>
            </a:xfrm>
          </p:grpSpPr>
          <p:sp>
            <p:nvSpPr>
              <p:cNvPr id="94263" name="Oval 55"/>
              <p:cNvSpPr>
                <a:spLocks noChangeArrowheads="1"/>
              </p:cNvSpPr>
              <p:nvPr/>
            </p:nvSpPr>
            <p:spPr bwMode="gray">
              <a:xfrm>
                <a:off x="2016" y="1920"/>
                <a:ext cx="1680" cy="1680"/>
              </a:xfrm>
              <a:prstGeom prst="ellipse">
                <a:avLst/>
              </a:prstGeom>
              <a:gradFill rotWithShape="1">
                <a:gsLst>
                  <a:gs pos="0">
                    <a:srgbClr val="FF6600"/>
                  </a:gs>
                  <a:gs pos="100000">
                    <a:srgbClr val="FF6600">
                      <a:gamma/>
                      <a:shade val="45490"/>
                      <a:invGamma/>
                    </a:srgbClr>
                  </a:gs>
                </a:gsLst>
                <a:lin ang="5400000" scaled="1"/>
              </a:gradFill>
              <a:ln w="9525">
                <a:noFill/>
                <a:round/>
                <a:headEnd/>
                <a:tailEnd/>
              </a:ln>
              <a:effectLst/>
            </p:spPr>
            <p:txBody>
              <a:bodyPr wrap="none" anchor="ctr"/>
              <a:lstStyle/>
              <a:p>
                <a:endParaRPr lang="en-US"/>
              </a:p>
            </p:txBody>
          </p:sp>
          <p:sp>
            <p:nvSpPr>
              <p:cNvPr id="94264" name="Freeform 56"/>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6600"/>
                  </a:gs>
                </a:gsLst>
                <a:lin ang="5400000" scaled="1"/>
              </a:gradFill>
              <a:ln w="0">
                <a:noFill/>
                <a:prstDash val="solid"/>
                <a:round/>
                <a:headEnd/>
                <a:tailEnd/>
              </a:ln>
            </p:spPr>
            <p:txBody>
              <a:bodyPr/>
              <a:lstStyle/>
              <a:p>
                <a:endParaRPr lang="en-US"/>
              </a:p>
            </p:txBody>
          </p:sp>
        </p:grpSp>
        <p:sp>
          <p:nvSpPr>
            <p:cNvPr id="94265" name="Text Box 57"/>
            <p:cNvSpPr txBox="1">
              <a:spLocks noChangeArrowheads="1"/>
            </p:cNvSpPr>
            <p:nvPr/>
          </p:nvSpPr>
          <p:spPr bwMode="gray">
            <a:xfrm>
              <a:off x="2458" y="2496"/>
              <a:ext cx="944" cy="307"/>
            </a:xfrm>
            <a:prstGeom prst="rect">
              <a:avLst/>
            </a:prstGeom>
            <a:noFill/>
            <a:ln w="9525">
              <a:noFill/>
              <a:miter lim="800000"/>
              <a:headEnd/>
              <a:tailEnd/>
            </a:ln>
            <a:effectLst/>
          </p:spPr>
          <p:txBody>
            <a:bodyPr wrap="none">
              <a:spAutoFit/>
            </a:bodyPr>
            <a:lstStyle/>
            <a:p>
              <a:pPr algn="ctr" eaLnBrk="0" hangingPunct="0"/>
              <a:r>
                <a:rPr lang="en-US" sz="2400" b="1">
                  <a:solidFill>
                    <a:srgbClr val="FFFF00"/>
                  </a:solidFill>
                  <a:effectLst>
                    <a:outerShdw blurRad="38100" dist="38100" dir="2700000" algn="tl">
                      <a:srgbClr val="C0C0C0"/>
                    </a:outerShdw>
                  </a:effectLst>
                </a:rPr>
                <a:t>Concept</a:t>
              </a:r>
            </a:p>
          </p:txBody>
        </p:sp>
        <p:grpSp>
          <p:nvGrpSpPr>
            <p:cNvPr id="94266" name="Group 58"/>
            <p:cNvGrpSpPr>
              <a:grpSpLocks/>
            </p:cNvGrpSpPr>
            <p:nvPr/>
          </p:nvGrpSpPr>
          <p:grpSpPr bwMode="auto">
            <a:xfrm>
              <a:off x="2640" y="1104"/>
              <a:ext cx="432" cy="415"/>
              <a:chOff x="2640" y="1088"/>
              <a:chExt cx="432" cy="415"/>
            </a:xfrm>
          </p:grpSpPr>
          <p:grpSp>
            <p:nvGrpSpPr>
              <p:cNvPr id="94267" name="Group 59"/>
              <p:cNvGrpSpPr>
                <a:grpSpLocks/>
              </p:cNvGrpSpPr>
              <p:nvPr/>
            </p:nvGrpSpPr>
            <p:grpSpPr bwMode="auto">
              <a:xfrm>
                <a:off x="2640" y="1088"/>
                <a:ext cx="432" cy="415"/>
                <a:chOff x="2016" y="1920"/>
                <a:chExt cx="1680" cy="1680"/>
              </a:xfrm>
            </p:grpSpPr>
            <p:sp>
              <p:nvSpPr>
                <p:cNvPr id="94268" name="Oval 6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w="9525">
                  <a:noFill/>
                  <a:round/>
                  <a:headEnd/>
                  <a:tailEnd/>
                </a:ln>
                <a:effectLst/>
              </p:spPr>
              <p:txBody>
                <a:bodyPr wrap="none" anchor="ctr"/>
                <a:lstStyle/>
                <a:p>
                  <a:endParaRPr lang="en-US"/>
                </a:p>
              </p:txBody>
            </p:sp>
            <p:sp>
              <p:nvSpPr>
                <p:cNvPr id="94269" name="Freeform 61"/>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en-US"/>
                </a:p>
              </p:txBody>
            </p:sp>
          </p:grpSp>
          <p:sp>
            <p:nvSpPr>
              <p:cNvPr id="94270" name="Text Box 62"/>
              <p:cNvSpPr txBox="1">
                <a:spLocks noChangeArrowheads="1"/>
              </p:cNvSpPr>
              <p:nvPr/>
            </p:nvSpPr>
            <p:spPr bwMode="gray">
              <a:xfrm>
                <a:off x="2726" y="1152"/>
                <a:ext cx="280" cy="307"/>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effectLst>
                      <a:outerShdw blurRad="38100" dist="38100" dir="2700000" algn="tl">
                        <a:srgbClr val="C0C0C0"/>
                      </a:outerShdw>
                    </a:effectLst>
                    <a:latin typeface="Verdana" pitchFamily="34" charset="0"/>
                  </a:rPr>
                  <a:t>B</a:t>
                </a:r>
              </a:p>
            </p:txBody>
          </p:sp>
        </p:grpSp>
        <p:grpSp>
          <p:nvGrpSpPr>
            <p:cNvPr id="94271" name="Group 63"/>
            <p:cNvGrpSpPr>
              <a:grpSpLocks/>
            </p:cNvGrpSpPr>
            <p:nvPr/>
          </p:nvGrpSpPr>
          <p:grpSpPr bwMode="auto">
            <a:xfrm>
              <a:off x="2236" y="3191"/>
              <a:ext cx="201" cy="176"/>
              <a:chOff x="2236" y="3191"/>
              <a:chExt cx="201" cy="176"/>
            </a:xfrm>
          </p:grpSpPr>
          <p:sp>
            <p:nvSpPr>
              <p:cNvPr id="94272" name="Oval 64"/>
              <p:cNvSpPr>
                <a:spLocks noChangeArrowheads="1"/>
              </p:cNvSpPr>
              <p:nvPr/>
            </p:nvSpPr>
            <p:spPr bwMode="gray">
              <a:xfrm rot="18227093">
                <a:off x="2239" y="3282"/>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noFill/>
                <a:round/>
                <a:headEnd/>
                <a:tailEnd/>
              </a:ln>
              <a:effectLst/>
            </p:spPr>
            <p:txBody>
              <a:bodyPr wrap="none" anchor="ctr"/>
              <a:lstStyle/>
              <a:p>
                <a:endParaRPr lang="en-US"/>
              </a:p>
            </p:txBody>
          </p:sp>
          <p:sp>
            <p:nvSpPr>
              <p:cNvPr id="94273" name="Oval 65"/>
              <p:cNvSpPr>
                <a:spLocks noChangeArrowheads="1"/>
              </p:cNvSpPr>
              <p:nvPr/>
            </p:nvSpPr>
            <p:spPr bwMode="gray">
              <a:xfrm rot="18227093">
                <a:off x="2353" y="3188"/>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noFill/>
                <a:round/>
                <a:headEnd/>
                <a:tailEnd/>
              </a:ln>
              <a:effectLst/>
            </p:spPr>
            <p:txBody>
              <a:bodyPr wrap="none" anchor="ctr"/>
              <a:lstStyle/>
              <a:p>
                <a:endParaRPr lang="en-US"/>
              </a:p>
            </p:txBody>
          </p:sp>
        </p:grpSp>
        <p:grpSp>
          <p:nvGrpSpPr>
            <p:cNvPr id="94274" name="Group 66"/>
            <p:cNvGrpSpPr>
              <a:grpSpLocks/>
            </p:cNvGrpSpPr>
            <p:nvPr/>
          </p:nvGrpSpPr>
          <p:grpSpPr bwMode="auto">
            <a:xfrm>
              <a:off x="1824" y="3357"/>
              <a:ext cx="432" cy="432"/>
              <a:chOff x="1824" y="3357"/>
              <a:chExt cx="432" cy="432"/>
            </a:xfrm>
          </p:grpSpPr>
          <p:grpSp>
            <p:nvGrpSpPr>
              <p:cNvPr id="94275" name="Group 67"/>
              <p:cNvGrpSpPr>
                <a:grpSpLocks/>
              </p:cNvGrpSpPr>
              <p:nvPr/>
            </p:nvGrpSpPr>
            <p:grpSpPr bwMode="auto">
              <a:xfrm>
                <a:off x="1824" y="3357"/>
                <a:ext cx="432" cy="432"/>
                <a:chOff x="2016" y="1920"/>
                <a:chExt cx="1680" cy="1680"/>
              </a:xfrm>
            </p:grpSpPr>
            <p:sp>
              <p:nvSpPr>
                <p:cNvPr id="94276" name="Oval 6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endParaRPr lang="en-US"/>
                </a:p>
              </p:txBody>
            </p:sp>
            <p:sp>
              <p:nvSpPr>
                <p:cNvPr id="94277" name="Freeform 69"/>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en-US"/>
                </a:p>
              </p:txBody>
            </p:sp>
          </p:grpSp>
          <p:sp>
            <p:nvSpPr>
              <p:cNvPr id="94278" name="Text Box 70"/>
              <p:cNvSpPr txBox="1">
                <a:spLocks noChangeArrowheads="1"/>
              </p:cNvSpPr>
              <p:nvPr/>
            </p:nvSpPr>
            <p:spPr bwMode="gray">
              <a:xfrm>
                <a:off x="1904" y="3438"/>
                <a:ext cx="263" cy="307"/>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effectLst>
                      <a:outerShdw blurRad="38100" dist="38100" dir="2700000" algn="tl">
                        <a:srgbClr val="C0C0C0"/>
                      </a:outerShdw>
                    </a:effectLst>
                    <a:latin typeface="Verdana" pitchFamily="34" charset="0"/>
                  </a:rPr>
                  <a:t>E</a:t>
                </a:r>
              </a:p>
            </p:txBody>
          </p:sp>
        </p:grpSp>
        <p:grpSp>
          <p:nvGrpSpPr>
            <p:cNvPr id="94279" name="Group 71"/>
            <p:cNvGrpSpPr>
              <a:grpSpLocks/>
            </p:cNvGrpSpPr>
            <p:nvPr/>
          </p:nvGrpSpPr>
          <p:grpSpPr bwMode="auto">
            <a:xfrm>
              <a:off x="3938" y="1968"/>
              <a:ext cx="430" cy="437"/>
              <a:chOff x="3938" y="1968"/>
              <a:chExt cx="430" cy="437"/>
            </a:xfrm>
          </p:grpSpPr>
          <p:grpSp>
            <p:nvGrpSpPr>
              <p:cNvPr id="94280" name="Group 72"/>
              <p:cNvGrpSpPr>
                <a:grpSpLocks/>
              </p:cNvGrpSpPr>
              <p:nvPr/>
            </p:nvGrpSpPr>
            <p:grpSpPr bwMode="auto">
              <a:xfrm>
                <a:off x="3938" y="1968"/>
                <a:ext cx="430" cy="437"/>
                <a:chOff x="2016" y="1920"/>
                <a:chExt cx="1680" cy="1680"/>
              </a:xfrm>
            </p:grpSpPr>
            <p:sp>
              <p:nvSpPr>
                <p:cNvPr id="94281" name="Oval 73"/>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62353"/>
                        <a:invGamma/>
                      </a:schemeClr>
                    </a:gs>
                  </a:gsLst>
                  <a:lin ang="5400000" scaled="1"/>
                </a:gradFill>
                <a:ln w="9525">
                  <a:noFill/>
                  <a:round/>
                  <a:headEnd/>
                  <a:tailEnd/>
                </a:ln>
                <a:effectLst/>
              </p:spPr>
              <p:txBody>
                <a:bodyPr wrap="none" anchor="ctr"/>
                <a:lstStyle/>
                <a:p>
                  <a:endParaRPr lang="en-US"/>
                </a:p>
              </p:txBody>
            </p:sp>
            <p:sp>
              <p:nvSpPr>
                <p:cNvPr id="94282" name="Freeform 74"/>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w="0">
                  <a:noFill/>
                  <a:prstDash val="solid"/>
                  <a:round/>
                  <a:headEnd/>
                  <a:tailEnd/>
                </a:ln>
              </p:spPr>
              <p:txBody>
                <a:bodyPr/>
                <a:lstStyle/>
                <a:p>
                  <a:endParaRPr lang="en-US"/>
                </a:p>
              </p:txBody>
            </p:sp>
          </p:grpSp>
          <p:sp>
            <p:nvSpPr>
              <p:cNvPr id="94283" name="Text Box 75"/>
              <p:cNvSpPr txBox="1">
                <a:spLocks noChangeArrowheads="1"/>
              </p:cNvSpPr>
              <p:nvPr/>
            </p:nvSpPr>
            <p:spPr bwMode="gray">
              <a:xfrm>
                <a:off x="4012" y="2028"/>
                <a:ext cx="273" cy="306"/>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effectLst>
                      <a:outerShdw blurRad="38100" dist="38100" dir="2700000" algn="tl">
                        <a:srgbClr val="C0C0C0"/>
                      </a:outerShdw>
                    </a:effectLst>
                    <a:latin typeface="Verdana" pitchFamily="34" charset="0"/>
                  </a:rPr>
                  <a:t>C</a:t>
                </a:r>
              </a:p>
            </p:txBody>
          </p:sp>
        </p:grpSp>
        <p:grpSp>
          <p:nvGrpSpPr>
            <p:cNvPr id="94284" name="Group 76"/>
            <p:cNvGrpSpPr>
              <a:grpSpLocks/>
            </p:cNvGrpSpPr>
            <p:nvPr/>
          </p:nvGrpSpPr>
          <p:grpSpPr bwMode="auto">
            <a:xfrm>
              <a:off x="3552" y="3360"/>
              <a:ext cx="412" cy="392"/>
              <a:chOff x="3552" y="3339"/>
              <a:chExt cx="412" cy="392"/>
            </a:xfrm>
          </p:grpSpPr>
          <p:grpSp>
            <p:nvGrpSpPr>
              <p:cNvPr id="94285" name="Group 77"/>
              <p:cNvGrpSpPr>
                <a:grpSpLocks/>
              </p:cNvGrpSpPr>
              <p:nvPr/>
            </p:nvGrpSpPr>
            <p:grpSpPr bwMode="auto">
              <a:xfrm>
                <a:off x="3552" y="3339"/>
                <a:ext cx="412" cy="392"/>
                <a:chOff x="2016" y="1920"/>
                <a:chExt cx="1680" cy="1680"/>
              </a:xfrm>
            </p:grpSpPr>
            <p:sp>
              <p:nvSpPr>
                <p:cNvPr id="94286" name="Oval 78"/>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w="9525">
                  <a:noFill/>
                  <a:round/>
                  <a:headEnd/>
                  <a:tailEnd/>
                </a:ln>
                <a:effectLst/>
              </p:spPr>
              <p:txBody>
                <a:bodyPr wrap="none" anchor="ctr"/>
                <a:lstStyle/>
                <a:p>
                  <a:endParaRPr lang="en-US"/>
                </a:p>
              </p:txBody>
            </p:sp>
            <p:sp>
              <p:nvSpPr>
                <p:cNvPr id="94287" name="Freeform 79"/>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2"/>
                    </a:gs>
                  </a:gsLst>
                  <a:lin ang="5400000" scaled="1"/>
                </a:gradFill>
                <a:ln w="0">
                  <a:noFill/>
                  <a:prstDash val="solid"/>
                  <a:round/>
                  <a:headEnd/>
                  <a:tailEnd/>
                </a:ln>
              </p:spPr>
              <p:txBody>
                <a:bodyPr/>
                <a:lstStyle/>
                <a:p>
                  <a:endParaRPr lang="en-US"/>
                </a:p>
              </p:txBody>
            </p:sp>
          </p:grpSp>
          <p:sp>
            <p:nvSpPr>
              <p:cNvPr id="94288" name="Text Box 80"/>
              <p:cNvSpPr txBox="1">
                <a:spLocks noChangeArrowheads="1"/>
              </p:cNvSpPr>
              <p:nvPr/>
            </p:nvSpPr>
            <p:spPr bwMode="gray">
              <a:xfrm>
                <a:off x="3633" y="3360"/>
                <a:ext cx="294" cy="308"/>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effectLst>
                      <a:outerShdw blurRad="38100" dist="38100" dir="2700000" algn="tl">
                        <a:srgbClr val="C0C0C0"/>
                      </a:outerShdw>
                    </a:effectLst>
                    <a:latin typeface="Verdana" pitchFamily="34" charset="0"/>
                  </a:rPr>
                  <a:t>D</a:t>
                </a:r>
              </a:p>
            </p:txBody>
          </p:sp>
        </p:grpSp>
        <p:grpSp>
          <p:nvGrpSpPr>
            <p:cNvPr id="94289" name="Group 81"/>
            <p:cNvGrpSpPr>
              <a:grpSpLocks/>
            </p:cNvGrpSpPr>
            <p:nvPr/>
          </p:nvGrpSpPr>
          <p:grpSpPr bwMode="auto">
            <a:xfrm>
              <a:off x="1488" y="1968"/>
              <a:ext cx="432" cy="432"/>
              <a:chOff x="1488" y="1968"/>
              <a:chExt cx="432" cy="432"/>
            </a:xfrm>
          </p:grpSpPr>
          <p:grpSp>
            <p:nvGrpSpPr>
              <p:cNvPr id="94290" name="Group 82"/>
              <p:cNvGrpSpPr>
                <a:grpSpLocks/>
              </p:cNvGrpSpPr>
              <p:nvPr/>
            </p:nvGrpSpPr>
            <p:grpSpPr bwMode="auto">
              <a:xfrm>
                <a:off x="1488" y="1968"/>
                <a:ext cx="432" cy="432"/>
                <a:chOff x="2016" y="1920"/>
                <a:chExt cx="1680" cy="1680"/>
              </a:xfrm>
            </p:grpSpPr>
            <p:sp>
              <p:nvSpPr>
                <p:cNvPr id="94291" name="Oval 83"/>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noFill/>
                  <a:round/>
                  <a:headEnd/>
                  <a:tailEnd/>
                </a:ln>
                <a:effectLst/>
              </p:spPr>
              <p:txBody>
                <a:bodyPr wrap="none" anchor="ctr"/>
                <a:lstStyle/>
                <a:p>
                  <a:endParaRPr lang="en-US"/>
                </a:p>
              </p:txBody>
            </p:sp>
            <p:sp>
              <p:nvSpPr>
                <p:cNvPr id="94292" name="Freeform 84"/>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w="0">
                  <a:noFill/>
                  <a:prstDash val="solid"/>
                  <a:round/>
                  <a:headEnd/>
                  <a:tailEnd/>
                </a:ln>
              </p:spPr>
              <p:txBody>
                <a:bodyPr/>
                <a:lstStyle/>
                <a:p>
                  <a:endParaRPr lang="en-US"/>
                </a:p>
              </p:txBody>
            </p:sp>
          </p:grpSp>
          <p:sp>
            <p:nvSpPr>
              <p:cNvPr id="94293" name="Text Box 85"/>
              <p:cNvSpPr txBox="1">
                <a:spLocks noChangeArrowheads="1"/>
              </p:cNvSpPr>
              <p:nvPr/>
            </p:nvSpPr>
            <p:spPr bwMode="gray">
              <a:xfrm>
                <a:off x="1570" y="2016"/>
                <a:ext cx="284" cy="306"/>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effectLst>
                      <a:outerShdw blurRad="38100" dist="38100" dir="2700000" algn="tl">
                        <a:srgbClr val="C0C0C0"/>
                      </a:outerShdw>
                    </a:effectLst>
                    <a:latin typeface="Verdana" pitchFamily="34" charset="0"/>
                  </a:rPr>
                  <a:t>A</a:t>
                </a:r>
              </a:p>
            </p:txBody>
          </p:sp>
        </p:grpSp>
        <p:sp>
          <p:nvSpPr>
            <p:cNvPr id="94294" name="Oval 86"/>
            <p:cNvSpPr>
              <a:spLocks noChangeArrowheads="1"/>
            </p:cNvSpPr>
            <p:nvPr/>
          </p:nvSpPr>
          <p:spPr bwMode="gray">
            <a:xfrm rot="18227093">
              <a:off x="3507" y="3261"/>
              <a:ext cx="82" cy="87"/>
            </a:xfrm>
            <a:prstGeom prst="ellipse">
              <a:avLst/>
            </a:prstGeom>
            <a:gradFill rotWithShape="1">
              <a:gsLst>
                <a:gs pos="0">
                  <a:schemeClr val="bg2"/>
                </a:gs>
                <a:gs pos="100000">
                  <a:schemeClr val="bg2">
                    <a:gamma/>
                    <a:shade val="66667"/>
                    <a:invGamma/>
                  </a:schemeClr>
                </a:gs>
              </a:gsLst>
              <a:path path="shape">
                <a:fillToRect l="50000" t="50000" r="50000" b="50000"/>
              </a:path>
            </a:gradFill>
            <a:ln w="9525">
              <a:noFill/>
              <a:round/>
              <a:headEnd/>
              <a:tailEnd/>
            </a:ln>
            <a:effectLst/>
          </p:spPr>
          <p:txBody>
            <a:bodyPr wrap="none" anchor="ctr"/>
            <a:lstStyle/>
            <a:p>
              <a:endParaRPr lang="en-US"/>
            </a:p>
          </p:txBody>
        </p:sp>
        <p:sp>
          <p:nvSpPr>
            <p:cNvPr id="94295" name="Oval 87"/>
            <p:cNvSpPr>
              <a:spLocks noChangeArrowheads="1"/>
            </p:cNvSpPr>
            <p:nvPr/>
          </p:nvSpPr>
          <p:spPr bwMode="gray">
            <a:xfrm rot="18227093">
              <a:off x="3411" y="3165"/>
              <a:ext cx="82" cy="87"/>
            </a:xfrm>
            <a:prstGeom prst="ellipse">
              <a:avLst/>
            </a:prstGeom>
            <a:gradFill rotWithShape="1">
              <a:gsLst>
                <a:gs pos="0">
                  <a:schemeClr val="bg2"/>
                </a:gs>
                <a:gs pos="100000">
                  <a:schemeClr val="bg2">
                    <a:gamma/>
                    <a:shade val="66667"/>
                    <a:invGamma/>
                  </a:schemeClr>
                </a:gs>
              </a:gsLst>
              <a:path path="shape">
                <a:fillToRect l="50000" t="50000" r="50000" b="50000"/>
              </a:path>
            </a:gradFill>
            <a:ln w="9525">
              <a:noFill/>
              <a:round/>
              <a:headEnd/>
              <a:tailEnd/>
            </a:ln>
            <a:effectLst/>
          </p:spPr>
          <p:txBody>
            <a:bodyPr wrap="none" anchor="ctr"/>
            <a:lstStyle/>
            <a:p>
              <a:endParaRPr lang="en-US"/>
            </a:p>
          </p:txBody>
        </p:sp>
        <p:grpSp>
          <p:nvGrpSpPr>
            <p:cNvPr id="94296" name="Group 88"/>
            <p:cNvGrpSpPr>
              <a:grpSpLocks/>
            </p:cNvGrpSpPr>
            <p:nvPr/>
          </p:nvGrpSpPr>
          <p:grpSpPr bwMode="auto">
            <a:xfrm>
              <a:off x="1968" y="2256"/>
              <a:ext cx="231" cy="130"/>
              <a:chOff x="2016" y="2304"/>
              <a:chExt cx="231" cy="130"/>
            </a:xfrm>
          </p:grpSpPr>
          <p:sp>
            <p:nvSpPr>
              <p:cNvPr id="94297" name="Oval 89"/>
              <p:cNvSpPr>
                <a:spLocks noChangeArrowheads="1"/>
              </p:cNvSpPr>
              <p:nvPr/>
            </p:nvSpPr>
            <p:spPr bwMode="gray">
              <a:xfrm rot="18227093">
                <a:off x="2019" y="2301"/>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noFill/>
                <a:round/>
                <a:headEnd/>
                <a:tailEnd/>
              </a:ln>
              <a:effectLst/>
            </p:spPr>
            <p:txBody>
              <a:bodyPr wrap="none" anchor="ctr"/>
              <a:lstStyle/>
              <a:p>
                <a:endParaRPr lang="en-US"/>
              </a:p>
            </p:txBody>
          </p:sp>
          <p:sp>
            <p:nvSpPr>
              <p:cNvPr id="94298" name="Oval 90"/>
              <p:cNvSpPr>
                <a:spLocks noChangeArrowheads="1"/>
              </p:cNvSpPr>
              <p:nvPr/>
            </p:nvSpPr>
            <p:spPr bwMode="gray">
              <a:xfrm rot="18227093">
                <a:off x="2163" y="234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noFill/>
                <a:round/>
                <a:headEnd/>
                <a:tailEnd/>
              </a:ln>
              <a:effectLst/>
            </p:spPr>
            <p:txBody>
              <a:bodyPr wrap="none" anchor="ctr"/>
              <a:lstStyle/>
              <a:p>
                <a:endParaRPr lang="en-US"/>
              </a:p>
            </p:txBody>
          </p:sp>
        </p:grpSp>
        <p:grpSp>
          <p:nvGrpSpPr>
            <p:cNvPr id="94299" name="Group 91"/>
            <p:cNvGrpSpPr>
              <a:grpSpLocks/>
            </p:cNvGrpSpPr>
            <p:nvPr/>
          </p:nvGrpSpPr>
          <p:grpSpPr bwMode="auto">
            <a:xfrm>
              <a:off x="2832" y="1612"/>
              <a:ext cx="87" cy="260"/>
              <a:chOff x="2832" y="1612"/>
              <a:chExt cx="87" cy="260"/>
            </a:xfrm>
          </p:grpSpPr>
          <p:sp>
            <p:nvSpPr>
              <p:cNvPr id="94300" name="Oval 92"/>
              <p:cNvSpPr>
                <a:spLocks noChangeArrowheads="1"/>
              </p:cNvSpPr>
              <p:nvPr/>
            </p:nvSpPr>
            <p:spPr bwMode="gray">
              <a:xfrm rot="18227093">
                <a:off x="2835"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noFill/>
                <a:round/>
                <a:headEnd/>
                <a:tailEnd/>
              </a:ln>
              <a:effectLst/>
            </p:spPr>
            <p:txBody>
              <a:bodyPr wrap="none" anchor="ctr"/>
              <a:lstStyle/>
              <a:p>
                <a:endParaRPr lang="en-US"/>
              </a:p>
            </p:txBody>
          </p:sp>
          <p:sp>
            <p:nvSpPr>
              <p:cNvPr id="94301" name="Oval 93"/>
              <p:cNvSpPr>
                <a:spLocks noChangeArrowheads="1"/>
              </p:cNvSpPr>
              <p:nvPr/>
            </p:nvSpPr>
            <p:spPr bwMode="gray">
              <a:xfrm rot="18227093">
                <a:off x="2835"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noFill/>
                <a:round/>
                <a:headEnd/>
                <a:tailEnd/>
              </a:ln>
              <a:effectLst/>
            </p:spPr>
            <p:txBody>
              <a:bodyPr wrap="none" anchor="ctr"/>
              <a:lstStyle/>
              <a:p>
                <a:endParaRPr lang="en-US"/>
              </a:p>
            </p:txBody>
          </p:sp>
        </p:grpSp>
        <p:sp>
          <p:nvSpPr>
            <p:cNvPr id="94302" name="Oval 94"/>
            <p:cNvSpPr>
              <a:spLocks noChangeArrowheads="1"/>
            </p:cNvSpPr>
            <p:nvPr/>
          </p:nvSpPr>
          <p:spPr bwMode="gray">
            <a:xfrm rot="18227093">
              <a:off x="3759" y="2271"/>
              <a:ext cx="82" cy="87"/>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endParaRPr lang="en-US"/>
            </a:p>
          </p:txBody>
        </p:sp>
        <p:sp>
          <p:nvSpPr>
            <p:cNvPr id="94303" name="Oval 95"/>
            <p:cNvSpPr>
              <a:spLocks noChangeArrowheads="1"/>
            </p:cNvSpPr>
            <p:nvPr/>
          </p:nvSpPr>
          <p:spPr bwMode="gray">
            <a:xfrm rot="18227093">
              <a:off x="3603" y="2349"/>
              <a:ext cx="82" cy="87"/>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endParaRPr lang="en-US"/>
            </a:p>
          </p:txBody>
        </p:sp>
        <p:sp>
          <p:nvSpPr>
            <p:cNvPr id="94304" name="Text Box 96"/>
            <p:cNvSpPr txBox="1">
              <a:spLocks noChangeArrowheads="1"/>
            </p:cNvSpPr>
            <p:nvPr/>
          </p:nvSpPr>
          <p:spPr bwMode="auto">
            <a:xfrm>
              <a:off x="288" y="2064"/>
              <a:ext cx="1200" cy="247"/>
            </a:xfrm>
            <a:prstGeom prst="rect">
              <a:avLst/>
            </a:prstGeom>
            <a:noFill/>
            <a:ln w="9525">
              <a:noFill/>
              <a:miter lim="800000"/>
              <a:headEnd/>
              <a:tailEnd/>
            </a:ln>
            <a:effectLst/>
          </p:spPr>
          <p:txBody>
            <a:bodyPr>
              <a:spAutoFit/>
            </a:bodyPr>
            <a:lstStyle/>
            <a:p>
              <a:pPr algn="ctr" eaLnBrk="0" hangingPunct="0"/>
              <a:r>
                <a:rPr lang="en-US"/>
                <a:t>Add Your Text</a:t>
              </a:r>
            </a:p>
          </p:txBody>
        </p:sp>
        <p:sp>
          <p:nvSpPr>
            <p:cNvPr id="94305" name="Text Box 97"/>
            <p:cNvSpPr txBox="1">
              <a:spLocks noChangeArrowheads="1"/>
            </p:cNvSpPr>
            <p:nvPr/>
          </p:nvSpPr>
          <p:spPr bwMode="auto">
            <a:xfrm>
              <a:off x="2256" y="873"/>
              <a:ext cx="1200" cy="246"/>
            </a:xfrm>
            <a:prstGeom prst="rect">
              <a:avLst/>
            </a:prstGeom>
            <a:noFill/>
            <a:ln w="9525">
              <a:noFill/>
              <a:miter lim="800000"/>
              <a:headEnd/>
              <a:tailEnd/>
            </a:ln>
            <a:effectLst/>
          </p:spPr>
          <p:txBody>
            <a:bodyPr>
              <a:spAutoFit/>
            </a:bodyPr>
            <a:lstStyle/>
            <a:p>
              <a:pPr algn="ctr" eaLnBrk="0" hangingPunct="0"/>
              <a:r>
                <a:rPr lang="en-US"/>
                <a:t>Add Your Text</a:t>
              </a:r>
            </a:p>
          </p:txBody>
        </p:sp>
        <p:sp>
          <p:nvSpPr>
            <p:cNvPr id="94306" name="Text Box 98"/>
            <p:cNvSpPr txBox="1">
              <a:spLocks noChangeArrowheads="1"/>
            </p:cNvSpPr>
            <p:nvPr/>
          </p:nvSpPr>
          <p:spPr bwMode="auto">
            <a:xfrm>
              <a:off x="4368" y="2073"/>
              <a:ext cx="1200" cy="246"/>
            </a:xfrm>
            <a:prstGeom prst="rect">
              <a:avLst/>
            </a:prstGeom>
            <a:noFill/>
            <a:ln w="9525">
              <a:noFill/>
              <a:miter lim="800000"/>
              <a:headEnd/>
              <a:tailEnd/>
            </a:ln>
            <a:effectLst/>
          </p:spPr>
          <p:txBody>
            <a:bodyPr>
              <a:spAutoFit/>
            </a:bodyPr>
            <a:lstStyle/>
            <a:p>
              <a:pPr algn="ctr" eaLnBrk="0" hangingPunct="0"/>
              <a:r>
                <a:rPr lang="en-US"/>
                <a:t>Add Your Text</a:t>
              </a:r>
            </a:p>
          </p:txBody>
        </p:sp>
        <p:sp>
          <p:nvSpPr>
            <p:cNvPr id="94307" name="Text Box 99"/>
            <p:cNvSpPr txBox="1">
              <a:spLocks noChangeArrowheads="1"/>
            </p:cNvSpPr>
            <p:nvPr/>
          </p:nvSpPr>
          <p:spPr bwMode="auto">
            <a:xfrm>
              <a:off x="528" y="3504"/>
              <a:ext cx="1200" cy="246"/>
            </a:xfrm>
            <a:prstGeom prst="rect">
              <a:avLst/>
            </a:prstGeom>
            <a:noFill/>
            <a:ln w="9525">
              <a:noFill/>
              <a:miter lim="800000"/>
              <a:headEnd/>
              <a:tailEnd/>
            </a:ln>
            <a:effectLst/>
          </p:spPr>
          <p:txBody>
            <a:bodyPr>
              <a:spAutoFit/>
            </a:bodyPr>
            <a:lstStyle/>
            <a:p>
              <a:pPr algn="ctr" eaLnBrk="0" hangingPunct="0"/>
              <a:r>
                <a:rPr lang="en-US"/>
                <a:t>Add Your Text</a:t>
              </a:r>
            </a:p>
          </p:txBody>
        </p:sp>
        <p:sp>
          <p:nvSpPr>
            <p:cNvPr id="94308" name="Text Box 100"/>
            <p:cNvSpPr txBox="1">
              <a:spLocks noChangeArrowheads="1"/>
            </p:cNvSpPr>
            <p:nvPr/>
          </p:nvSpPr>
          <p:spPr bwMode="auto">
            <a:xfrm>
              <a:off x="3984" y="3504"/>
              <a:ext cx="1200" cy="246"/>
            </a:xfrm>
            <a:prstGeom prst="rect">
              <a:avLst/>
            </a:prstGeom>
            <a:noFill/>
            <a:ln w="9525">
              <a:noFill/>
              <a:miter lim="800000"/>
              <a:headEnd/>
              <a:tailEnd/>
            </a:ln>
            <a:effectLst/>
          </p:spPr>
          <p:txBody>
            <a:bodyPr>
              <a:spAutoFit/>
            </a:bodyPr>
            <a:lstStyle/>
            <a:p>
              <a:pPr algn="ctr" eaLnBrk="0" hangingPunct="0"/>
              <a:r>
                <a:rPr lang="en-US"/>
                <a:t>Add Your Text</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3"/>
          <p:cNvSpPr>
            <a:spLocks noGrp="1"/>
          </p:cNvSpPr>
          <p:nvPr>
            <p:ph type="dt" sz="half" idx="10"/>
          </p:nvPr>
        </p:nvSpPr>
        <p:spPr/>
        <p:txBody>
          <a:bodyPr/>
          <a:lstStyle/>
          <a:p>
            <a:r>
              <a:rPr lang="en-US"/>
              <a:t>www.thmemgallery.com</a:t>
            </a:r>
          </a:p>
        </p:txBody>
      </p:sp>
      <p:sp>
        <p:nvSpPr>
          <p:cNvPr id="48" name="Footer Placeholder 4"/>
          <p:cNvSpPr>
            <a:spLocks noGrp="1"/>
          </p:cNvSpPr>
          <p:nvPr>
            <p:ph type="ftr" sz="quarter" idx="11"/>
          </p:nvPr>
        </p:nvSpPr>
        <p:spPr/>
        <p:txBody>
          <a:bodyPr/>
          <a:lstStyle/>
          <a:p>
            <a:r>
              <a:rPr lang="en-US"/>
              <a:t>Company Logo</a:t>
            </a:r>
          </a:p>
        </p:txBody>
      </p:sp>
      <p:sp>
        <p:nvSpPr>
          <p:cNvPr id="96258" name="Rectangle 2"/>
          <p:cNvSpPr>
            <a:spLocks noGrp="1" noChangeArrowheads="1"/>
          </p:cNvSpPr>
          <p:nvPr>
            <p:ph type="title"/>
          </p:nvPr>
        </p:nvSpPr>
        <p:spPr/>
        <p:txBody>
          <a:bodyPr/>
          <a:lstStyle/>
          <a:p>
            <a:r>
              <a:rPr lang="en-US" sz="3600"/>
              <a:t>Diagram</a:t>
            </a:r>
            <a:endParaRPr lang="en-US" sz="2000"/>
          </a:p>
        </p:txBody>
      </p:sp>
      <p:grpSp>
        <p:nvGrpSpPr>
          <p:cNvPr id="96259" name="Group 3"/>
          <p:cNvGrpSpPr>
            <a:grpSpLocks/>
          </p:cNvGrpSpPr>
          <p:nvPr/>
        </p:nvGrpSpPr>
        <p:grpSpPr bwMode="auto">
          <a:xfrm>
            <a:off x="1219200" y="1831975"/>
            <a:ext cx="2170113" cy="4035425"/>
            <a:chOff x="720" y="1296"/>
            <a:chExt cx="1367" cy="2542"/>
          </a:xfrm>
        </p:grpSpPr>
        <p:sp>
          <p:nvSpPr>
            <p:cNvPr id="96260"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en-US"/>
            </a:p>
          </p:txBody>
        </p:sp>
        <p:sp>
          <p:nvSpPr>
            <p:cNvPr id="96261"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en-US"/>
            </a:p>
          </p:txBody>
        </p:sp>
        <p:sp>
          <p:nvSpPr>
            <p:cNvPr id="96262"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n-US"/>
            </a:p>
          </p:txBody>
        </p:sp>
        <p:sp>
          <p:nvSpPr>
            <p:cNvPr id="96263"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n-US"/>
            </a:p>
          </p:txBody>
        </p:sp>
        <p:sp>
          <p:nvSpPr>
            <p:cNvPr id="96264"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en-US"/>
            </a:p>
          </p:txBody>
        </p:sp>
        <p:sp>
          <p:nvSpPr>
            <p:cNvPr id="96265"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en-US"/>
            </a:p>
          </p:txBody>
        </p:sp>
        <p:grpSp>
          <p:nvGrpSpPr>
            <p:cNvPr id="96266" name="Group 10"/>
            <p:cNvGrpSpPr>
              <a:grpSpLocks/>
            </p:cNvGrpSpPr>
            <p:nvPr/>
          </p:nvGrpSpPr>
          <p:grpSpPr bwMode="auto">
            <a:xfrm>
              <a:off x="1189" y="1296"/>
              <a:ext cx="405" cy="405"/>
              <a:chOff x="1289" y="582"/>
              <a:chExt cx="668" cy="668"/>
            </a:xfrm>
          </p:grpSpPr>
          <p:sp>
            <p:nvSpPr>
              <p:cNvPr id="96267"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96268"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6269"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6270"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6271"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6272"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sz="2400">
                  <a:solidFill>
                    <a:srgbClr val="000000"/>
                  </a:solidFill>
                </a:rPr>
                <a:t>1</a:t>
              </a:r>
              <a:endParaRPr lang="en-US"/>
            </a:p>
          </p:txBody>
        </p:sp>
        <p:sp>
          <p:nvSpPr>
            <p:cNvPr id="96273" name="Text Box 17"/>
            <p:cNvSpPr txBox="1">
              <a:spLocks noChangeArrowheads="1"/>
            </p:cNvSpPr>
            <p:nvPr/>
          </p:nvSpPr>
          <p:spPr bwMode="gray">
            <a:xfrm>
              <a:off x="768" y="1776"/>
              <a:ext cx="1296" cy="728"/>
            </a:xfrm>
            <a:prstGeom prst="rect">
              <a:avLst/>
            </a:prstGeom>
            <a:noFill/>
            <a:ln w="9525" algn="ctr">
              <a:noFill/>
              <a:miter lim="800000"/>
              <a:headEnd/>
              <a:tailEnd/>
            </a:ln>
            <a:effectLst/>
          </p:spPr>
          <p:txBody>
            <a:bodyPr>
              <a:spAutoFit/>
            </a:bodyPr>
            <a:lstStyle/>
            <a:p>
              <a:r>
                <a:rPr lang="en-US" sz="1400">
                  <a:solidFill>
                    <a:srgbClr val="000000"/>
                  </a:solidFill>
                  <a:latin typeface="Verdana" pitchFamily="34" charset="0"/>
                </a:rPr>
                <a:t>ThemeGallery is a Design Digital Content &amp; Contents mall developed by Guild Design Inc.</a:t>
              </a:r>
              <a:endParaRPr lang="en-US"/>
            </a:p>
          </p:txBody>
        </p:sp>
      </p:grpSp>
      <p:grpSp>
        <p:nvGrpSpPr>
          <p:cNvPr id="96274" name="Group 18"/>
          <p:cNvGrpSpPr>
            <a:grpSpLocks/>
          </p:cNvGrpSpPr>
          <p:nvPr/>
        </p:nvGrpSpPr>
        <p:grpSpPr bwMode="auto">
          <a:xfrm>
            <a:off x="3581400" y="1831975"/>
            <a:ext cx="2166938" cy="4035425"/>
            <a:chOff x="2208" y="1296"/>
            <a:chExt cx="1365" cy="2542"/>
          </a:xfrm>
        </p:grpSpPr>
        <p:sp>
          <p:nvSpPr>
            <p:cNvPr id="96275"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en-US"/>
            </a:p>
          </p:txBody>
        </p:sp>
        <p:sp>
          <p:nvSpPr>
            <p:cNvPr id="96276"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en-US"/>
            </a:p>
          </p:txBody>
        </p:sp>
        <p:sp>
          <p:nvSpPr>
            <p:cNvPr id="96277"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en-US"/>
            </a:p>
          </p:txBody>
        </p:sp>
        <p:sp>
          <p:nvSpPr>
            <p:cNvPr id="96278"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en-US"/>
            </a:p>
          </p:txBody>
        </p:sp>
        <p:sp>
          <p:nvSpPr>
            <p:cNvPr id="96279"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en-US"/>
            </a:p>
          </p:txBody>
        </p:sp>
        <p:sp>
          <p:nvSpPr>
            <p:cNvPr id="96280"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6281"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6282"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6283"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96284"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a:r>
                <a:rPr lang="en-US" sz="2400">
                  <a:solidFill>
                    <a:srgbClr val="000000"/>
                  </a:solidFill>
                </a:rPr>
                <a:t>2</a:t>
              </a:r>
              <a:endParaRPr lang="en-US"/>
            </a:p>
          </p:txBody>
        </p:sp>
        <p:sp>
          <p:nvSpPr>
            <p:cNvPr id="96285" name="Text Box 29"/>
            <p:cNvSpPr txBox="1">
              <a:spLocks noChangeArrowheads="1"/>
            </p:cNvSpPr>
            <p:nvPr/>
          </p:nvSpPr>
          <p:spPr bwMode="gray">
            <a:xfrm>
              <a:off x="2256" y="1776"/>
              <a:ext cx="1296" cy="728"/>
            </a:xfrm>
            <a:prstGeom prst="rect">
              <a:avLst/>
            </a:prstGeom>
            <a:noFill/>
            <a:ln w="9525" algn="ctr">
              <a:noFill/>
              <a:miter lim="800000"/>
              <a:headEnd/>
              <a:tailEnd/>
            </a:ln>
            <a:effectLst/>
          </p:spPr>
          <p:txBody>
            <a:bodyPr>
              <a:spAutoFit/>
            </a:bodyPr>
            <a:lstStyle/>
            <a:p>
              <a:r>
                <a:rPr lang="en-US" sz="1400">
                  <a:solidFill>
                    <a:srgbClr val="000000"/>
                  </a:solidFill>
                  <a:latin typeface="Verdana" pitchFamily="34" charset="0"/>
                </a:rPr>
                <a:t>ThemeGallery is a Design Digital Content &amp; Contents mall developed by Guild Design Inc.</a:t>
              </a:r>
              <a:endParaRPr lang="en-US"/>
            </a:p>
          </p:txBody>
        </p:sp>
        <p:sp>
          <p:nvSpPr>
            <p:cNvPr id="96286"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en-US"/>
            </a:p>
          </p:txBody>
        </p:sp>
        <p:sp>
          <p:nvSpPr>
            <p:cNvPr id="96287"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en-US"/>
            </a:p>
          </p:txBody>
        </p:sp>
      </p:grpSp>
      <p:grpSp>
        <p:nvGrpSpPr>
          <p:cNvPr id="96288" name="Group 32"/>
          <p:cNvGrpSpPr>
            <a:grpSpLocks/>
          </p:cNvGrpSpPr>
          <p:nvPr/>
        </p:nvGrpSpPr>
        <p:grpSpPr bwMode="auto">
          <a:xfrm>
            <a:off x="5937250" y="1831975"/>
            <a:ext cx="2170113" cy="4035425"/>
            <a:chOff x="3692" y="1296"/>
            <a:chExt cx="1367" cy="2542"/>
          </a:xfrm>
        </p:grpSpPr>
        <p:sp>
          <p:nvSpPr>
            <p:cNvPr id="9628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en-US"/>
            </a:p>
          </p:txBody>
        </p:sp>
        <p:sp>
          <p:nvSpPr>
            <p:cNvPr id="96290"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en-US"/>
            </a:p>
          </p:txBody>
        </p:sp>
        <p:sp>
          <p:nvSpPr>
            <p:cNvPr id="96291"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en-US"/>
            </a:p>
          </p:txBody>
        </p:sp>
        <p:sp>
          <p:nvSpPr>
            <p:cNvPr id="96292"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en-US"/>
            </a:p>
          </p:txBody>
        </p:sp>
        <p:grpSp>
          <p:nvGrpSpPr>
            <p:cNvPr id="96293" name="Group 37"/>
            <p:cNvGrpSpPr>
              <a:grpSpLocks/>
            </p:cNvGrpSpPr>
            <p:nvPr/>
          </p:nvGrpSpPr>
          <p:grpSpPr bwMode="auto">
            <a:xfrm>
              <a:off x="4165" y="1296"/>
              <a:ext cx="405" cy="405"/>
              <a:chOff x="1289" y="582"/>
              <a:chExt cx="668" cy="668"/>
            </a:xfrm>
          </p:grpSpPr>
          <p:sp>
            <p:nvSpPr>
              <p:cNvPr id="96294"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96295"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6296"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6297"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6298"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6299"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a:r>
                <a:rPr lang="en-US" sz="2400">
                  <a:solidFill>
                    <a:srgbClr val="000000"/>
                  </a:solidFill>
                </a:rPr>
                <a:t>3</a:t>
              </a:r>
              <a:endParaRPr lang="en-US"/>
            </a:p>
          </p:txBody>
        </p:sp>
        <p:sp>
          <p:nvSpPr>
            <p:cNvPr id="96300" name="Text Box 44"/>
            <p:cNvSpPr txBox="1">
              <a:spLocks noChangeArrowheads="1"/>
            </p:cNvSpPr>
            <p:nvPr/>
          </p:nvSpPr>
          <p:spPr bwMode="gray">
            <a:xfrm>
              <a:off x="3744" y="1776"/>
              <a:ext cx="1296" cy="728"/>
            </a:xfrm>
            <a:prstGeom prst="rect">
              <a:avLst/>
            </a:prstGeom>
            <a:noFill/>
            <a:ln w="9525" algn="ctr">
              <a:noFill/>
              <a:miter lim="800000"/>
              <a:headEnd/>
              <a:tailEnd/>
            </a:ln>
            <a:effectLst/>
          </p:spPr>
          <p:txBody>
            <a:bodyPr>
              <a:spAutoFit/>
            </a:bodyPr>
            <a:lstStyle/>
            <a:p>
              <a:r>
                <a:rPr lang="en-US" sz="1400">
                  <a:solidFill>
                    <a:srgbClr val="000000"/>
                  </a:solidFill>
                  <a:latin typeface="Verdana" pitchFamily="34" charset="0"/>
                </a:rPr>
                <a:t>ThemeGallery is a Design Digital Content &amp; Contents mall developed by Guild Design Inc.</a:t>
              </a:r>
              <a:endParaRPr lang="en-US"/>
            </a:p>
          </p:txBody>
        </p:sp>
        <p:sp>
          <p:nvSpPr>
            <p:cNvPr id="9630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en-US"/>
            </a:p>
          </p:txBody>
        </p:sp>
        <p:sp>
          <p:nvSpPr>
            <p:cNvPr id="9630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Date Placeholder 3"/>
          <p:cNvSpPr>
            <a:spLocks noGrp="1"/>
          </p:cNvSpPr>
          <p:nvPr>
            <p:ph type="dt" sz="half" idx="10"/>
          </p:nvPr>
        </p:nvSpPr>
        <p:spPr/>
        <p:txBody>
          <a:bodyPr/>
          <a:lstStyle/>
          <a:p>
            <a:r>
              <a:rPr lang="en-US"/>
              <a:t>www.thmemgallery.com</a:t>
            </a:r>
          </a:p>
        </p:txBody>
      </p:sp>
      <p:sp>
        <p:nvSpPr>
          <p:cNvPr id="94" name="Footer Placeholder 4"/>
          <p:cNvSpPr>
            <a:spLocks noGrp="1"/>
          </p:cNvSpPr>
          <p:nvPr>
            <p:ph type="ftr" sz="quarter" idx="11"/>
          </p:nvPr>
        </p:nvSpPr>
        <p:spPr/>
        <p:txBody>
          <a:bodyPr/>
          <a:lstStyle/>
          <a:p>
            <a:r>
              <a:rPr lang="en-US"/>
              <a:t>Company Logo</a:t>
            </a:r>
          </a:p>
        </p:txBody>
      </p:sp>
      <p:sp>
        <p:nvSpPr>
          <p:cNvPr id="81922" name="Rectangle 2"/>
          <p:cNvSpPr>
            <a:spLocks noGrp="1" noChangeArrowheads="1"/>
          </p:cNvSpPr>
          <p:nvPr>
            <p:ph type="title"/>
          </p:nvPr>
        </p:nvSpPr>
        <p:spPr/>
        <p:txBody>
          <a:bodyPr/>
          <a:lstStyle/>
          <a:p>
            <a:r>
              <a:rPr lang="en-US" sz="3600"/>
              <a:t>Diagram</a:t>
            </a:r>
            <a:endParaRPr lang="en-US" sz="2000"/>
          </a:p>
        </p:txBody>
      </p:sp>
      <p:grpSp>
        <p:nvGrpSpPr>
          <p:cNvPr id="81923" name="Group 3"/>
          <p:cNvGrpSpPr>
            <a:grpSpLocks/>
          </p:cNvGrpSpPr>
          <p:nvPr/>
        </p:nvGrpSpPr>
        <p:grpSpPr bwMode="auto">
          <a:xfrm>
            <a:off x="0" y="3238500"/>
            <a:ext cx="9144000" cy="122238"/>
            <a:chOff x="0" y="1896"/>
            <a:chExt cx="5760" cy="120"/>
          </a:xfrm>
        </p:grpSpPr>
        <p:sp>
          <p:nvSpPr>
            <p:cNvPr id="81924" name="Rectangle 4"/>
            <p:cNvSpPr>
              <a:spLocks noChangeArrowheads="1"/>
            </p:cNvSpPr>
            <p:nvPr/>
          </p:nvSpPr>
          <p:spPr bwMode="gray">
            <a:xfrm>
              <a:off x="0" y="1896"/>
              <a:ext cx="5760" cy="47"/>
            </a:xfrm>
            <a:prstGeom prst="rect">
              <a:avLst/>
            </a:prstGeom>
            <a:gradFill rotWithShape="1">
              <a:gsLst>
                <a:gs pos="0">
                  <a:srgbClr val="808080"/>
                </a:gs>
                <a:gs pos="100000">
                  <a:srgbClr val="808080">
                    <a:gamma/>
                    <a:tint val="15294"/>
                    <a:invGamma/>
                  </a:srgbClr>
                </a:gs>
              </a:gsLst>
              <a:lin ang="5400000" scaled="1"/>
            </a:gradFill>
            <a:ln w="9525" algn="ctr">
              <a:noFill/>
              <a:miter lim="800000"/>
              <a:headEnd/>
              <a:tailEnd/>
            </a:ln>
            <a:effectLst/>
          </p:spPr>
          <p:txBody>
            <a:bodyPr wrap="none" anchor="ctr"/>
            <a:lstStyle/>
            <a:p>
              <a:endParaRPr lang="en-US"/>
            </a:p>
          </p:txBody>
        </p:sp>
        <p:sp>
          <p:nvSpPr>
            <p:cNvPr id="81925" name="Rectangle 5"/>
            <p:cNvSpPr>
              <a:spLocks noChangeArrowheads="1"/>
            </p:cNvSpPr>
            <p:nvPr/>
          </p:nvSpPr>
          <p:spPr bwMode="gray">
            <a:xfrm>
              <a:off x="0" y="1942"/>
              <a:ext cx="5760" cy="74"/>
            </a:xfrm>
            <a:prstGeom prst="rect">
              <a:avLst/>
            </a:prstGeom>
            <a:gradFill rotWithShape="1">
              <a:gsLst>
                <a:gs pos="0">
                  <a:srgbClr val="5F5F5F">
                    <a:gamma/>
                    <a:tint val="30196"/>
                    <a:invGamma/>
                  </a:srgbClr>
                </a:gs>
                <a:gs pos="100000">
                  <a:srgbClr val="5F5F5F"/>
                </a:gs>
              </a:gsLst>
              <a:lin ang="5400000" scaled="1"/>
            </a:gradFill>
            <a:ln w="9525" algn="ctr">
              <a:noFill/>
              <a:miter lim="800000"/>
              <a:headEnd/>
              <a:tailEnd/>
            </a:ln>
            <a:effectLst/>
          </p:spPr>
          <p:txBody>
            <a:bodyPr wrap="none" anchor="ctr"/>
            <a:lstStyle/>
            <a:p>
              <a:endParaRPr lang="en-US"/>
            </a:p>
          </p:txBody>
        </p:sp>
      </p:grpSp>
      <p:grpSp>
        <p:nvGrpSpPr>
          <p:cNvPr id="81926" name="Group 6"/>
          <p:cNvGrpSpPr>
            <a:grpSpLocks/>
          </p:cNvGrpSpPr>
          <p:nvPr/>
        </p:nvGrpSpPr>
        <p:grpSpPr bwMode="auto">
          <a:xfrm rot="3877067">
            <a:off x="4460082" y="4310856"/>
            <a:ext cx="2273300" cy="858837"/>
            <a:chOff x="2290" y="2725"/>
            <a:chExt cx="1832" cy="713"/>
          </a:xfrm>
        </p:grpSpPr>
        <p:grpSp>
          <p:nvGrpSpPr>
            <p:cNvPr id="81927" name="Group 7"/>
            <p:cNvGrpSpPr>
              <a:grpSpLocks/>
            </p:cNvGrpSpPr>
            <p:nvPr/>
          </p:nvGrpSpPr>
          <p:grpSpPr bwMode="auto">
            <a:xfrm>
              <a:off x="2290" y="3030"/>
              <a:ext cx="1832" cy="408"/>
              <a:chOff x="2290" y="3030"/>
              <a:chExt cx="1832" cy="408"/>
            </a:xfrm>
          </p:grpSpPr>
          <p:sp>
            <p:nvSpPr>
              <p:cNvPr id="81928" name="Freeform 8"/>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en-US"/>
              </a:p>
            </p:txBody>
          </p:sp>
          <p:sp>
            <p:nvSpPr>
              <p:cNvPr id="81929" name="Freeform 9"/>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n-US"/>
              </a:p>
            </p:txBody>
          </p:sp>
        </p:grpSp>
        <p:grpSp>
          <p:nvGrpSpPr>
            <p:cNvPr id="81930" name="Group 10"/>
            <p:cNvGrpSpPr>
              <a:grpSpLocks/>
            </p:cNvGrpSpPr>
            <p:nvPr/>
          </p:nvGrpSpPr>
          <p:grpSpPr bwMode="auto">
            <a:xfrm flipV="1">
              <a:off x="2290" y="2725"/>
              <a:ext cx="1406" cy="313"/>
              <a:chOff x="2290" y="3030"/>
              <a:chExt cx="1832" cy="408"/>
            </a:xfrm>
          </p:grpSpPr>
          <p:sp>
            <p:nvSpPr>
              <p:cNvPr id="81931" name="Freeform 11"/>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en-US"/>
              </a:p>
            </p:txBody>
          </p:sp>
          <p:sp>
            <p:nvSpPr>
              <p:cNvPr id="81932" name="Freeform 12"/>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n-US"/>
              </a:p>
            </p:txBody>
          </p:sp>
        </p:grpSp>
      </p:grpSp>
      <p:grpSp>
        <p:nvGrpSpPr>
          <p:cNvPr id="81933" name="Group 13"/>
          <p:cNvGrpSpPr>
            <a:grpSpLocks/>
          </p:cNvGrpSpPr>
          <p:nvPr/>
        </p:nvGrpSpPr>
        <p:grpSpPr bwMode="auto">
          <a:xfrm>
            <a:off x="4313238" y="2686050"/>
            <a:ext cx="1270000" cy="1308100"/>
            <a:chOff x="2789" y="1625"/>
            <a:chExt cx="907" cy="907"/>
          </a:xfrm>
        </p:grpSpPr>
        <p:sp>
          <p:nvSpPr>
            <p:cNvPr id="81934" name="Oval 14"/>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en-US"/>
            </a:p>
          </p:txBody>
        </p:sp>
        <p:sp>
          <p:nvSpPr>
            <p:cNvPr id="81935" name="Oval 15"/>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en-US"/>
            </a:p>
          </p:txBody>
        </p:sp>
        <p:sp>
          <p:nvSpPr>
            <p:cNvPr id="81936" name="Oval 16"/>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en-US"/>
            </a:p>
          </p:txBody>
        </p:sp>
        <p:sp>
          <p:nvSpPr>
            <p:cNvPr id="81937" name="Oval 17"/>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en-US"/>
            </a:p>
          </p:txBody>
        </p:sp>
        <p:sp>
          <p:nvSpPr>
            <p:cNvPr id="81938" name="Oval 18"/>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en-US"/>
            </a:p>
          </p:txBody>
        </p:sp>
        <p:grpSp>
          <p:nvGrpSpPr>
            <p:cNvPr id="81939" name="Group 19"/>
            <p:cNvGrpSpPr>
              <a:grpSpLocks/>
            </p:cNvGrpSpPr>
            <p:nvPr/>
          </p:nvGrpSpPr>
          <p:grpSpPr bwMode="auto">
            <a:xfrm>
              <a:off x="2899" y="1735"/>
              <a:ext cx="687" cy="688"/>
              <a:chOff x="4166" y="1706"/>
              <a:chExt cx="1252" cy="1252"/>
            </a:xfrm>
          </p:grpSpPr>
          <p:sp>
            <p:nvSpPr>
              <p:cNvPr id="81940" name="Oval 2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81941"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81942" name="Oval 2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81943" name="Oval 2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grpSp>
      <p:grpSp>
        <p:nvGrpSpPr>
          <p:cNvPr id="81944" name="Group 24"/>
          <p:cNvGrpSpPr>
            <a:grpSpLocks/>
          </p:cNvGrpSpPr>
          <p:nvPr/>
        </p:nvGrpSpPr>
        <p:grpSpPr bwMode="auto">
          <a:xfrm rot="3877067">
            <a:off x="6426994" y="4377531"/>
            <a:ext cx="2273300" cy="858838"/>
            <a:chOff x="2290" y="2725"/>
            <a:chExt cx="1832" cy="713"/>
          </a:xfrm>
        </p:grpSpPr>
        <p:grpSp>
          <p:nvGrpSpPr>
            <p:cNvPr id="81945" name="Group 25"/>
            <p:cNvGrpSpPr>
              <a:grpSpLocks/>
            </p:cNvGrpSpPr>
            <p:nvPr/>
          </p:nvGrpSpPr>
          <p:grpSpPr bwMode="auto">
            <a:xfrm>
              <a:off x="2290" y="3030"/>
              <a:ext cx="1832" cy="408"/>
              <a:chOff x="2290" y="3030"/>
              <a:chExt cx="1832" cy="408"/>
            </a:xfrm>
          </p:grpSpPr>
          <p:sp>
            <p:nvSpPr>
              <p:cNvPr id="81946" name="Freeform 26"/>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w="0">
                <a:noFill/>
                <a:prstDash val="solid"/>
                <a:round/>
                <a:headEnd/>
                <a:tailEnd/>
              </a:ln>
            </p:spPr>
            <p:txBody>
              <a:bodyPr/>
              <a:lstStyle/>
              <a:p>
                <a:endParaRPr lang="en-US"/>
              </a:p>
            </p:txBody>
          </p:sp>
          <p:sp>
            <p:nvSpPr>
              <p:cNvPr id="81947" name="Freeform 27"/>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n-US"/>
              </a:p>
            </p:txBody>
          </p:sp>
        </p:grpSp>
        <p:grpSp>
          <p:nvGrpSpPr>
            <p:cNvPr id="81948" name="Group 28"/>
            <p:cNvGrpSpPr>
              <a:grpSpLocks/>
            </p:cNvGrpSpPr>
            <p:nvPr/>
          </p:nvGrpSpPr>
          <p:grpSpPr bwMode="auto">
            <a:xfrm flipV="1">
              <a:off x="2290" y="2725"/>
              <a:ext cx="1406" cy="313"/>
              <a:chOff x="2290" y="3030"/>
              <a:chExt cx="1832" cy="408"/>
            </a:xfrm>
          </p:grpSpPr>
          <p:sp>
            <p:nvSpPr>
              <p:cNvPr id="81949" name="Freeform 29"/>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w="0">
                <a:noFill/>
                <a:prstDash val="solid"/>
                <a:round/>
                <a:headEnd/>
                <a:tailEnd/>
              </a:ln>
            </p:spPr>
            <p:txBody>
              <a:bodyPr/>
              <a:lstStyle/>
              <a:p>
                <a:endParaRPr lang="en-US"/>
              </a:p>
            </p:txBody>
          </p:sp>
          <p:sp>
            <p:nvSpPr>
              <p:cNvPr id="81950" name="Freeform 30"/>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n-US"/>
              </a:p>
            </p:txBody>
          </p:sp>
        </p:grpSp>
      </p:grpSp>
      <p:sp>
        <p:nvSpPr>
          <p:cNvPr id="81951" name="Oval 31"/>
          <p:cNvSpPr>
            <a:spLocks noChangeArrowheads="1"/>
          </p:cNvSpPr>
          <p:nvPr/>
        </p:nvSpPr>
        <p:spPr bwMode="gray">
          <a:xfrm>
            <a:off x="6089650" y="2541588"/>
            <a:ext cx="1524000" cy="156845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w="38100" algn="ctr">
            <a:noFill/>
            <a:round/>
            <a:headEnd/>
            <a:tailEnd/>
          </a:ln>
          <a:effectLst/>
        </p:spPr>
        <p:txBody>
          <a:bodyPr wrap="none" anchor="ctr">
            <a:spAutoFit/>
          </a:bodyPr>
          <a:lstStyle/>
          <a:p>
            <a:endParaRPr lang="en-US"/>
          </a:p>
        </p:txBody>
      </p:sp>
      <p:sp>
        <p:nvSpPr>
          <p:cNvPr id="81952" name="Oval 32"/>
          <p:cNvSpPr>
            <a:spLocks noChangeArrowheads="1"/>
          </p:cNvSpPr>
          <p:nvPr/>
        </p:nvSpPr>
        <p:spPr bwMode="gray">
          <a:xfrm>
            <a:off x="6089650" y="2541588"/>
            <a:ext cx="1524000" cy="1568450"/>
          </a:xfrm>
          <a:prstGeom prst="ellipse">
            <a:avLst/>
          </a:prstGeom>
          <a:gradFill rotWithShape="1">
            <a:gsLst>
              <a:gs pos="0">
                <a:srgbClr val="3399FF">
                  <a:alpha val="32001"/>
                </a:srgbClr>
              </a:gs>
              <a:gs pos="100000">
                <a:srgbClr val="3399FF">
                  <a:gamma/>
                  <a:shade val="0"/>
                  <a:invGamma/>
                  <a:alpha val="89999"/>
                </a:srgbClr>
              </a:gs>
            </a:gsLst>
            <a:lin ang="2700000" scaled="1"/>
          </a:gradFill>
          <a:ln w="38100" algn="ctr">
            <a:noFill/>
            <a:round/>
            <a:headEnd/>
            <a:tailEnd/>
          </a:ln>
          <a:effectLst/>
        </p:spPr>
        <p:txBody>
          <a:bodyPr wrap="none" anchor="ctr">
            <a:spAutoFit/>
          </a:bodyPr>
          <a:lstStyle/>
          <a:p>
            <a:endParaRPr lang="en-US"/>
          </a:p>
        </p:txBody>
      </p:sp>
      <p:sp>
        <p:nvSpPr>
          <p:cNvPr id="81953" name="Oval 33"/>
          <p:cNvSpPr>
            <a:spLocks noChangeArrowheads="1"/>
          </p:cNvSpPr>
          <p:nvPr/>
        </p:nvSpPr>
        <p:spPr bwMode="gray">
          <a:xfrm>
            <a:off x="6191250" y="2644775"/>
            <a:ext cx="1323975" cy="1362075"/>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w="38100" algn="ctr">
            <a:noFill/>
            <a:round/>
            <a:headEnd/>
            <a:tailEnd/>
          </a:ln>
          <a:effectLst/>
        </p:spPr>
        <p:txBody>
          <a:bodyPr anchor="ctr">
            <a:spAutoFit/>
          </a:bodyPr>
          <a:lstStyle/>
          <a:p>
            <a:endParaRPr lang="en-US"/>
          </a:p>
        </p:txBody>
      </p:sp>
      <p:sp>
        <p:nvSpPr>
          <p:cNvPr id="81954" name="Oval 34"/>
          <p:cNvSpPr>
            <a:spLocks noChangeArrowheads="1"/>
          </p:cNvSpPr>
          <p:nvPr/>
        </p:nvSpPr>
        <p:spPr bwMode="gray">
          <a:xfrm>
            <a:off x="6192838" y="2647950"/>
            <a:ext cx="1323975" cy="1362075"/>
          </a:xfrm>
          <a:prstGeom prst="ellipse">
            <a:avLst/>
          </a:prstGeom>
          <a:gradFill rotWithShape="1">
            <a:gsLst>
              <a:gs pos="0">
                <a:srgbClr val="3399FF">
                  <a:gamma/>
                  <a:shade val="63529"/>
                  <a:invGamma/>
                </a:srgbClr>
              </a:gs>
              <a:gs pos="100000">
                <a:srgbClr val="3399FF">
                  <a:alpha val="0"/>
                </a:srgbClr>
              </a:gs>
            </a:gsLst>
            <a:lin ang="2700000" scaled="1"/>
          </a:gradFill>
          <a:ln w="38100" algn="ctr">
            <a:noFill/>
            <a:round/>
            <a:headEnd/>
            <a:tailEnd/>
          </a:ln>
          <a:effectLst/>
        </p:spPr>
        <p:txBody>
          <a:bodyPr anchor="ctr">
            <a:spAutoFit/>
          </a:bodyPr>
          <a:lstStyle/>
          <a:p>
            <a:endParaRPr lang="en-US"/>
          </a:p>
        </p:txBody>
      </p:sp>
      <p:sp>
        <p:nvSpPr>
          <p:cNvPr id="81955" name="Oval 35"/>
          <p:cNvSpPr>
            <a:spLocks noChangeArrowheads="1"/>
          </p:cNvSpPr>
          <p:nvPr/>
        </p:nvSpPr>
        <p:spPr bwMode="gray">
          <a:xfrm>
            <a:off x="6256338" y="2713038"/>
            <a:ext cx="1192212" cy="1225550"/>
          </a:xfrm>
          <a:prstGeom prst="ellipse">
            <a:avLst/>
          </a:prstGeom>
          <a:solidFill>
            <a:srgbClr val="000000"/>
          </a:solidFill>
          <a:ln w="38100" algn="ctr">
            <a:noFill/>
            <a:round/>
            <a:headEnd/>
            <a:tailEnd/>
          </a:ln>
          <a:effectLst/>
        </p:spPr>
        <p:txBody>
          <a:bodyPr anchor="ctr">
            <a:spAutoFit/>
          </a:bodyPr>
          <a:lstStyle/>
          <a:p>
            <a:endParaRPr lang="en-US"/>
          </a:p>
        </p:txBody>
      </p:sp>
      <p:grpSp>
        <p:nvGrpSpPr>
          <p:cNvPr id="81956" name="Group 36"/>
          <p:cNvGrpSpPr>
            <a:grpSpLocks/>
          </p:cNvGrpSpPr>
          <p:nvPr/>
        </p:nvGrpSpPr>
        <p:grpSpPr bwMode="auto">
          <a:xfrm>
            <a:off x="6275388" y="2732088"/>
            <a:ext cx="1155700" cy="1189037"/>
            <a:chOff x="4166" y="1706"/>
            <a:chExt cx="1252" cy="1252"/>
          </a:xfrm>
        </p:grpSpPr>
        <p:sp>
          <p:nvSpPr>
            <p:cNvPr id="81957" name="Oval 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81958" name="Oval 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81959" name="Oval 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81960" name="Oval 4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grpSp>
        <p:nvGrpSpPr>
          <p:cNvPr id="81961" name="Group 41"/>
          <p:cNvGrpSpPr>
            <a:grpSpLocks/>
          </p:cNvGrpSpPr>
          <p:nvPr/>
        </p:nvGrpSpPr>
        <p:grpSpPr bwMode="auto">
          <a:xfrm rot="3877067">
            <a:off x="2655094" y="4310856"/>
            <a:ext cx="2273300" cy="858838"/>
            <a:chOff x="2290" y="2725"/>
            <a:chExt cx="1832" cy="713"/>
          </a:xfrm>
        </p:grpSpPr>
        <p:grpSp>
          <p:nvGrpSpPr>
            <p:cNvPr id="81962" name="Group 42"/>
            <p:cNvGrpSpPr>
              <a:grpSpLocks/>
            </p:cNvGrpSpPr>
            <p:nvPr/>
          </p:nvGrpSpPr>
          <p:grpSpPr bwMode="auto">
            <a:xfrm>
              <a:off x="2290" y="3030"/>
              <a:ext cx="1832" cy="408"/>
              <a:chOff x="2290" y="3030"/>
              <a:chExt cx="1832" cy="408"/>
            </a:xfrm>
          </p:grpSpPr>
          <p:sp>
            <p:nvSpPr>
              <p:cNvPr id="81963" name="Freeform 43"/>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en-US"/>
              </a:p>
            </p:txBody>
          </p:sp>
          <p:sp>
            <p:nvSpPr>
              <p:cNvPr id="81964" name="Freeform 44"/>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n-US"/>
              </a:p>
            </p:txBody>
          </p:sp>
        </p:grpSp>
        <p:grpSp>
          <p:nvGrpSpPr>
            <p:cNvPr id="81965" name="Group 45"/>
            <p:cNvGrpSpPr>
              <a:grpSpLocks/>
            </p:cNvGrpSpPr>
            <p:nvPr/>
          </p:nvGrpSpPr>
          <p:grpSpPr bwMode="auto">
            <a:xfrm flipV="1">
              <a:off x="2290" y="2725"/>
              <a:ext cx="1406" cy="313"/>
              <a:chOff x="2290" y="3030"/>
              <a:chExt cx="1832" cy="408"/>
            </a:xfrm>
          </p:grpSpPr>
          <p:sp>
            <p:nvSpPr>
              <p:cNvPr id="81966" name="Freeform 46"/>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en-US"/>
              </a:p>
            </p:txBody>
          </p:sp>
          <p:sp>
            <p:nvSpPr>
              <p:cNvPr id="81967" name="Freeform 47"/>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n-US"/>
              </a:p>
            </p:txBody>
          </p:sp>
        </p:grpSp>
      </p:grpSp>
      <p:grpSp>
        <p:nvGrpSpPr>
          <p:cNvPr id="81968" name="Group 48"/>
          <p:cNvGrpSpPr>
            <a:grpSpLocks/>
          </p:cNvGrpSpPr>
          <p:nvPr/>
        </p:nvGrpSpPr>
        <p:grpSpPr bwMode="auto">
          <a:xfrm>
            <a:off x="2509838" y="2686050"/>
            <a:ext cx="1268412" cy="1308100"/>
            <a:chOff x="2789" y="1625"/>
            <a:chExt cx="907" cy="907"/>
          </a:xfrm>
        </p:grpSpPr>
        <p:sp>
          <p:nvSpPr>
            <p:cNvPr id="81969" name="Oval 49"/>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en-US"/>
            </a:p>
          </p:txBody>
        </p:sp>
        <p:sp>
          <p:nvSpPr>
            <p:cNvPr id="81970" name="Oval 50"/>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en-US"/>
            </a:p>
          </p:txBody>
        </p:sp>
        <p:sp>
          <p:nvSpPr>
            <p:cNvPr id="81971" name="Oval 51"/>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en-US"/>
            </a:p>
          </p:txBody>
        </p:sp>
        <p:sp>
          <p:nvSpPr>
            <p:cNvPr id="81972" name="Oval 52"/>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en-US"/>
            </a:p>
          </p:txBody>
        </p:sp>
        <p:sp>
          <p:nvSpPr>
            <p:cNvPr id="81973" name="Oval 53"/>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en-US"/>
            </a:p>
          </p:txBody>
        </p:sp>
        <p:grpSp>
          <p:nvGrpSpPr>
            <p:cNvPr id="81974" name="Group 54"/>
            <p:cNvGrpSpPr>
              <a:grpSpLocks/>
            </p:cNvGrpSpPr>
            <p:nvPr/>
          </p:nvGrpSpPr>
          <p:grpSpPr bwMode="auto">
            <a:xfrm>
              <a:off x="2899" y="1735"/>
              <a:ext cx="687" cy="688"/>
              <a:chOff x="4166" y="1706"/>
              <a:chExt cx="1252" cy="1252"/>
            </a:xfrm>
          </p:grpSpPr>
          <p:sp>
            <p:nvSpPr>
              <p:cNvPr id="81975" name="Oval 5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81976" name="Oval 5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81977" name="Oval 5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81978" name="Oval 58"/>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grpSp>
      <p:grpSp>
        <p:nvGrpSpPr>
          <p:cNvPr id="81979" name="Group 59"/>
          <p:cNvGrpSpPr>
            <a:grpSpLocks/>
          </p:cNvGrpSpPr>
          <p:nvPr/>
        </p:nvGrpSpPr>
        <p:grpSpPr bwMode="auto">
          <a:xfrm rot="3877067">
            <a:off x="908844" y="4310856"/>
            <a:ext cx="2273300" cy="858838"/>
            <a:chOff x="2290" y="2725"/>
            <a:chExt cx="1832" cy="713"/>
          </a:xfrm>
        </p:grpSpPr>
        <p:grpSp>
          <p:nvGrpSpPr>
            <p:cNvPr id="81980" name="Group 60"/>
            <p:cNvGrpSpPr>
              <a:grpSpLocks/>
            </p:cNvGrpSpPr>
            <p:nvPr/>
          </p:nvGrpSpPr>
          <p:grpSpPr bwMode="auto">
            <a:xfrm>
              <a:off x="2290" y="3030"/>
              <a:ext cx="1832" cy="408"/>
              <a:chOff x="2290" y="3030"/>
              <a:chExt cx="1832" cy="408"/>
            </a:xfrm>
          </p:grpSpPr>
          <p:sp>
            <p:nvSpPr>
              <p:cNvPr id="81981" name="Freeform 61"/>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en-US"/>
              </a:p>
            </p:txBody>
          </p:sp>
          <p:sp>
            <p:nvSpPr>
              <p:cNvPr id="81982" name="Freeform 62"/>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n-US"/>
              </a:p>
            </p:txBody>
          </p:sp>
        </p:grpSp>
        <p:grpSp>
          <p:nvGrpSpPr>
            <p:cNvPr id="81983" name="Group 63"/>
            <p:cNvGrpSpPr>
              <a:grpSpLocks/>
            </p:cNvGrpSpPr>
            <p:nvPr/>
          </p:nvGrpSpPr>
          <p:grpSpPr bwMode="auto">
            <a:xfrm flipV="1">
              <a:off x="2290" y="2725"/>
              <a:ext cx="1406" cy="313"/>
              <a:chOff x="2290" y="3030"/>
              <a:chExt cx="1832" cy="408"/>
            </a:xfrm>
          </p:grpSpPr>
          <p:sp>
            <p:nvSpPr>
              <p:cNvPr id="81984" name="Freeform 64"/>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en-US"/>
              </a:p>
            </p:txBody>
          </p:sp>
          <p:sp>
            <p:nvSpPr>
              <p:cNvPr id="81985" name="Freeform 65"/>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en-US"/>
              </a:p>
            </p:txBody>
          </p:sp>
        </p:grpSp>
      </p:grpSp>
      <p:grpSp>
        <p:nvGrpSpPr>
          <p:cNvPr id="81986" name="Group 66"/>
          <p:cNvGrpSpPr>
            <a:grpSpLocks/>
          </p:cNvGrpSpPr>
          <p:nvPr/>
        </p:nvGrpSpPr>
        <p:grpSpPr bwMode="auto">
          <a:xfrm>
            <a:off x="762000" y="2686050"/>
            <a:ext cx="1268413" cy="1308100"/>
            <a:chOff x="2789" y="1625"/>
            <a:chExt cx="907" cy="907"/>
          </a:xfrm>
        </p:grpSpPr>
        <p:sp>
          <p:nvSpPr>
            <p:cNvPr id="81987" name="Oval 6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en-US"/>
            </a:p>
          </p:txBody>
        </p:sp>
        <p:sp>
          <p:nvSpPr>
            <p:cNvPr id="81988" name="Oval 6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en-US"/>
            </a:p>
          </p:txBody>
        </p:sp>
        <p:sp>
          <p:nvSpPr>
            <p:cNvPr id="81989" name="Oval 6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en-US"/>
            </a:p>
          </p:txBody>
        </p:sp>
        <p:sp>
          <p:nvSpPr>
            <p:cNvPr id="81990" name="Oval 7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en-US"/>
            </a:p>
          </p:txBody>
        </p:sp>
        <p:sp>
          <p:nvSpPr>
            <p:cNvPr id="81991" name="Oval 71"/>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en-US"/>
            </a:p>
          </p:txBody>
        </p:sp>
        <p:grpSp>
          <p:nvGrpSpPr>
            <p:cNvPr id="81992" name="Group 72"/>
            <p:cNvGrpSpPr>
              <a:grpSpLocks/>
            </p:cNvGrpSpPr>
            <p:nvPr/>
          </p:nvGrpSpPr>
          <p:grpSpPr bwMode="auto">
            <a:xfrm>
              <a:off x="2899" y="1735"/>
              <a:ext cx="687" cy="688"/>
              <a:chOff x="4166" y="1706"/>
              <a:chExt cx="1252" cy="1252"/>
            </a:xfrm>
          </p:grpSpPr>
          <p:sp>
            <p:nvSpPr>
              <p:cNvPr id="81993" name="Oval 7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81994" name="Oval 7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81995" name="Oval 7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81996" name="Oval 7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grpSp>
      <p:sp>
        <p:nvSpPr>
          <p:cNvPr id="81997" name="Text Box 77"/>
          <p:cNvSpPr txBox="1">
            <a:spLocks noChangeArrowheads="1"/>
          </p:cNvSpPr>
          <p:nvPr/>
        </p:nvSpPr>
        <p:spPr bwMode="gray">
          <a:xfrm rot="3925970">
            <a:off x="1127125" y="4502150"/>
            <a:ext cx="1355725" cy="396875"/>
          </a:xfrm>
          <a:prstGeom prst="rect">
            <a:avLst/>
          </a:prstGeom>
          <a:noFill/>
          <a:ln w="9525">
            <a:noFill/>
            <a:miter lim="800000"/>
            <a:headEnd/>
            <a:tailEnd/>
          </a:ln>
          <a:effectLst/>
        </p:spPr>
        <p:txBody>
          <a:bodyPr wrap="none">
            <a:spAutoFit/>
          </a:bodyPr>
          <a:lstStyle/>
          <a:p>
            <a:pPr eaLnBrk="0" hangingPunct="0"/>
            <a:r>
              <a:rPr lang="en-US" sz="2000" b="1">
                <a:solidFill>
                  <a:schemeClr val="bg1"/>
                </a:solidFill>
              </a:rPr>
              <a:t>Your Text</a:t>
            </a:r>
          </a:p>
        </p:txBody>
      </p:sp>
      <p:sp>
        <p:nvSpPr>
          <p:cNvPr id="81998" name="Text Box 78"/>
          <p:cNvSpPr txBox="1">
            <a:spLocks noChangeArrowheads="1"/>
          </p:cNvSpPr>
          <p:nvPr/>
        </p:nvSpPr>
        <p:spPr bwMode="gray">
          <a:xfrm rot="3925970">
            <a:off x="1593057" y="4226719"/>
            <a:ext cx="1001712" cy="304800"/>
          </a:xfrm>
          <a:prstGeom prst="rect">
            <a:avLst/>
          </a:prstGeom>
          <a:noFill/>
          <a:ln w="9525">
            <a:noFill/>
            <a:miter lim="800000"/>
            <a:headEnd/>
            <a:tailEnd/>
          </a:ln>
          <a:effectLst/>
        </p:spPr>
        <p:txBody>
          <a:bodyPr wrap="none">
            <a:spAutoFit/>
          </a:bodyPr>
          <a:lstStyle/>
          <a:p>
            <a:pPr eaLnBrk="0" hangingPunct="0"/>
            <a:r>
              <a:rPr lang="en-US" sz="1400" b="1"/>
              <a:t>Your Text</a:t>
            </a:r>
          </a:p>
        </p:txBody>
      </p:sp>
      <p:sp>
        <p:nvSpPr>
          <p:cNvPr id="81999" name="Text Box 79"/>
          <p:cNvSpPr txBox="1">
            <a:spLocks noChangeArrowheads="1"/>
          </p:cNvSpPr>
          <p:nvPr/>
        </p:nvSpPr>
        <p:spPr bwMode="gray">
          <a:xfrm rot="3925970">
            <a:off x="2868613" y="4502150"/>
            <a:ext cx="1355725" cy="396875"/>
          </a:xfrm>
          <a:prstGeom prst="rect">
            <a:avLst/>
          </a:prstGeom>
          <a:noFill/>
          <a:ln w="9525">
            <a:noFill/>
            <a:miter lim="800000"/>
            <a:headEnd/>
            <a:tailEnd/>
          </a:ln>
          <a:effectLst/>
        </p:spPr>
        <p:txBody>
          <a:bodyPr wrap="none">
            <a:spAutoFit/>
          </a:bodyPr>
          <a:lstStyle/>
          <a:p>
            <a:pPr eaLnBrk="0" hangingPunct="0"/>
            <a:r>
              <a:rPr lang="en-US" sz="2000" b="1">
                <a:solidFill>
                  <a:schemeClr val="bg1"/>
                </a:solidFill>
              </a:rPr>
              <a:t>Your Text</a:t>
            </a:r>
          </a:p>
        </p:txBody>
      </p:sp>
      <p:sp>
        <p:nvSpPr>
          <p:cNvPr id="82000" name="Text Box 80"/>
          <p:cNvSpPr txBox="1">
            <a:spLocks noChangeArrowheads="1"/>
          </p:cNvSpPr>
          <p:nvPr/>
        </p:nvSpPr>
        <p:spPr bwMode="gray">
          <a:xfrm rot="3925970">
            <a:off x="3334544" y="4226719"/>
            <a:ext cx="1001712" cy="304800"/>
          </a:xfrm>
          <a:prstGeom prst="rect">
            <a:avLst/>
          </a:prstGeom>
          <a:noFill/>
          <a:ln w="9525">
            <a:noFill/>
            <a:miter lim="800000"/>
            <a:headEnd/>
            <a:tailEnd/>
          </a:ln>
          <a:effectLst/>
        </p:spPr>
        <p:txBody>
          <a:bodyPr wrap="none">
            <a:spAutoFit/>
          </a:bodyPr>
          <a:lstStyle/>
          <a:p>
            <a:pPr eaLnBrk="0" hangingPunct="0"/>
            <a:r>
              <a:rPr lang="en-US" sz="1400" b="1"/>
              <a:t>Your Text</a:t>
            </a:r>
          </a:p>
        </p:txBody>
      </p:sp>
      <p:sp>
        <p:nvSpPr>
          <p:cNvPr id="82001" name="Text Box 81"/>
          <p:cNvSpPr txBox="1">
            <a:spLocks noChangeArrowheads="1"/>
          </p:cNvSpPr>
          <p:nvPr/>
        </p:nvSpPr>
        <p:spPr bwMode="gray">
          <a:xfrm rot="3925970">
            <a:off x="4681538" y="4502150"/>
            <a:ext cx="1355725" cy="396875"/>
          </a:xfrm>
          <a:prstGeom prst="rect">
            <a:avLst/>
          </a:prstGeom>
          <a:noFill/>
          <a:ln w="9525">
            <a:noFill/>
            <a:miter lim="800000"/>
            <a:headEnd/>
            <a:tailEnd/>
          </a:ln>
          <a:effectLst/>
        </p:spPr>
        <p:txBody>
          <a:bodyPr wrap="none">
            <a:spAutoFit/>
          </a:bodyPr>
          <a:lstStyle/>
          <a:p>
            <a:pPr eaLnBrk="0" hangingPunct="0"/>
            <a:r>
              <a:rPr lang="en-US" sz="2000" b="1">
                <a:solidFill>
                  <a:schemeClr val="bg1"/>
                </a:solidFill>
              </a:rPr>
              <a:t>Your Text</a:t>
            </a:r>
          </a:p>
        </p:txBody>
      </p:sp>
      <p:sp>
        <p:nvSpPr>
          <p:cNvPr id="82002" name="Text Box 82"/>
          <p:cNvSpPr txBox="1">
            <a:spLocks noChangeArrowheads="1"/>
          </p:cNvSpPr>
          <p:nvPr/>
        </p:nvSpPr>
        <p:spPr bwMode="gray">
          <a:xfrm rot="3925970">
            <a:off x="5147469" y="4226719"/>
            <a:ext cx="1001712" cy="304800"/>
          </a:xfrm>
          <a:prstGeom prst="rect">
            <a:avLst/>
          </a:prstGeom>
          <a:noFill/>
          <a:ln w="9525">
            <a:noFill/>
            <a:miter lim="800000"/>
            <a:headEnd/>
            <a:tailEnd/>
          </a:ln>
          <a:effectLst/>
        </p:spPr>
        <p:txBody>
          <a:bodyPr wrap="none">
            <a:spAutoFit/>
          </a:bodyPr>
          <a:lstStyle/>
          <a:p>
            <a:pPr eaLnBrk="0" hangingPunct="0"/>
            <a:r>
              <a:rPr lang="en-US" sz="1400" b="1"/>
              <a:t>Your Text</a:t>
            </a:r>
          </a:p>
        </p:txBody>
      </p:sp>
      <p:sp>
        <p:nvSpPr>
          <p:cNvPr id="82003" name="Text Box 83"/>
          <p:cNvSpPr txBox="1">
            <a:spLocks noChangeArrowheads="1"/>
          </p:cNvSpPr>
          <p:nvPr/>
        </p:nvSpPr>
        <p:spPr bwMode="gray">
          <a:xfrm rot="3925970">
            <a:off x="6634163" y="4645025"/>
            <a:ext cx="1355725" cy="396875"/>
          </a:xfrm>
          <a:prstGeom prst="rect">
            <a:avLst/>
          </a:prstGeom>
          <a:noFill/>
          <a:ln w="9525">
            <a:noFill/>
            <a:miter lim="800000"/>
            <a:headEnd/>
            <a:tailEnd/>
          </a:ln>
          <a:effectLst/>
        </p:spPr>
        <p:txBody>
          <a:bodyPr wrap="none">
            <a:spAutoFit/>
          </a:bodyPr>
          <a:lstStyle/>
          <a:p>
            <a:pPr eaLnBrk="0" hangingPunct="0"/>
            <a:r>
              <a:rPr lang="en-US" sz="2000" b="1">
                <a:solidFill>
                  <a:schemeClr val="bg1"/>
                </a:solidFill>
              </a:rPr>
              <a:t>Your Text</a:t>
            </a:r>
          </a:p>
        </p:txBody>
      </p:sp>
      <p:sp>
        <p:nvSpPr>
          <p:cNvPr id="82004" name="Text Box 84"/>
          <p:cNvSpPr txBox="1">
            <a:spLocks noChangeArrowheads="1"/>
          </p:cNvSpPr>
          <p:nvPr/>
        </p:nvSpPr>
        <p:spPr bwMode="gray">
          <a:xfrm rot="3925970">
            <a:off x="7098507" y="4369594"/>
            <a:ext cx="1001712" cy="304800"/>
          </a:xfrm>
          <a:prstGeom prst="rect">
            <a:avLst/>
          </a:prstGeom>
          <a:noFill/>
          <a:ln w="9525">
            <a:noFill/>
            <a:miter lim="800000"/>
            <a:headEnd/>
            <a:tailEnd/>
          </a:ln>
          <a:effectLst/>
        </p:spPr>
        <p:txBody>
          <a:bodyPr wrap="none">
            <a:spAutoFit/>
          </a:bodyPr>
          <a:lstStyle/>
          <a:p>
            <a:pPr eaLnBrk="0" hangingPunct="0"/>
            <a:r>
              <a:rPr lang="en-US" sz="1400" b="1"/>
              <a:t>Your Text</a:t>
            </a:r>
          </a:p>
        </p:txBody>
      </p:sp>
      <p:grpSp>
        <p:nvGrpSpPr>
          <p:cNvPr id="82005" name="Group 85"/>
          <p:cNvGrpSpPr>
            <a:grpSpLocks/>
          </p:cNvGrpSpPr>
          <p:nvPr/>
        </p:nvGrpSpPr>
        <p:grpSpPr bwMode="auto">
          <a:xfrm>
            <a:off x="1069975" y="1828800"/>
            <a:ext cx="6159500" cy="406400"/>
            <a:chOff x="967" y="1152"/>
            <a:chExt cx="3880" cy="256"/>
          </a:xfrm>
        </p:grpSpPr>
        <p:sp>
          <p:nvSpPr>
            <p:cNvPr id="82006" name="Text Box 86"/>
            <p:cNvSpPr txBox="1">
              <a:spLocks noChangeArrowheads="1"/>
            </p:cNvSpPr>
            <p:nvPr/>
          </p:nvSpPr>
          <p:spPr bwMode="gray">
            <a:xfrm>
              <a:off x="967" y="1177"/>
              <a:ext cx="484" cy="231"/>
            </a:xfrm>
            <a:prstGeom prst="rect">
              <a:avLst/>
            </a:prstGeom>
            <a:noFill/>
            <a:ln w="9525">
              <a:noFill/>
              <a:miter lim="800000"/>
              <a:headEnd/>
              <a:tailEnd/>
            </a:ln>
            <a:effectLst/>
          </p:spPr>
          <p:txBody>
            <a:bodyPr wrap="none">
              <a:spAutoFit/>
            </a:bodyPr>
            <a:lstStyle/>
            <a:p>
              <a:pPr eaLnBrk="0" hangingPunct="0"/>
              <a:r>
                <a:rPr lang="en-US">
                  <a:solidFill>
                    <a:schemeClr val="tx2"/>
                  </a:solidFill>
                  <a:latin typeface="Verdana" pitchFamily="34" charset="0"/>
                </a:rPr>
                <a:t>2001</a:t>
              </a:r>
            </a:p>
          </p:txBody>
        </p:sp>
        <p:sp>
          <p:nvSpPr>
            <p:cNvPr id="82007" name="Text Box 87"/>
            <p:cNvSpPr txBox="1">
              <a:spLocks noChangeArrowheads="1"/>
            </p:cNvSpPr>
            <p:nvPr/>
          </p:nvSpPr>
          <p:spPr bwMode="gray">
            <a:xfrm>
              <a:off x="2072" y="1177"/>
              <a:ext cx="484" cy="231"/>
            </a:xfrm>
            <a:prstGeom prst="rect">
              <a:avLst/>
            </a:prstGeom>
            <a:noFill/>
            <a:ln w="9525">
              <a:noFill/>
              <a:miter lim="800000"/>
              <a:headEnd/>
              <a:tailEnd/>
            </a:ln>
            <a:effectLst/>
          </p:spPr>
          <p:txBody>
            <a:bodyPr wrap="none">
              <a:spAutoFit/>
            </a:bodyPr>
            <a:lstStyle/>
            <a:p>
              <a:pPr eaLnBrk="0" hangingPunct="0"/>
              <a:r>
                <a:rPr lang="en-US">
                  <a:solidFill>
                    <a:schemeClr val="tx2"/>
                  </a:solidFill>
                  <a:latin typeface="Verdana" pitchFamily="34" charset="0"/>
                </a:rPr>
                <a:t>2002</a:t>
              </a:r>
            </a:p>
          </p:txBody>
        </p:sp>
        <p:sp>
          <p:nvSpPr>
            <p:cNvPr id="82008" name="Text Box 88"/>
            <p:cNvSpPr txBox="1">
              <a:spLocks noChangeArrowheads="1"/>
            </p:cNvSpPr>
            <p:nvPr/>
          </p:nvSpPr>
          <p:spPr bwMode="gray">
            <a:xfrm>
              <a:off x="3172" y="1177"/>
              <a:ext cx="484" cy="231"/>
            </a:xfrm>
            <a:prstGeom prst="rect">
              <a:avLst/>
            </a:prstGeom>
            <a:noFill/>
            <a:ln w="9525">
              <a:noFill/>
              <a:miter lim="800000"/>
              <a:headEnd/>
              <a:tailEnd/>
            </a:ln>
            <a:effectLst/>
          </p:spPr>
          <p:txBody>
            <a:bodyPr wrap="none">
              <a:spAutoFit/>
            </a:bodyPr>
            <a:lstStyle/>
            <a:p>
              <a:pPr eaLnBrk="0" hangingPunct="0"/>
              <a:r>
                <a:rPr lang="en-US">
                  <a:solidFill>
                    <a:schemeClr val="tx2"/>
                  </a:solidFill>
                  <a:latin typeface="Verdana" pitchFamily="34" charset="0"/>
                </a:rPr>
                <a:t>2003</a:t>
              </a:r>
            </a:p>
          </p:txBody>
        </p:sp>
        <p:sp>
          <p:nvSpPr>
            <p:cNvPr id="82009" name="Text Box 89"/>
            <p:cNvSpPr txBox="1">
              <a:spLocks noChangeArrowheads="1"/>
            </p:cNvSpPr>
            <p:nvPr/>
          </p:nvSpPr>
          <p:spPr bwMode="gray">
            <a:xfrm>
              <a:off x="4275" y="1152"/>
              <a:ext cx="572" cy="250"/>
            </a:xfrm>
            <a:prstGeom prst="rect">
              <a:avLst/>
            </a:prstGeom>
            <a:noFill/>
            <a:ln w="9525">
              <a:noFill/>
              <a:miter lim="800000"/>
              <a:headEnd/>
              <a:tailEnd/>
            </a:ln>
            <a:effectLst/>
          </p:spPr>
          <p:txBody>
            <a:bodyPr wrap="none">
              <a:spAutoFit/>
            </a:bodyPr>
            <a:lstStyle/>
            <a:p>
              <a:pPr eaLnBrk="0" hangingPunct="0"/>
              <a:r>
                <a:rPr lang="en-US" sz="2000" b="1">
                  <a:solidFill>
                    <a:schemeClr val="tx2"/>
                  </a:solidFill>
                  <a:latin typeface="Verdana" pitchFamily="34" charset="0"/>
                </a:rPr>
                <a:t>2004</a:t>
              </a:r>
            </a:p>
          </p:txBody>
        </p:sp>
        <p:cxnSp>
          <p:nvCxnSpPr>
            <p:cNvPr id="82010" name="AutoShape 90"/>
            <p:cNvCxnSpPr>
              <a:cxnSpLocks noChangeShapeType="1"/>
              <a:stCxn id="82006" idx="3"/>
              <a:endCxn id="82007" idx="1"/>
            </p:cNvCxnSpPr>
            <p:nvPr/>
          </p:nvCxnSpPr>
          <p:spPr bwMode="gray">
            <a:xfrm>
              <a:off x="1451" y="1293"/>
              <a:ext cx="621" cy="0"/>
            </a:xfrm>
            <a:prstGeom prst="straightConnector1">
              <a:avLst/>
            </a:prstGeom>
            <a:noFill/>
            <a:ln w="9525">
              <a:solidFill>
                <a:schemeClr val="tx2"/>
              </a:solidFill>
              <a:round/>
              <a:headEnd/>
              <a:tailEnd type="triangle" w="med" len="med"/>
            </a:ln>
            <a:effectLst/>
          </p:spPr>
        </p:cxnSp>
        <p:cxnSp>
          <p:nvCxnSpPr>
            <p:cNvPr id="82011" name="AutoShape 91"/>
            <p:cNvCxnSpPr>
              <a:cxnSpLocks noChangeShapeType="1"/>
              <a:stCxn id="82007" idx="3"/>
              <a:endCxn id="82008" idx="1"/>
            </p:cNvCxnSpPr>
            <p:nvPr/>
          </p:nvCxnSpPr>
          <p:spPr bwMode="gray">
            <a:xfrm>
              <a:off x="2556" y="1293"/>
              <a:ext cx="616" cy="0"/>
            </a:xfrm>
            <a:prstGeom prst="straightConnector1">
              <a:avLst/>
            </a:prstGeom>
            <a:noFill/>
            <a:ln w="9525">
              <a:solidFill>
                <a:schemeClr val="tx2"/>
              </a:solidFill>
              <a:round/>
              <a:headEnd/>
              <a:tailEnd type="triangle" w="med" len="med"/>
            </a:ln>
            <a:effectLst/>
          </p:spPr>
        </p:cxnSp>
        <p:cxnSp>
          <p:nvCxnSpPr>
            <p:cNvPr id="82012" name="AutoShape 92"/>
            <p:cNvCxnSpPr>
              <a:cxnSpLocks noChangeShapeType="1"/>
            </p:cNvCxnSpPr>
            <p:nvPr/>
          </p:nvCxnSpPr>
          <p:spPr bwMode="gray">
            <a:xfrm>
              <a:off x="3656" y="1296"/>
              <a:ext cx="616" cy="0"/>
            </a:xfrm>
            <a:prstGeom prst="straightConnector1">
              <a:avLst/>
            </a:prstGeom>
            <a:noFill/>
            <a:ln w="9525">
              <a:solidFill>
                <a:schemeClr val="tx2"/>
              </a:solidFill>
              <a:round/>
              <a:headEnd/>
              <a:tailEnd type="triangle" w="med" len="med"/>
            </a:ln>
            <a:effectLst/>
          </p:spPr>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www.thmemgallery.com</a:t>
            </a:r>
          </a:p>
        </p:txBody>
      </p:sp>
      <p:sp>
        <p:nvSpPr>
          <p:cNvPr id="13" name="Footer Placeholder 4"/>
          <p:cNvSpPr>
            <a:spLocks noGrp="1"/>
          </p:cNvSpPr>
          <p:nvPr>
            <p:ph type="ftr" sz="quarter" idx="11"/>
          </p:nvPr>
        </p:nvSpPr>
        <p:spPr/>
        <p:txBody>
          <a:bodyPr/>
          <a:lstStyle/>
          <a:p>
            <a:r>
              <a:rPr lang="en-US"/>
              <a:t>Company Logo</a:t>
            </a:r>
          </a:p>
        </p:txBody>
      </p:sp>
      <p:sp>
        <p:nvSpPr>
          <p:cNvPr id="92162" name="Rectangle 2"/>
          <p:cNvSpPr>
            <a:spLocks noGrp="1" noChangeArrowheads="1"/>
          </p:cNvSpPr>
          <p:nvPr>
            <p:ph type="title"/>
          </p:nvPr>
        </p:nvSpPr>
        <p:spPr/>
        <p:txBody>
          <a:bodyPr/>
          <a:lstStyle/>
          <a:p>
            <a:r>
              <a:rPr lang="en-US"/>
              <a:t>Diagram</a:t>
            </a:r>
            <a:endParaRPr lang="en-US" sz="1800"/>
          </a:p>
        </p:txBody>
      </p:sp>
      <p:grpSp>
        <p:nvGrpSpPr>
          <p:cNvPr id="92163" name="Group 3"/>
          <p:cNvGrpSpPr>
            <a:grpSpLocks/>
          </p:cNvGrpSpPr>
          <p:nvPr/>
        </p:nvGrpSpPr>
        <p:grpSpPr bwMode="auto">
          <a:xfrm>
            <a:off x="2286000" y="1676400"/>
            <a:ext cx="4495800" cy="4514850"/>
            <a:chOff x="1824" y="633"/>
            <a:chExt cx="2834" cy="2849"/>
          </a:xfrm>
        </p:grpSpPr>
        <p:sp>
          <p:nvSpPr>
            <p:cNvPr id="92164" name="Puzzle3"/>
            <p:cNvSpPr>
              <a:spLocks noEditPoints="1" noChangeArrowheads="1"/>
            </p:cNvSpPr>
            <p:nvPr/>
          </p:nvSpPr>
          <p:spPr bwMode="gray">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adFill rotWithShape="1">
              <a:gsLst>
                <a:gs pos="0">
                  <a:schemeClr val="accent1">
                    <a:gamma/>
                    <a:shade val="63529"/>
                    <a:invGamma/>
                  </a:schemeClr>
                </a:gs>
                <a:gs pos="100000">
                  <a:schemeClr val="accent1"/>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en-US"/>
            </a:p>
          </p:txBody>
        </p:sp>
        <p:sp>
          <p:nvSpPr>
            <p:cNvPr id="92165" name="Puzzle2"/>
            <p:cNvSpPr>
              <a:spLocks noEditPoints="1" noChangeArrowheads="1"/>
            </p:cNvSpPr>
            <p:nvPr/>
          </p:nvSpPr>
          <p:spPr bwMode="gray">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adFill rotWithShape="1">
              <a:gsLst>
                <a:gs pos="0">
                  <a:schemeClr val="accent2">
                    <a:gamma/>
                    <a:tint val="45490"/>
                    <a:invGamma/>
                  </a:schemeClr>
                </a:gs>
                <a:gs pos="100000">
                  <a:schemeClr val="accent2"/>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en-US"/>
            </a:p>
          </p:txBody>
        </p:sp>
        <p:sp>
          <p:nvSpPr>
            <p:cNvPr id="92166" name="Puzzle4"/>
            <p:cNvSpPr>
              <a:spLocks noEditPoints="1" noChangeArrowheads="1"/>
            </p:cNvSpPr>
            <p:nvPr/>
          </p:nvSpPr>
          <p:spPr bwMode="gray">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adFill rotWithShape="1">
              <a:gsLst>
                <a:gs pos="0">
                  <a:schemeClr val="hlink"/>
                </a:gs>
                <a:gs pos="100000">
                  <a:schemeClr val="hlink">
                    <a:gamma/>
                    <a:tint val="51373"/>
                    <a:invGamma/>
                  </a:schemeClr>
                </a:gs>
              </a:gsLst>
              <a:lin ang="189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en-US"/>
            </a:p>
          </p:txBody>
        </p:sp>
        <p:sp>
          <p:nvSpPr>
            <p:cNvPr id="92167" name="Puzzle1"/>
            <p:cNvSpPr>
              <a:spLocks noEditPoints="1" noChangeArrowheads="1"/>
            </p:cNvSpPr>
            <p:nvPr/>
          </p:nvSpPr>
          <p:spPr bwMode="gray">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adFill rotWithShape="1">
              <a:gsLst>
                <a:gs pos="0">
                  <a:schemeClr val="folHlink"/>
                </a:gs>
                <a:gs pos="100000">
                  <a:schemeClr val="folHlink">
                    <a:gamma/>
                    <a:shade val="46275"/>
                    <a:invGamma/>
                  </a:schemeClr>
                </a:gs>
              </a:gsLst>
              <a:lin ang="27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en-US"/>
            </a:p>
          </p:txBody>
        </p:sp>
      </p:grpSp>
      <p:sp>
        <p:nvSpPr>
          <p:cNvPr id="92168" name="Text Box 8"/>
          <p:cNvSpPr txBox="1">
            <a:spLocks noChangeArrowheads="1"/>
          </p:cNvSpPr>
          <p:nvPr/>
        </p:nvSpPr>
        <p:spPr bwMode="auto">
          <a:xfrm>
            <a:off x="6477000" y="4191000"/>
            <a:ext cx="1746250" cy="366713"/>
          </a:xfrm>
          <a:prstGeom prst="rect">
            <a:avLst/>
          </a:prstGeom>
          <a:noFill/>
          <a:ln w="9525">
            <a:noFill/>
            <a:miter lim="800000"/>
            <a:headEnd/>
            <a:tailEnd/>
          </a:ln>
          <a:effectLst/>
        </p:spPr>
        <p:txBody>
          <a:bodyPr wrap="none">
            <a:spAutoFit/>
          </a:bodyPr>
          <a:lstStyle/>
          <a:p>
            <a:pPr eaLnBrk="0" hangingPunct="0"/>
            <a:r>
              <a:rPr lang="en-US" b="1">
                <a:solidFill>
                  <a:srgbClr val="5F5F5F"/>
                </a:solidFill>
              </a:rPr>
              <a:t>Add Your Text</a:t>
            </a:r>
          </a:p>
        </p:txBody>
      </p:sp>
      <p:sp>
        <p:nvSpPr>
          <p:cNvPr id="92169" name="Text Box 9"/>
          <p:cNvSpPr txBox="1">
            <a:spLocks noChangeArrowheads="1"/>
          </p:cNvSpPr>
          <p:nvPr/>
        </p:nvSpPr>
        <p:spPr bwMode="auto">
          <a:xfrm>
            <a:off x="838200" y="3581400"/>
            <a:ext cx="1905000" cy="366713"/>
          </a:xfrm>
          <a:prstGeom prst="rect">
            <a:avLst/>
          </a:prstGeom>
          <a:noFill/>
          <a:ln w="9525">
            <a:noFill/>
            <a:miter lim="800000"/>
            <a:headEnd/>
            <a:tailEnd/>
          </a:ln>
          <a:effectLst/>
        </p:spPr>
        <p:txBody>
          <a:bodyPr>
            <a:spAutoFit/>
          </a:bodyPr>
          <a:lstStyle/>
          <a:p>
            <a:pPr algn="r" eaLnBrk="0" hangingPunct="0"/>
            <a:r>
              <a:rPr lang="en-US" b="1">
                <a:solidFill>
                  <a:srgbClr val="5F5F5F"/>
                </a:solidFill>
              </a:rPr>
              <a:t>Add Your Text</a:t>
            </a:r>
          </a:p>
        </p:txBody>
      </p:sp>
      <p:sp>
        <p:nvSpPr>
          <p:cNvPr id="92170" name="Text Box 10"/>
          <p:cNvSpPr txBox="1">
            <a:spLocks noChangeArrowheads="1"/>
          </p:cNvSpPr>
          <p:nvPr/>
        </p:nvSpPr>
        <p:spPr bwMode="auto">
          <a:xfrm>
            <a:off x="2438400" y="1676400"/>
            <a:ext cx="2438400" cy="366713"/>
          </a:xfrm>
          <a:prstGeom prst="rect">
            <a:avLst/>
          </a:prstGeom>
          <a:noFill/>
          <a:ln w="9525">
            <a:noFill/>
            <a:miter lim="800000"/>
            <a:headEnd/>
            <a:tailEnd/>
          </a:ln>
          <a:effectLst/>
        </p:spPr>
        <p:txBody>
          <a:bodyPr>
            <a:spAutoFit/>
          </a:bodyPr>
          <a:lstStyle/>
          <a:p>
            <a:pPr algn="r" eaLnBrk="0" hangingPunct="0"/>
            <a:r>
              <a:rPr lang="en-US" b="1">
                <a:solidFill>
                  <a:srgbClr val="5F5F5F"/>
                </a:solidFill>
              </a:rPr>
              <a:t>Add Your Text</a:t>
            </a:r>
          </a:p>
        </p:txBody>
      </p:sp>
      <p:sp>
        <p:nvSpPr>
          <p:cNvPr id="92171" name="Text Box 11"/>
          <p:cNvSpPr txBox="1">
            <a:spLocks noChangeArrowheads="1"/>
          </p:cNvSpPr>
          <p:nvPr/>
        </p:nvSpPr>
        <p:spPr bwMode="auto">
          <a:xfrm>
            <a:off x="4267200" y="5867400"/>
            <a:ext cx="2811463" cy="366713"/>
          </a:xfrm>
          <a:prstGeom prst="rect">
            <a:avLst/>
          </a:prstGeom>
          <a:noFill/>
          <a:ln w="9525">
            <a:noFill/>
            <a:miter lim="800000"/>
            <a:headEnd/>
            <a:tailEnd/>
          </a:ln>
          <a:effectLst/>
        </p:spPr>
        <p:txBody>
          <a:bodyPr>
            <a:spAutoFit/>
          </a:bodyPr>
          <a:lstStyle/>
          <a:p>
            <a:pPr eaLnBrk="0" hangingPunct="0"/>
            <a:r>
              <a:rPr lang="en-US" b="1">
                <a:solidFill>
                  <a:srgbClr val="5F5F5F"/>
                </a:solidFill>
              </a:rPr>
              <a:t>Add Your Text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responsibility, time table</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baseline="0" dirty="0" smtClean="0">
                <a:solidFill>
                  <a:schemeClr val="accent2">
                    <a:lumMod val="75000"/>
                  </a:schemeClr>
                </a:solidFill>
                <a:latin typeface="+mn-lt"/>
              </a:rPr>
              <a:t>Giang</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5m</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 name="Group 25"/>
          <p:cNvGrpSpPr/>
          <p:nvPr/>
        </p:nvGrpSpPr>
        <p:grpSpPr>
          <a:xfrm>
            <a:off x="76200" y="838200"/>
            <a:ext cx="1828800" cy="5029200"/>
            <a:chOff x="76200" y="838200"/>
            <a:chExt cx="1828800" cy="5029200"/>
          </a:xfrm>
        </p:grpSpPr>
        <p:grpSp>
          <p:nvGrpSpPr>
            <p:cNvPr id="6"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2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30"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5" name="Pentagon 34"/>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2"/>
          <p:cNvSpPr>
            <a:spLocks noGrp="1"/>
          </p:cNvSpPr>
          <p:nvPr>
            <p:ph type="dt" sz="half" idx="10"/>
          </p:nvPr>
        </p:nvSpPr>
        <p:spPr/>
        <p:txBody>
          <a:bodyPr/>
          <a:lstStyle/>
          <a:p>
            <a:r>
              <a:rPr lang="en-US"/>
              <a:t>www.thmemgallery.com</a:t>
            </a:r>
          </a:p>
        </p:txBody>
      </p:sp>
      <p:sp>
        <p:nvSpPr>
          <p:cNvPr id="36" name="Footer Placeholder 3"/>
          <p:cNvSpPr>
            <a:spLocks noGrp="1"/>
          </p:cNvSpPr>
          <p:nvPr>
            <p:ph type="ftr" sz="quarter" idx="11"/>
          </p:nvPr>
        </p:nvSpPr>
        <p:spPr/>
        <p:txBody>
          <a:bodyPr/>
          <a:lstStyle/>
          <a:p>
            <a:r>
              <a:rPr lang="en-US"/>
              <a:t>Company Logo</a:t>
            </a:r>
          </a:p>
        </p:txBody>
      </p:sp>
      <p:sp>
        <p:nvSpPr>
          <p:cNvPr id="83970" name="Rectangle 2"/>
          <p:cNvSpPr>
            <a:spLocks noGrp="1" noChangeArrowheads="1"/>
          </p:cNvSpPr>
          <p:nvPr>
            <p:ph type="title"/>
          </p:nvPr>
        </p:nvSpPr>
        <p:spPr/>
        <p:txBody>
          <a:bodyPr/>
          <a:lstStyle/>
          <a:p>
            <a:r>
              <a:rPr lang="en-US"/>
              <a:t>Block Diagram</a:t>
            </a:r>
          </a:p>
        </p:txBody>
      </p:sp>
      <p:sp>
        <p:nvSpPr>
          <p:cNvPr id="83971" name="AutoShape 3"/>
          <p:cNvSpPr>
            <a:spLocks noChangeArrowheads="1"/>
          </p:cNvSpPr>
          <p:nvPr/>
        </p:nvSpPr>
        <p:spPr bwMode="auto">
          <a:xfrm>
            <a:off x="6151563" y="3433763"/>
            <a:ext cx="1620837" cy="2738437"/>
          </a:xfrm>
          <a:prstGeom prst="roundRect">
            <a:avLst>
              <a:gd name="adj" fmla="val 13745"/>
            </a:avLst>
          </a:prstGeom>
          <a:noFill/>
          <a:ln w="38100">
            <a:solidFill>
              <a:schemeClr val="bg2"/>
            </a:solidFill>
            <a:round/>
            <a:headEnd/>
            <a:tailEnd/>
          </a:ln>
          <a:effectLst/>
        </p:spPr>
        <p:txBody>
          <a:bodyPr wrap="none" anchor="ctr"/>
          <a:lstStyle/>
          <a:p>
            <a:endParaRPr lang="en-US"/>
          </a:p>
        </p:txBody>
      </p:sp>
      <p:sp>
        <p:nvSpPr>
          <p:cNvPr id="83972" name="AutoShape 4"/>
          <p:cNvSpPr>
            <a:spLocks noChangeArrowheads="1"/>
          </p:cNvSpPr>
          <p:nvPr/>
        </p:nvSpPr>
        <p:spPr bwMode="auto">
          <a:xfrm>
            <a:off x="4456113" y="3433763"/>
            <a:ext cx="1611312" cy="2738437"/>
          </a:xfrm>
          <a:prstGeom prst="roundRect">
            <a:avLst>
              <a:gd name="adj" fmla="val 13745"/>
            </a:avLst>
          </a:prstGeom>
          <a:noFill/>
          <a:ln w="38100">
            <a:solidFill>
              <a:schemeClr val="bg2"/>
            </a:solidFill>
            <a:round/>
            <a:headEnd/>
            <a:tailEnd/>
          </a:ln>
          <a:effectLst/>
        </p:spPr>
        <p:txBody>
          <a:bodyPr wrap="none" anchor="ctr"/>
          <a:lstStyle/>
          <a:p>
            <a:endParaRPr lang="en-US"/>
          </a:p>
        </p:txBody>
      </p:sp>
      <p:sp>
        <p:nvSpPr>
          <p:cNvPr id="83973" name="AutoShape 5"/>
          <p:cNvSpPr>
            <a:spLocks noChangeArrowheads="1"/>
          </p:cNvSpPr>
          <p:nvPr/>
        </p:nvSpPr>
        <p:spPr bwMode="auto">
          <a:xfrm>
            <a:off x="2773363" y="3433763"/>
            <a:ext cx="1563687" cy="2738437"/>
          </a:xfrm>
          <a:prstGeom prst="roundRect">
            <a:avLst>
              <a:gd name="adj" fmla="val 13745"/>
            </a:avLst>
          </a:prstGeom>
          <a:noFill/>
          <a:ln w="38100">
            <a:solidFill>
              <a:schemeClr val="bg2"/>
            </a:solidFill>
            <a:round/>
            <a:headEnd/>
            <a:tailEnd/>
          </a:ln>
          <a:effectLst/>
        </p:spPr>
        <p:txBody>
          <a:bodyPr wrap="none" anchor="ctr"/>
          <a:lstStyle/>
          <a:p>
            <a:endParaRPr lang="en-US"/>
          </a:p>
        </p:txBody>
      </p:sp>
      <p:sp>
        <p:nvSpPr>
          <p:cNvPr id="83974" name="AutoShape 6"/>
          <p:cNvSpPr>
            <a:spLocks noChangeArrowheads="1"/>
          </p:cNvSpPr>
          <p:nvPr/>
        </p:nvSpPr>
        <p:spPr bwMode="auto">
          <a:xfrm>
            <a:off x="1066800" y="3433763"/>
            <a:ext cx="1620838" cy="2738437"/>
          </a:xfrm>
          <a:prstGeom prst="roundRect">
            <a:avLst>
              <a:gd name="adj" fmla="val 13745"/>
            </a:avLst>
          </a:prstGeom>
          <a:noFill/>
          <a:ln w="38100">
            <a:solidFill>
              <a:schemeClr val="bg2"/>
            </a:solidFill>
            <a:round/>
            <a:headEnd/>
            <a:tailEnd/>
          </a:ln>
          <a:effectLst/>
        </p:spPr>
        <p:txBody>
          <a:bodyPr wrap="none" anchor="ctr"/>
          <a:lstStyle/>
          <a:p>
            <a:endParaRPr lang="en-US"/>
          </a:p>
        </p:txBody>
      </p:sp>
      <p:grpSp>
        <p:nvGrpSpPr>
          <p:cNvPr id="83975" name="Group 7"/>
          <p:cNvGrpSpPr>
            <a:grpSpLocks/>
          </p:cNvGrpSpPr>
          <p:nvPr/>
        </p:nvGrpSpPr>
        <p:grpSpPr bwMode="auto">
          <a:xfrm>
            <a:off x="1287463" y="2057400"/>
            <a:ext cx="5895975" cy="936625"/>
            <a:chOff x="624" y="1152"/>
            <a:chExt cx="4080" cy="720"/>
          </a:xfrm>
        </p:grpSpPr>
        <p:sp>
          <p:nvSpPr>
            <p:cNvPr id="83976"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en-US"/>
            </a:p>
          </p:txBody>
        </p:sp>
        <p:grpSp>
          <p:nvGrpSpPr>
            <p:cNvPr id="83977" name="Group 9"/>
            <p:cNvGrpSpPr>
              <a:grpSpLocks/>
            </p:cNvGrpSpPr>
            <p:nvPr/>
          </p:nvGrpSpPr>
          <p:grpSpPr bwMode="auto">
            <a:xfrm>
              <a:off x="1296" y="1296"/>
              <a:ext cx="624" cy="96"/>
              <a:chOff x="2003" y="3439"/>
              <a:chExt cx="468" cy="244"/>
            </a:xfrm>
          </p:grpSpPr>
          <p:sp>
            <p:nvSpPr>
              <p:cNvPr id="83978"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en-US"/>
              </a:p>
            </p:txBody>
          </p:sp>
          <p:sp>
            <p:nvSpPr>
              <p:cNvPr id="83979"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en-US"/>
              </a:p>
            </p:txBody>
          </p:sp>
          <p:sp>
            <p:nvSpPr>
              <p:cNvPr id="83980"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en-US"/>
              </a:p>
            </p:txBody>
          </p:sp>
          <p:sp>
            <p:nvSpPr>
              <p:cNvPr id="83981"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en-US"/>
              </a:p>
            </p:txBody>
          </p:sp>
        </p:grpSp>
        <p:sp>
          <p:nvSpPr>
            <p:cNvPr id="83982" name="Rectangle 14"/>
            <p:cNvSpPr>
              <a:spLocks noChangeArrowheads="1"/>
            </p:cNvSpPr>
            <p:nvPr/>
          </p:nvSpPr>
          <p:spPr bwMode="gray">
            <a:xfrm rot="3419336">
              <a:off x="1776"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grpSp>
          <p:nvGrpSpPr>
            <p:cNvPr id="83983" name="Group 15"/>
            <p:cNvGrpSpPr>
              <a:grpSpLocks/>
            </p:cNvGrpSpPr>
            <p:nvPr/>
          </p:nvGrpSpPr>
          <p:grpSpPr bwMode="auto">
            <a:xfrm>
              <a:off x="2448" y="1296"/>
              <a:ext cx="624" cy="96"/>
              <a:chOff x="2003" y="3439"/>
              <a:chExt cx="468" cy="244"/>
            </a:xfrm>
          </p:grpSpPr>
          <p:sp>
            <p:nvSpPr>
              <p:cNvPr id="83984"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en-US"/>
              </a:p>
            </p:txBody>
          </p:sp>
          <p:sp>
            <p:nvSpPr>
              <p:cNvPr id="83985"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en-US"/>
              </a:p>
            </p:txBody>
          </p:sp>
          <p:sp>
            <p:nvSpPr>
              <p:cNvPr id="83986"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en-US"/>
              </a:p>
            </p:txBody>
          </p:sp>
          <p:sp>
            <p:nvSpPr>
              <p:cNvPr id="83987"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en-US"/>
              </a:p>
            </p:txBody>
          </p:sp>
        </p:grpSp>
        <p:sp>
          <p:nvSpPr>
            <p:cNvPr id="83988"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en-US"/>
            </a:p>
          </p:txBody>
        </p:sp>
        <p:grpSp>
          <p:nvGrpSpPr>
            <p:cNvPr id="83989" name="Group 21"/>
            <p:cNvGrpSpPr>
              <a:grpSpLocks/>
            </p:cNvGrpSpPr>
            <p:nvPr/>
          </p:nvGrpSpPr>
          <p:grpSpPr bwMode="auto">
            <a:xfrm>
              <a:off x="3600" y="1296"/>
              <a:ext cx="816" cy="96"/>
              <a:chOff x="2003" y="3439"/>
              <a:chExt cx="468" cy="244"/>
            </a:xfrm>
          </p:grpSpPr>
          <p:sp>
            <p:nvSpPr>
              <p:cNvPr id="83990"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en-US"/>
              </a:p>
            </p:txBody>
          </p:sp>
          <p:sp>
            <p:nvSpPr>
              <p:cNvPr id="83991"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en-US"/>
              </a:p>
            </p:txBody>
          </p:sp>
          <p:sp>
            <p:nvSpPr>
              <p:cNvPr id="83992"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en-US"/>
              </a:p>
            </p:txBody>
          </p:sp>
          <p:sp>
            <p:nvSpPr>
              <p:cNvPr id="83993"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en-US"/>
              </a:p>
            </p:txBody>
          </p:sp>
        </p:grpSp>
        <p:sp>
          <p:nvSpPr>
            <p:cNvPr id="83994" name="Rectangle 26"/>
            <p:cNvSpPr>
              <a:spLocks noChangeArrowheads="1"/>
            </p:cNvSpPr>
            <p:nvPr/>
          </p:nvSpPr>
          <p:spPr bwMode="gray">
            <a:xfrm rot="3419336">
              <a:off x="4032"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grpSp>
      <p:sp>
        <p:nvSpPr>
          <p:cNvPr id="83995" name="Rectangle 27"/>
          <p:cNvSpPr>
            <a:spLocks noChangeArrowheads="1"/>
          </p:cNvSpPr>
          <p:nvPr/>
        </p:nvSpPr>
        <p:spPr bwMode="gray">
          <a:xfrm>
            <a:off x="1441450" y="2359025"/>
            <a:ext cx="768350" cy="366713"/>
          </a:xfrm>
          <a:prstGeom prst="rect">
            <a:avLst/>
          </a:prstGeom>
          <a:noFill/>
          <a:ln w="9525">
            <a:noFill/>
            <a:miter lim="800000"/>
            <a:headEnd/>
            <a:tailEnd/>
          </a:ln>
          <a:effectLst/>
        </p:spPr>
        <p:txBody>
          <a:bodyPr wrap="none">
            <a:spAutoFit/>
          </a:bodyPr>
          <a:lstStyle/>
          <a:p>
            <a:r>
              <a:rPr lang="en-US" b="1">
                <a:solidFill>
                  <a:schemeClr val="bg1"/>
                </a:solidFill>
              </a:rPr>
              <a:t>TEXT</a:t>
            </a:r>
          </a:p>
        </p:txBody>
      </p:sp>
      <p:sp>
        <p:nvSpPr>
          <p:cNvPr id="83996" name="Rectangle 28"/>
          <p:cNvSpPr>
            <a:spLocks noChangeArrowheads="1"/>
          </p:cNvSpPr>
          <p:nvPr/>
        </p:nvSpPr>
        <p:spPr bwMode="gray">
          <a:xfrm>
            <a:off x="3136900" y="2359025"/>
            <a:ext cx="768350" cy="366713"/>
          </a:xfrm>
          <a:prstGeom prst="rect">
            <a:avLst/>
          </a:prstGeom>
          <a:noFill/>
          <a:ln w="9525">
            <a:noFill/>
            <a:miter lim="800000"/>
            <a:headEnd/>
            <a:tailEnd/>
          </a:ln>
          <a:effectLst/>
        </p:spPr>
        <p:txBody>
          <a:bodyPr wrap="none">
            <a:spAutoFit/>
          </a:bodyPr>
          <a:lstStyle/>
          <a:p>
            <a:r>
              <a:rPr lang="en-US" b="1">
                <a:solidFill>
                  <a:schemeClr val="bg1"/>
                </a:solidFill>
              </a:rPr>
              <a:t>TEXT</a:t>
            </a:r>
          </a:p>
        </p:txBody>
      </p:sp>
      <p:sp>
        <p:nvSpPr>
          <p:cNvPr id="83997" name="Rectangle 29"/>
          <p:cNvSpPr>
            <a:spLocks noChangeArrowheads="1"/>
          </p:cNvSpPr>
          <p:nvPr/>
        </p:nvSpPr>
        <p:spPr bwMode="gray">
          <a:xfrm>
            <a:off x="4683125" y="2359025"/>
            <a:ext cx="768350" cy="366713"/>
          </a:xfrm>
          <a:prstGeom prst="rect">
            <a:avLst/>
          </a:prstGeom>
          <a:noFill/>
          <a:ln w="9525">
            <a:noFill/>
            <a:miter lim="800000"/>
            <a:headEnd/>
            <a:tailEnd/>
          </a:ln>
          <a:effectLst/>
        </p:spPr>
        <p:txBody>
          <a:bodyPr wrap="none">
            <a:spAutoFit/>
          </a:bodyPr>
          <a:lstStyle/>
          <a:p>
            <a:r>
              <a:rPr lang="en-US" b="1">
                <a:solidFill>
                  <a:schemeClr val="bg1"/>
                </a:solidFill>
              </a:rPr>
              <a:t>TEXT</a:t>
            </a:r>
          </a:p>
        </p:txBody>
      </p:sp>
      <p:sp>
        <p:nvSpPr>
          <p:cNvPr id="83998" name="Rectangle 30"/>
          <p:cNvSpPr>
            <a:spLocks noChangeArrowheads="1"/>
          </p:cNvSpPr>
          <p:nvPr/>
        </p:nvSpPr>
        <p:spPr bwMode="gray">
          <a:xfrm>
            <a:off x="6378575" y="2359025"/>
            <a:ext cx="768350" cy="366713"/>
          </a:xfrm>
          <a:prstGeom prst="rect">
            <a:avLst/>
          </a:prstGeom>
          <a:noFill/>
          <a:ln w="9525">
            <a:noFill/>
            <a:miter lim="800000"/>
            <a:headEnd/>
            <a:tailEnd/>
          </a:ln>
          <a:effectLst/>
        </p:spPr>
        <p:txBody>
          <a:bodyPr wrap="none">
            <a:spAutoFit/>
          </a:bodyPr>
          <a:lstStyle/>
          <a:p>
            <a:r>
              <a:rPr lang="en-US" b="1">
                <a:solidFill>
                  <a:schemeClr val="bg1"/>
                </a:solidFill>
              </a:rPr>
              <a:t>TEXT</a:t>
            </a:r>
          </a:p>
        </p:txBody>
      </p:sp>
      <p:sp>
        <p:nvSpPr>
          <p:cNvPr id="83999" name="Rectangle 31"/>
          <p:cNvSpPr>
            <a:spLocks noChangeArrowheads="1"/>
          </p:cNvSpPr>
          <p:nvPr/>
        </p:nvSpPr>
        <p:spPr bwMode="auto">
          <a:xfrm>
            <a:off x="1447800" y="3651250"/>
            <a:ext cx="768350" cy="366713"/>
          </a:xfrm>
          <a:prstGeom prst="rect">
            <a:avLst/>
          </a:prstGeom>
          <a:noFill/>
          <a:ln w="9525">
            <a:noFill/>
            <a:miter lim="800000"/>
            <a:headEnd/>
            <a:tailEnd/>
          </a:ln>
          <a:effectLst/>
        </p:spPr>
        <p:txBody>
          <a:bodyPr wrap="none">
            <a:spAutoFit/>
          </a:bodyPr>
          <a:lstStyle/>
          <a:p>
            <a:r>
              <a:rPr lang="en-US" b="1"/>
              <a:t>TEXT</a:t>
            </a:r>
          </a:p>
        </p:txBody>
      </p:sp>
      <p:sp>
        <p:nvSpPr>
          <p:cNvPr id="84000" name="Rectangle 32"/>
          <p:cNvSpPr>
            <a:spLocks noChangeArrowheads="1"/>
          </p:cNvSpPr>
          <p:nvPr/>
        </p:nvSpPr>
        <p:spPr bwMode="auto">
          <a:xfrm>
            <a:off x="3141663" y="3651250"/>
            <a:ext cx="768350" cy="366713"/>
          </a:xfrm>
          <a:prstGeom prst="rect">
            <a:avLst/>
          </a:prstGeom>
          <a:noFill/>
          <a:ln w="9525">
            <a:noFill/>
            <a:miter lim="800000"/>
            <a:headEnd/>
            <a:tailEnd/>
          </a:ln>
          <a:effectLst/>
        </p:spPr>
        <p:txBody>
          <a:bodyPr wrap="none">
            <a:spAutoFit/>
          </a:bodyPr>
          <a:lstStyle/>
          <a:p>
            <a:r>
              <a:rPr lang="en-US" b="1"/>
              <a:t>TEXT</a:t>
            </a:r>
          </a:p>
        </p:txBody>
      </p:sp>
      <p:sp>
        <p:nvSpPr>
          <p:cNvPr id="84001" name="Rectangle 33"/>
          <p:cNvSpPr>
            <a:spLocks noChangeArrowheads="1"/>
          </p:cNvSpPr>
          <p:nvPr/>
        </p:nvSpPr>
        <p:spPr bwMode="auto">
          <a:xfrm>
            <a:off x="4837113" y="3651250"/>
            <a:ext cx="768350" cy="366713"/>
          </a:xfrm>
          <a:prstGeom prst="rect">
            <a:avLst/>
          </a:prstGeom>
          <a:noFill/>
          <a:ln w="9525">
            <a:noFill/>
            <a:miter lim="800000"/>
            <a:headEnd/>
            <a:tailEnd/>
          </a:ln>
          <a:effectLst/>
        </p:spPr>
        <p:txBody>
          <a:bodyPr wrap="none">
            <a:spAutoFit/>
          </a:bodyPr>
          <a:lstStyle/>
          <a:p>
            <a:r>
              <a:rPr lang="en-US" b="1"/>
              <a:t>TEXT</a:t>
            </a:r>
          </a:p>
        </p:txBody>
      </p:sp>
      <p:sp>
        <p:nvSpPr>
          <p:cNvPr id="84002" name="Rectangle 34"/>
          <p:cNvSpPr>
            <a:spLocks noChangeArrowheads="1"/>
          </p:cNvSpPr>
          <p:nvPr/>
        </p:nvSpPr>
        <p:spPr bwMode="auto">
          <a:xfrm>
            <a:off x="6532563" y="3651250"/>
            <a:ext cx="768350" cy="366713"/>
          </a:xfrm>
          <a:prstGeom prst="rect">
            <a:avLst/>
          </a:prstGeom>
          <a:noFill/>
          <a:ln w="9525">
            <a:noFill/>
            <a:miter lim="800000"/>
            <a:headEnd/>
            <a:tailEnd/>
          </a:ln>
          <a:effectLst/>
        </p:spPr>
        <p:txBody>
          <a:bodyPr wrap="none">
            <a:spAutoFit/>
          </a:bodyPr>
          <a:lstStyle/>
          <a:p>
            <a:r>
              <a:rPr lang="en-US" b="1"/>
              <a:t>TEXT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Date Placeholder 3"/>
          <p:cNvSpPr>
            <a:spLocks noGrp="1"/>
          </p:cNvSpPr>
          <p:nvPr>
            <p:ph type="dt" sz="half" idx="10"/>
          </p:nvPr>
        </p:nvSpPr>
        <p:spPr/>
        <p:txBody>
          <a:bodyPr/>
          <a:lstStyle/>
          <a:p>
            <a:r>
              <a:rPr lang="en-US"/>
              <a:t>www.thmemgallery.com</a:t>
            </a:r>
          </a:p>
        </p:txBody>
      </p:sp>
      <p:sp>
        <p:nvSpPr>
          <p:cNvPr id="65" name="Footer Placeholder 4"/>
          <p:cNvSpPr>
            <a:spLocks noGrp="1"/>
          </p:cNvSpPr>
          <p:nvPr>
            <p:ph type="ftr" sz="quarter" idx="11"/>
          </p:nvPr>
        </p:nvSpPr>
        <p:spPr/>
        <p:txBody>
          <a:bodyPr/>
          <a:lstStyle/>
          <a:p>
            <a:r>
              <a:rPr lang="en-US"/>
              <a:t>Company Logo</a:t>
            </a:r>
          </a:p>
        </p:txBody>
      </p:sp>
      <p:sp>
        <p:nvSpPr>
          <p:cNvPr id="84994" name="Rectangle 2"/>
          <p:cNvSpPr>
            <a:spLocks noGrp="1" noChangeArrowheads="1"/>
          </p:cNvSpPr>
          <p:nvPr>
            <p:ph type="title"/>
          </p:nvPr>
        </p:nvSpPr>
        <p:spPr/>
        <p:txBody>
          <a:bodyPr/>
          <a:lstStyle/>
          <a:p>
            <a:r>
              <a:rPr lang="en-US"/>
              <a:t>Table</a:t>
            </a:r>
          </a:p>
        </p:txBody>
      </p:sp>
      <p:graphicFrame>
        <p:nvGraphicFramePr>
          <p:cNvPr id="85058" name="Group 66"/>
          <p:cNvGraphicFramePr>
            <a:graphicFrameLocks noGrp="1"/>
          </p:cNvGraphicFramePr>
          <p:nvPr>
            <p:ph idx="1"/>
          </p:nvPr>
        </p:nvGraphicFramePr>
        <p:xfrm>
          <a:off x="838200" y="2165350"/>
          <a:ext cx="7467600" cy="3124203"/>
        </p:xfrm>
        <a:graphic>
          <a:graphicData uri="http://schemas.openxmlformats.org/drawingml/2006/table">
            <a:tbl>
              <a:tblPr/>
              <a:tblGrid>
                <a:gridCol w="1684338"/>
                <a:gridCol w="1174750"/>
                <a:gridCol w="1152525"/>
                <a:gridCol w="1149350"/>
                <a:gridCol w="1157287"/>
                <a:gridCol w="1149350"/>
              </a:tblGrid>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bg1"/>
                        </a:solidFill>
                        <a:effectLst/>
                        <a:latin typeface="Verdana" pitchFamily="34"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2001"/>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2001"/>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r>
              <a:tr h="4476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2001"/>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2001"/>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2001"/>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2001"/>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0000"/>
                      </a:schemeClr>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
          <p:cNvSpPr>
            <a:spLocks noGrp="1"/>
          </p:cNvSpPr>
          <p:nvPr>
            <p:ph type="dt" sz="half" idx="10"/>
          </p:nvPr>
        </p:nvSpPr>
        <p:spPr/>
        <p:txBody>
          <a:bodyPr/>
          <a:lstStyle/>
          <a:p>
            <a:r>
              <a:rPr lang="en-US"/>
              <a:t>www.thmemgallery.com</a:t>
            </a:r>
          </a:p>
        </p:txBody>
      </p:sp>
      <p:sp>
        <p:nvSpPr>
          <p:cNvPr id="23" name="Footer Placeholder 3"/>
          <p:cNvSpPr>
            <a:spLocks noGrp="1"/>
          </p:cNvSpPr>
          <p:nvPr>
            <p:ph type="ftr" sz="quarter" idx="11"/>
          </p:nvPr>
        </p:nvSpPr>
        <p:spPr/>
        <p:txBody>
          <a:bodyPr/>
          <a:lstStyle/>
          <a:p>
            <a:r>
              <a:rPr lang="en-US"/>
              <a:t>Company Logo</a:t>
            </a:r>
          </a:p>
        </p:txBody>
      </p:sp>
      <p:grpSp>
        <p:nvGrpSpPr>
          <p:cNvPr id="97282" name="Group 2"/>
          <p:cNvGrpSpPr>
            <a:grpSpLocks/>
          </p:cNvGrpSpPr>
          <p:nvPr/>
        </p:nvGrpSpPr>
        <p:grpSpPr bwMode="auto">
          <a:xfrm>
            <a:off x="1443038" y="2003425"/>
            <a:ext cx="6329362" cy="3711575"/>
            <a:chOff x="864" y="1310"/>
            <a:chExt cx="3987" cy="2338"/>
          </a:xfrm>
        </p:grpSpPr>
        <p:sp>
          <p:nvSpPr>
            <p:cNvPr id="97283" name="Oval 3"/>
            <p:cNvSpPr>
              <a:spLocks noChangeArrowheads="1"/>
            </p:cNvSpPr>
            <p:nvPr/>
          </p:nvSpPr>
          <p:spPr bwMode="gray">
            <a:xfrm>
              <a:off x="1347" y="2813"/>
              <a:ext cx="3504" cy="835"/>
            </a:xfrm>
            <a:prstGeom prst="ellipse">
              <a:avLst/>
            </a:prstGeom>
            <a:gradFill rotWithShape="1">
              <a:gsLst>
                <a:gs pos="0">
                  <a:schemeClr val="bg2"/>
                </a:gs>
                <a:gs pos="100000">
                  <a:srgbClr val="F7F9F2"/>
                </a:gs>
              </a:gsLst>
              <a:lin ang="2700000" scaled="1"/>
            </a:gradFill>
            <a:ln w="3175">
              <a:noFill/>
              <a:round/>
              <a:headEnd/>
              <a:tailEnd type="none" w="sm" len="sm"/>
            </a:ln>
            <a:effectLst/>
          </p:spPr>
          <p:txBody>
            <a:bodyPr vert="eaVert" wrap="none" lIns="92075" tIns="46038" rIns="92075" bIns="46038" anchor="ctr"/>
            <a:lstStyle/>
            <a:p>
              <a:endParaRPr lang="en-US"/>
            </a:p>
          </p:txBody>
        </p:sp>
        <p:sp>
          <p:nvSpPr>
            <p:cNvPr id="97284" name="Oval 4"/>
            <p:cNvSpPr>
              <a:spLocks noChangeArrowheads="1"/>
            </p:cNvSpPr>
            <p:nvPr/>
          </p:nvSpPr>
          <p:spPr bwMode="gray">
            <a:xfrm rot="-998297">
              <a:off x="890" y="1482"/>
              <a:ext cx="3630" cy="1900"/>
            </a:xfrm>
            <a:prstGeom prst="ellipse">
              <a:avLst/>
            </a:prstGeom>
            <a:gradFill rotWithShape="0">
              <a:gsLst>
                <a:gs pos="0">
                  <a:srgbClr val="808080"/>
                </a:gs>
                <a:gs pos="50000">
                  <a:srgbClr val="808080">
                    <a:gamma/>
                    <a:tint val="63529"/>
                    <a:invGamma/>
                  </a:srgbClr>
                </a:gs>
                <a:gs pos="100000">
                  <a:srgbClr val="808080"/>
                </a:gs>
              </a:gsLst>
              <a:lin ang="0" scaled="1"/>
            </a:gradFill>
            <a:ln w="12700">
              <a:noFill/>
              <a:round/>
              <a:headEnd type="none" w="sm" len="sm"/>
              <a:tailEnd type="none" w="sm" len="sm"/>
            </a:ln>
            <a:effectLst/>
          </p:spPr>
          <p:txBody>
            <a:bodyPr wrap="none" anchor="ctr"/>
            <a:lstStyle/>
            <a:p>
              <a:endParaRPr lang="en-US"/>
            </a:p>
          </p:txBody>
        </p:sp>
        <p:sp>
          <p:nvSpPr>
            <p:cNvPr id="97285" name="Oval 5"/>
            <p:cNvSpPr>
              <a:spLocks noChangeArrowheads="1"/>
            </p:cNvSpPr>
            <p:nvPr/>
          </p:nvSpPr>
          <p:spPr bwMode="gray">
            <a:xfrm rot="-998297">
              <a:off x="926" y="1380"/>
              <a:ext cx="3504" cy="1841"/>
            </a:xfrm>
            <a:prstGeom prst="ellipse">
              <a:avLst/>
            </a:prstGeom>
            <a:gradFill rotWithShape="1">
              <a:gsLst>
                <a:gs pos="0">
                  <a:srgbClr val="2791BB"/>
                </a:gs>
                <a:gs pos="100000">
                  <a:srgbClr val="2791BB">
                    <a:gamma/>
                    <a:shade val="0"/>
                    <a:invGamma/>
                  </a:srgbClr>
                </a:gs>
              </a:gsLst>
              <a:lin ang="2700000" scaled="1"/>
            </a:gradFill>
            <a:ln w="12700">
              <a:noFill/>
              <a:round/>
              <a:headEnd type="none" w="sm" len="sm"/>
              <a:tailEnd type="none" w="sm" len="sm"/>
            </a:ln>
            <a:effectLst/>
          </p:spPr>
          <p:txBody>
            <a:bodyPr wrap="none" anchor="ctr"/>
            <a:lstStyle/>
            <a:p>
              <a:endParaRPr lang="en-US"/>
            </a:p>
          </p:txBody>
        </p:sp>
        <p:sp>
          <p:nvSpPr>
            <p:cNvPr id="97286" name="Arc 6"/>
            <p:cNvSpPr>
              <a:spLocks/>
            </p:cNvSpPr>
            <p:nvPr/>
          </p:nvSpPr>
          <p:spPr bwMode="gray">
            <a:xfrm rot="-998297">
              <a:off x="2599" y="1310"/>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3529"/>
                    <a:invGamma/>
                  </a:schemeClr>
                </a:gs>
              </a:gsLst>
              <a:lin ang="5400000" scaled="1"/>
            </a:gradFill>
            <a:ln w="12700">
              <a:noFill/>
              <a:round/>
              <a:headEnd type="none" w="sm" len="sm"/>
              <a:tailEnd type="none" w="sm" len="sm"/>
            </a:ln>
            <a:effectLst/>
          </p:spPr>
          <p:txBody>
            <a:bodyPr wrap="none" anchor="ctr"/>
            <a:lstStyle/>
            <a:p>
              <a:endParaRPr lang="en-US"/>
            </a:p>
          </p:txBody>
        </p:sp>
        <p:sp>
          <p:nvSpPr>
            <p:cNvPr id="97287" name="Arc 7"/>
            <p:cNvSpPr>
              <a:spLocks/>
            </p:cNvSpPr>
            <p:nvPr/>
          </p:nvSpPr>
          <p:spPr bwMode="gray">
            <a:xfrm rot="20601703" flipH="1">
              <a:off x="1080" y="2491"/>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1">
                    <a:gamma/>
                    <a:shade val="69804"/>
                    <a:invGamma/>
                  </a:schemeClr>
                </a:gs>
                <a:gs pos="100000">
                  <a:schemeClr val="accent1"/>
                </a:gs>
              </a:gsLst>
              <a:lin ang="2700000" scaled="1"/>
            </a:gradFill>
            <a:ln w="12700">
              <a:noFill/>
              <a:round/>
              <a:headEnd type="none" w="sm" len="sm"/>
              <a:tailEnd type="none" w="sm" len="sm"/>
            </a:ln>
            <a:effectLst/>
          </p:spPr>
          <p:txBody>
            <a:bodyPr wrap="none" anchor="ctr"/>
            <a:lstStyle/>
            <a:p>
              <a:endParaRPr lang="en-US"/>
            </a:p>
          </p:txBody>
        </p:sp>
        <p:sp>
          <p:nvSpPr>
            <p:cNvPr id="97288" name="Arc 8"/>
            <p:cNvSpPr>
              <a:spLocks/>
            </p:cNvSpPr>
            <p:nvPr/>
          </p:nvSpPr>
          <p:spPr bwMode="gray">
            <a:xfrm rot="-998297">
              <a:off x="1715" y="1339"/>
              <a:ext cx="2034" cy="893"/>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chemeClr val="hlink"/>
                </a:gs>
                <a:gs pos="100000">
                  <a:schemeClr val="hlink">
                    <a:gamma/>
                    <a:tint val="54510"/>
                    <a:invGamma/>
                  </a:schemeClr>
                </a:gs>
              </a:gsLst>
              <a:lin ang="2700000" scaled="1"/>
            </a:gradFill>
            <a:ln w="12700">
              <a:noFill/>
              <a:round/>
              <a:headEnd type="none" w="sm" len="sm"/>
              <a:tailEnd type="none" w="sm" len="sm"/>
            </a:ln>
            <a:effectLst/>
          </p:spPr>
          <p:txBody>
            <a:bodyPr wrap="none" anchor="ctr"/>
            <a:lstStyle/>
            <a:p>
              <a:endParaRPr lang="en-US"/>
            </a:p>
          </p:txBody>
        </p:sp>
        <p:sp>
          <p:nvSpPr>
            <p:cNvPr id="97289" name="Arc 9"/>
            <p:cNvSpPr>
              <a:spLocks/>
            </p:cNvSpPr>
            <p:nvPr/>
          </p:nvSpPr>
          <p:spPr bwMode="gray">
            <a:xfrm rot="20601703" flipH="1">
              <a:off x="864" y="1713"/>
              <a:ext cx="1796" cy="1302"/>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chemeClr val="accent2"/>
                </a:gs>
                <a:gs pos="100000">
                  <a:schemeClr val="accent2">
                    <a:gamma/>
                    <a:shade val="46275"/>
                    <a:invGamma/>
                  </a:schemeClr>
                </a:gs>
              </a:gsLst>
              <a:lin ang="2700000" scaled="1"/>
            </a:gradFill>
            <a:ln w="12700">
              <a:noFill/>
              <a:round/>
              <a:headEnd type="none" w="sm" len="sm"/>
              <a:tailEnd type="none" w="sm" len="sm"/>
            </a:ln>
            <a:effectLst/>
          </p:spPr>
          <p:txBody>
            <a:bodyPr wrap="none" anchor="ctr"/>
            <a:lstStyle/>
            <a:p>
              <a:endParaRPr lang="en-US"/>
            </a:p>
          </p:txBody>
        </p:sp>
        <p:sp>
          <p:nvSpPr>
            <p:cNvPr id="97290" name="Freeform 10"/>
            <p:cNvSpPr>
              <a:spLocks/>
            </p:cNvSpPr>
            <p:nvPr/>
          </p:nvSpPr>
          <p:spPr bwMode="gray">
            <a:xfrm>
              <a:off x="3442" y="2282"/>
              <a:ext cx="1105" cy="1120"/>
            </a:xfrm>
            <a:custGeom>
              <a:avLst/>
              <a:gdLst/>
              <a:ahLst/>
              <a:cxnLst>
                <a:cxn ang="0">
                  <a:pos x="9" y="888"/>
                </a:cxn>
                <a:cxn ang="0">
                  <a:pos x="1105" y="0"/>
                </a:cxn>
                <a:cxn ang="0">
                  <a:pos x="1081" y="256"/>
                </a:cxn>
                <a:cxn ang="0">
                  <a:pos x="705" y="704"/>
                </a:cxn>
                <a:cxn ang="0">
                  <a:pos x="17" y="1120"/>
                </a:cxn>
                <a:cxn ang="0">
                  <a:pos x="9" y="888"/>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chemeClr val="folHlink"/>
                </a:gs>
                <a:gs pos="100000">
                  <a:schemeClr val="folHlink">
                    <a:gamma/>
                    <a:shade val="66667"/>
                    <a:invGamma/>
                  </a:schemeClr>
                </a:gs>
              </a:gsLst>
              <a:lin ang="0" scaled="1"/>
            </a:gradFill>
            <a:ln w="9525" cap="flat" cmpd="sng">
              <a:noFill/>
              <a:prstDash val="solid"/>
              <a:round/>
              <a:headEnd/>
              <a:tailEnd/>
            </a:ln>
            <a:effectLst/>
          </p:spPr>
          <p:txBody>
            <a:bodyPr>
              <a:spAutoFit/>
            </a:bodyPr>
            <a:lstStyle/>
            <a:p>
              <a:endParaRPr lang="en-US"/>
            </a:p>
          </p:txBody>
        </p:sp>
        <p:sp>
          <p:nvSpPr>
            <p:cNvPr id="97291" name="Arc 11"/>
            <p:cNvSpPr>
              <a:spLocks/>
            </p:cNvSpPr>
            <p:nvPr/>
          </p:nvSpPr>
          <p:spPr bwMode="gray">
            <a:xfrm rot="-1060795">
              <a:off x="2840" y="1897"/>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amma/>
                    <a:shade val="46275"/>
                    <a:invGamma/>
                  </a:schemeClr>
                </a:gs>
                <a:gs pos="100000">
                  <a:schemeClr val="folHlink"/>
                </a:gs>
              </a:gsLst>
              <a:lin ang="2700000" scaled="1"/>
            </a:gradFill>
            <a:ln w="12700">
              <a:noFill/>
              <a:round/>
              <a:headEnd type="none" w="sm" len="sm"/>
              <a:tailEnd type="none" w="sm" len="sm"/>
            </a:ln>
            <a:effectLst/>
          </p:spPr>
          <p:txBody>
            <a:bodyPr wrap="none" anchor="ctr"/>
            <a:lstStyle/>
            <a:p>
              <a:endParaRPr lang="en-US"/>
            </a:p>
          </p:txBody>
        </p:sp>
        <p:sp>
          <p:nvSpPr>
            <p:cNvPr id="97292" name="Freeform 12"/>
            <p:cNvSpPr>
              <a:spLocks/>
            </p:cNvSpPr>
            <p:nvPr/>
          </p:nvSpPr>
          <p:spPr bwMode="gray">
            <a:xfrm>
              <a:off x="2819" y="2496"/>
              <a:ext cx="648" cy="928"/>
            </a:xfrm>
            <a:custGeom>
              <a:avLst/>
              <a:gdLst/>
              <a:ahLst/>
              <a:cxnLst>
                <a:cxn ang="0">
                  <a:pos x="648" y="632"/>
                </a:cxn>
                <a:cxn ang="0">
                  <a:pos x="648" y="928"/>
                </a:cxn>
                <a:cxn ang="0">
                  <a:pos x="0" y="64"/>
                </a:cxn>
                <a:cxn ang="0">
                  <a:pos x="96" y="0"/>
                </a:cxn>
                <a:cxn ang="0">
                  <a:pos x="648" y="632"/>
                </a:cxn>
              </a:cxnLst>
              <a:rect l="0" t="0" r="r" b="b"/>
              <a:pathLst>
                <a:path w="648" h="928">
                  <a:moveTo>
                    <a:pt x="648" y="632"/>
                  </a:moveTo>
                  <a:lnTo>
                    <a:pt x="648" y="928"/>
                  </a:lnTo>
                  <a:lnTo>
                    <a:pt x="0" y="64"/>
                  </a:lnTo>
                  <a:lnTo>
                    <a:pt x="96" y="0"/>
                  </a:lnTo>
                  <a:lnTo>
                    <a:pt x="648" y="632"/>
                  </a:lnTo>
                  <a:close/>
                </a:path>
              </a:pathLst>
            </a:custGeom>
            <a:gradFill rotWithShape="1">
              <a:gsLst>
                <a:gs pos="0">
                  <a:schemeClr val="folHlink"/>
                </a:gs>
                <a:gs pos="100000">
                  <a:schemeClr val="folHlink">
                    <a:gamma/>
                    <a:shade val="57647"/>
                    <a:invGamma/>
                  </a:schemeClr>
                </a:gs>
              </a:gsLst>
              <a:lin ang="2700000" scaled="1"/>
            </a:gradFill>
            <a:ln w="9525" cap="flat" cmpd="sng">
              <a:noFill/>
              <a:prstDash val="solid"/>
              <a:round/>
              <a:headEnd/>
              <a:tailEnd/>
            </a:ln>
            <a:effectLst/>
          </p:spPr>
          <p:txBody>
            <a:bodyPr>
              <a:spAutoFit/>
            </a:bodyPr>
            <a:lstStyle/>
            <a:p>
              <a:endParaRPr lang="en-US"/>
            </a:p>
          </p:txBody>
        </p:sp>
        <p:sp>
          <p:nvSpPr>
            <p:cNvPr id="97293" name="Oval 13"/>
            <p:cNvSpPr>
              <a:spLocks noChangeArrowheads="1"/>
            </p:cNvSpPr>
            <p:nvPr/>
          </p:nvSpPr>
          <p:spPr bwMode="gray">
            <a:xfrm rot="-998297">
              <a:off x="1846" y="1830"/>
              <a:ext cx="1698" cy="844"/>
            </a:xfrm>
            <a:prstGeom prst="ellipse">
              <a:avLst/>
            </a:prstGeom>
            <a:gradFill rotWithShape="0">
              <a:gsLst>
                <a:gs pos="0">
                  <a:schemeClr val="bg2"/>
                </a:gs>
                <a:gs pos="50000">
                  <a:schemeClr val="bg2">
                    <a:gamma/>
                    <a:tint val="24314"/>
                    <a:invGamma/>
                  </a:schemeClr>
                </a:gs>
                <a:gs pos="100000">
                  <a:schemeClr val="bg2"/>
                </a:gs>
              </a:gsLst>
              <a:lin ang="0" scaled="1"/>
            </a:gradFill>
            <a:ln w="12700">
              <a:noFill/>
              <a:round/>
              <a:headEnd type="none" w="sm" len="sm"/>
              <a:tailEnd type="none" w="sm" len="sm"/>
            </a:ln>
            <a:effectLst/>
          </p:spPr>
          <p:txBody>
            <a:bodyPr wrap="none" anchor="ctr"/>
            <a:lstStyle/>
            <a:p>
              <a:endParaRPr lang="en-US"/>
            </a:p>
          </p:txBody>
        </p:sp>
        <p:sp>
          <p:nvSpPr>
            <p:cNvPr id="97294" name="Text Box 14"/>
            <p:cNvSpPr txBox="1">
              <a:spLocks noChangeArrowheads="1"/>
            </p:cNvSpPr>
            <p:nvPr/>
          </p:nvSpPr>
          <p:spPr bwMode="gray">
            <a:xfrm>
              <a:off x="1179" y="2258"/>
              <a:ext cx="574" cy="231"/>
            </a:xfrm>
            <a:prstGeom prst="rect">
              <a:avLst/>
            </a:prstGeom>
            <a:noFill/>
            <a:ln w="9525" algn="ctr">
              <a:noFill/>
              <a:miter lim="800000"/>
              <a:headEnd/>
              <a:tailEnd/>
            </a:ln>
            <a:effectLst/>
          </p:spPr>
          <p:txBody>
            <a:bodyPr wrap="none">
              <a:spAutoFit/>
            </a:bodyPr>
            <a:lstStyle/>
            <a:p>
              <a:pPr algn="ctr" eaLnBrk="0" hangingPunct="0"/>
              <a:r>
                <a:rPr lang="en-US" b="1">
                  <a:solidFill>
                    <a:srgbClr val="FFFFFF"/>
                  </a:solidFill>
                  <a:latin typeface="Verdana" pitchFamily="34" charset="0"/>
                </a:rPr>
                <a:t>Text1</a:t>
              </a:r>
            </a:p>
          </p:txBody>
        </p:sp>
        <p:sp>
          <p:nvSpPr>
            <p:cNvPr id="97295" name="Text Box 15"/>
            <p:cNvSpPr txBox="1">
              <a:spLocks noChangeArrowheads="1"/>
            </p:cNvSpPr>
            <p:nvPr/>
          </p:nvSpPr>
          <p:spPr bwMode="gray">
            <a:xfrm>
              <a:off x="2379" y="1490"/>
              <a:ext cx="574" cy="231"/>
            </a:xfrm>
            <a:prstGeom prst="rect">
              <a:avLst/>
            </a:prstGeom>
            <a:noFill/>
            <a:ln w="9525" algn="ctr">
              <a:noFill/>
              <a:miter lim="800000"/>
              <a:headEnd/>
              <a:tailEnd/>
            </a:ln>
            <a:effectLst/>
          </p:spPr>
          <p:txBody>
            <a:bodyPr wrap="none">
              <a:spAutoFit/>
            </a:bodyPr>
            <a:lstStyle/>
            <a:p>
              <a:pPr algn="ctr" eaLnBrk="0" hangingPunct="0"/>
              <a:r>
                <a:rPr lang="en-US" b="1">
                  <a:solidFill>
                    <a:srgbClr val="FFFFFF"/>
                  </a:solidFill>
                  <a:latin typeface="Verdana" pitchFamily="34" charset="0"/>
                </a:rPr>
                <a:t>Text2</a:t>
              </a:r>
            </a:p>
          </p:txBody>
        </p:sp>
        <p:sp>
          <p:nvSpPr>
            <p:cNvPr id="97296" name="Text Box 16"/>
            <p:cNvSpPr txBox="1">
              <a:spLocks noChangeArrowheads="1"/>
            </p:cNvSpPr>
            <p:nvPr/>
          </p:nvSpPr>
          <p:spPr bwMode="gray">
            <a:xfrm>
              <a:off x="3531" y="1682"/>
              <a:ext cx="574" cy="231"/>
            </a:xfrm>
            <a:prstGeom prst="rect">
              <a:avLst/>
            </a:prstGeom>
            <a:noFill/>
            <a:ln w="9525" algn="ctr">
              <a:noFill/>
              <a:miter lim="800000"/>
              <a:headEnd/>
              <a:tailEnd/>
            </a:ln>
            <a:effectLst/>
          </p:spPr>
          <p:txBody>
            <a:bodyPr wrap="none">
              <a:spAutoFit/>
            </a:bodyPr>
            <a:lstStyle/>
            <a:p>
              <a:pPr algn="ctr" eaLnBrk="0" hangingPunct="0"/>
              <a:r>
                <a:rPr lang="en-US" b="1">
                  <a:solidFill>
                    <a:srgbClr val="FFFFFF"/>
                  </a:solidFill>
                  <a:latin typeface="Verdana" pitchFamily="34" charset="0"/>
                </a:rPr>
                <a:t>Text3</a:t>
              </a:r>
            </a:p>
          </p:txBody>
        </p:sp>
        <p:sp>
          <p:nvSpPr>
            <p:cNvPr id="97297" name="Text Box 17"/>
            <p:cNvSpPr txBox="1">
              <a:spLocks noChangeArrowheads="1"/>
            </p:cNvSpPr>
            <p:nvPr/>
          </p:nvSpPr>
          <p:spPr bwMode="gray">
            <a:xfrm>
              <a:off x="3339" y="2450"/>
              <a:ext cx="574" cy="231"/>
            </a:xfrm>
            <a:prstGeom prst="rect">
              <a:avLst/>
            </a:prstGeom>
            <a:noFill/>
            <a:ln w="9525" algn="ctr">
              <a:noFill/>
              <a:miter lim="800000"/>
              <a:headEnd/>
              <a:tailEnd/>
            </a:ln>
            <a:effectLst/>
          </p:spPr>
          <p:txBody>
            <a:bodyPr wrap="none">
              <a:spAutoFit/>
            </a:bodyPr>
            <a:lstStyle/>
            <a:p>
              <a:pPr algn="ctr" eaLnBrk="0" hangingPunct="0"/>
              <a:r>
                <a:rPr lang="en-US" b="1">
                  <a:solidFill>
                    <a:srgbClr val="FFFFFF"/>
                  </a:solidFill>
                  <a:latin typeface="Verdana" pitchFamily="34" charset="0"/>
                </a:rPr>
                <a:t>Text4</a:t>
              </a:r>
            </a:p>
          </p:txBody>
        </p:sp>
        <p:sp>
          <p:nvSpPr>
            <p:cNvPr id="97298" name="Text Box 18"/>
            <p:cNvSpPr txBox="1">
              <a:spLocks noChangeArrowheads="1"/>
            </p:cNvSpPr>
            <p:nvPr/>
          </p:nvSpPr>
          <p:spPr bwMode="gray">
            <a:xfrm>
              <a:off x="1947" y="2882"/>
              <a:ext cx="574" cy="231"/>
            </a:xfrm>
            <a:prstGeom prst="rect">
              <a:avLst/>
            </a:prstGeom>
            <a:noFill/>
            <a:ln w="9525" algn="ctr">
              <a:noFill/>
              <a:miter lim="800000"/>
              <a:headEnd/>
              <a:tailEnd/>
            </a:ln>
            <a:effectLst/>
          </p:spPr>
          <p:txBody>
            <a:bodyPr wrap="none">
              <a:spAutoFit/>
            </a:bodyPr>
            <a:lstStyle/>
            <a:p>
              <a:pPr algn="ctr" eaLnBrk="0" hangingPunct="0"/>
              <a:r>
                <a:rPr lang="en-US" b="1">
                  <a:solidFill>
                    <a:srgbClr val="FFFFFF"/>
                  </a:solidFill>
                  <a:latin typeface="Verdana" pitchFamily="34" charset="0"/>
                </a:rPr>
                <a:t>Text5</a:t>
              </a:r>
            </a:p>
          </p:txBody>
        </p:sp>
        <p:sp>
          <p:nvSpPr>
            <p:cNvPr id="97299" name="Freeform 19"/>
            <p:cNvSpPr>
              <a:spLocks/>
            </p:cNvSpPr>
            <p:nvPr/>
          </p:nvSpPr>
          <p:spPr bwMode="gray">
            <a:xfrm>
              <a:off x="2768" y="2632"/>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chemeClr val="hlink">
                    <a:alpha val="19000"/>
                  </a:schemeClr>
                </a:gs>
                <a:gs pos="100000">
                  <a:schemeClr val="hlink">
                    <a:gamma/>
                    <a:tint val="66667"/>
                    <a:invGamma/>
                  </a:schemeClr>
                </a:gs>
              </a:gsLst>
              <a:lin ang="5400000" scaled="1"/>
            </a:gradFill>
            <a:ln w="9525" cap="flat" cmpd="sng">
              <a:noFill/>
              <a:prstDash val="solid"/>
              <a:round/>
              <a:headEnd/>
              <a:tailEnd/>
            </a:ln>
            <a:effectLst/>
          </p:spPr>
          <p:txBody>
            <a:bodyPr wrap="none" anchor="ctr"/>
            <a:lstStyle/>
            <a:p>
              <a:endParaRPr lang="en-US"/>
            </a:p>
          </p:txBody>
        </p:sp>
        <p:sp>
          <p:nvSpPr>
            <p:cNvPr id="97300" name="Oval 20"/>
            <p:cNvSpPr>
              <a:spLocks noChangeArrowheads="1"/>
            </p:cNvSpPr>
            <p:nvPr/>
          </p:nvSpPr>
          <p:spPr bwMode="gray">
            <a:xfrm rot="-998297">
              <a:off x="1910" y="1989"/>
              <a:ext cx="1629" cy="687"/>
            </a:xfrm>
            <a:prstGeom prst="ellipse">
              <a:avLst/>
            </a:prstGeom>
            <a:solidFill>
              <a:srgbClr val="FFFFFF"/>
            </a:solidFill>
            <a:ln w="12700">
              <a:noFill/>
              <a:round/>
              <a:headEnd type="none" w="sm" len="sm"/>
              <a:tailEnd type="none" w="sm" len="sm"/>
            </a:ln>
            <a:effectLst/>
          </p:spPr>
          <p:txBody>
            <a:bodyPr wrap="none" anchor="ctr"/>
            <a:lstStyle/>
            <a:p>
              <a:endParaRPr lang="en-US"/>
            </a:p>
          </p:txBody>
        </p:sp>
      </p:grpSp>
      <p:sp>
        <p:nvSpPr>
          <p:cNvPr id="97301" name="Rectangle 21"/>
          <p:cNvSpPr>
            <a:spLocks noGrp="1" noChangeArrowheads="1"/>
          </p:cNvSpPr>
          <p:nvPr>
            <p:ph type="title"/>
          </p:nvPr>
        </p:nvSpPr>
        <p:spPr bwMode="gray">
          <a:noFill/>
          <a:ln/>
        </p:spPr>
        <p:txBody>
          <a:bodyPr/>
          <a:lstStyle/>
          <a:p>
            <a:r>
              <a:rPr lang="en-US"/>
              <a:t>3-D Pie Chart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half" idx="10"/>
          </p:nvPr>
        </p:nvSpPr>
        <p:spPr/>
        <p:txBody>
          <a:bodyPr/>
          <a:lstStyle/>
          <a:p>
            <a:r>
              <a:rPr lang="en-US"/>
              <a:t>www.thmemgallery.com</a:t>
            </a:r>
          </a:p>
        </p:txBody>
      </p:sp>
      <p:sp>
        <p:nvSpPr>
          <p:cNvPr id="33" name="Footer Placeholder 3"/>
          <p:cNvSpPr>
            <a:spLocks noGrp="1"/>
          </p:cNvSpPr>
          <p:nvPr>
            <p:ph type="ftr" sz="quarter" idx="11"/>
          </p:nvPr>
        </p:nvSpPr>
        <p:spPr/>
        <p:txBody>
          <a:bodyPr/>
          <a:lstStyle/>
          <a:p>
            <a:r>
              <a:rPr lang="en-US"/>
              <a:t>Company Logo</a:t>
            </a:r>
          </a:p>
        </p:txBody>
      </p:sp>
      <p:sp>
        <p:nvSpPr>
          <p:cNvPr id="100354" name="Rectangle 2"/>
          <p:cNvSpPr>
            <a:spLocks noGrp="1" noChangeArrowheads="1"/>
          </p:cNvSpPr>
          <p:nvPr>
            <p:ph type="title"/>
          </p:nvPr>
        </p:nvSpPr>
        <p:spPr/>
        <p:txBody>
          <a:bodyPr/>
          <a:lstStyle/>
          <a:p>
            <a:r>
              <a:rPr lang="en-US"/>
              <a:t>Block Diagram</a:t>
            </a:r>
          </a:p>
        </p:txBody>
      </p:sp>
      <p:sp>
        <p:nvSpPr>
          <p:cNvPr id="100355" name="AutoShape 3"/>
          <p:cNvSpPr>
            <a:spLocks noChangeArrowheads="1"/>
          </p:cNvSpPr>
          <p:nvPr/>
        </p:nvSpPr>
        <p:spPr bwMode="gray">
          <a:xfrm>
            <a:off x="1905000" y="2362200"/>
            <a:ext cx="5530850" cy="2743200"/>
          </a:xfrm>
          <a:prstGeom prst="upArrow">
            <a:avLst>
              <a:gd name="adj1" fmla="val 57824"/>
              <a:gd name="adj2" fmla="val 54398"/>
            </a:avLst>
          </a:prstGeom>
          <a:gradFill rotWithShape="1">
            <a:gsLst>
              <a:gs pos="0">
                <a:schemeClr val="accent1"/>
              </a:gs>
              <a:gs pos="100000">
                <a:schemeClr val="accent1">
                  <a:gamma/>
                  <a:tint val="0"/>
                  <a:invGamma/>
                </a:schemeClr>
              </a:gs>
            </a:gsLst>
            <a:lin ang="5400000" scaled="1"/>
          </a:gradFill>
          <a:ln w="9525" algn="ctr">
            <a:noFill/>
            <a:miter lim="800000"/>
            <a:headEnd/>
            <a:tailEnd/>
          </a:ln>
          <a:effectLst/>
        </p:spPr>
        <p:txBody>
          <a:bodyPr wrap="none" anchor="ctr"/>
          <a:lstStyle/>
          <a:p>
            <a:endParaRPr lang="en-US"/>
          </a:p>
        </p:txBody>
      </p:sp>
      <p:sp>
        <p:nvSpPr>
          <p:cNvPr id="100356" name="AutoShape 4"/>
          <p:cNvSpPr>
            <a:spLocks noChangeArrowheads="1"/>
          </p:cNvSpPr>
          <p:nvPr/>
        </p:nvSpPr>
        <p:spPr bwMode="gray">
          <a:xfrm>
            <a:off x="1676400" y="1600200"/>
            <a:ext cx="5791200" cy="574675"/>
          </a:xfrm>
          <a:prstGeom prst="roundRect">
            <a:avLst>
              <a:gd name="adj" fmla="val 50000"/>
            </a:avLst>
          </a:prstGeom>
          <a:gradFill rotWithShape="1">
            <a:gsLst>
              <a:gs pos="0">
                <a:srgbClr val="003399"/>
              </a:gs>
              <a:gs pos="50000">
                <a:srgbClr val="003399">
                  <a:gamma/>
                  <a:tint val="64314"/>
                  <a:invGamma/>
                </a:srgbClr>
              </a:gs>
              <a:gs pos="100000">
                <a:srgbClr val="003399"/>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en-US" sz="2000">
                <a:solidFill>
                  <a:schemeClr val="bg1"/>
                </a:solidFill>
                <a:effectLst>
                  <a:outerShdw blurRad="38100" dist="38100" dir="2700000" algn="tl">
                    <a:srgbClr val="000000"/>
                  </a:outerShdw>
                </a:effectLst>
                <a:latin typeface="Verdana" pitchFamily="34" charset="0"/>
              </a:rPr>
              <a:t>Add Your Text</a:t>
            </a:r>
          </a:p>
        </p:txBody>
      </p:sp>
      <p:sp>
        <p:nvSpPr>
          <p:cNvPr id="100357" name="Text Box 5"/>
          <p:cNvSpPr txBox="1">
            <a:spLocks noChangeArrowheads="1"/>
          </p:cNvSpPr>
          <p:nvPr/>
        </p:nvSpPr>
        <p:spPr bwMode="gray">
          <a:xfrm>
            <a:off x="3656013" y="2971800"/>
            <a:ext cx="1806575" cy="396875"/>
          </a:xfrm>
          <a:prstGeom prst="rect">
            <a:avLst/>
          </a:prstGeom>
          <a:noFill/>
          <a:ln w="9525" algn="ctr">
            <a:noFill/>
            <a:miter lim="800000"/>
            <a:headEnd/>
            <a:tailEnd/>
          </a:ln>
          <a:effectLst/>
        </p:spPr>
        <p:txBody>
          <a:bodyPr wrap="none">
            <a:spAutoFit/>
          </a:bodyPr>
          <a:lstStyle/>
          <a:p>
            <a:pPr algn="ctr" eaLnBrk="0" hangingPunct="0"/>
            <a:r>
              <a:rPr lang="en-US" sz="2000">
                <a:solidFill>
                  <a:schemeClr val="bg1"/>
                </a:solidFill>
              </a:rPr>
              <a:t>Add Your Text</a:t>
            </a:r>
          </a:p>
        </p:txBody>
      </p:sp>
      <p:grpSp>
        <p:nvGrpSpPr>
          <p:cNvPr id="100358" name="Group 6"/>
          <p:cNvGrpSpPr>
            <a:grpSpLocks/>
          </p:cNvGrpSpPr>
          <p:nvPr/>
        </p:nvGrpSpPr>
        <p:grpSpPr bwMode="auto">
          <a:xfrm>
            <a:off x="914400" y="4235450"/>
            <a:ext cx="1579563" cy="2070100"/>
            <a:chOff x="576" y="2476"/>
            <a:chExt cx="995" cy="1304"/>
          </a:xfrm>
        </p:grpSpPr>
        <p:grpSp>
          <p:nvGrpSpPr>
            <p:cNvPr id="100359" name="Group 7"/>
            <p:cNvGrpSpPr>
              <a:grpSpLocks/>
            </p:cNvGrpSpPr>
            <p:nvPr/>
          </p:nvGrpSpPr>
          <p:grpSpPr bwMode="auto">
            <a:xfrm>
              <a:off x="576" y="2476"/>
              <a:ext cx="936" cy="954"/>
              <a:chOff x="624" y="1584"/>
              <a:chExt cx="1248" cy="1296"/>
            </a:xfrm>
          </p:grpSpPr>
          <p:grpSp>
            <p:nvGrpSpPr>
              <p:cNvPr id="100360" name="Group 8"/>
              <p:cNvGrpSpPr>
                <a:grpSpLocks/>
              </p:cNvGrpSpPr>
              <p:nvPr/>
            </p:nvGrpSpPr>
            <p:grpSpPr bwMode="auto">
              <a:xfrm>
                <a:off x="624" y="1584"/>
                <a:ext cx="1248" cy="1296"/>
                <a:chOff x="2016" y="1920"/>
                <a:chExt cx="1680" cy="1680"/>
              </a:xfrm>
            </p:grpSpPr>
            <p:sp>
              <p:nvSpPr>
                <p:cNvPr id="100361" name="Oval 9"/>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endParaRPr lang="en-US"/>
                </a:p>
              </p:txBody>
            </p:sp>
            <p:sp>
              <p:nvSpPr>
                <p:cNvPr id="100362" name="Freeform 10"/>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en-US"/>
                </a:p>
              </p:txBody>
            </p:sp>
          </p:grpSp>
          <p:sp>
            <p:nvSpPr>
              <p:cNvPr id="100363" name="Text Box 11"/>
              <p:cNvSpPr txBox="1">
                <a:spLocks noChangeArrowheads="1"/>
              </p:cNvSpPr>
              <p:nvPr/>
            </p:nvSpPr>
            <p:spPr bwMode="gray">
              <a:xfrm>
                <a:off x="756" y="2244"/>
                <a:ext cx="974" cy="340"/>
              </a:xfrm>
              <a:prstGeom prst="rect">
                <a:avLst/>
              </a:prstGeom>
              <a:noFill/>
              <a:ln w="9525">
                <a:noFill/>
                <a:miter lim="800000"/>
                <a:headEnd/>
                <a:tailEnd/>
              </a:ln>
              <a:effectLst/>
            </p:spPr>
            <p:txBody>
              <a:bodyPr wrap="none">
                <a:spAutoFit/>
              </a:bodyPr>
              <a:lstStyle/>
              <a:p>
                <a:pPr algn="ctr" eaLnBrk="0" hangingPunct="0"/>
                <a:r>
                  <a:rPr lang="en-US" sz="2000" b="1">
                    <a:solidFill>
                      <a:srgbClr val="FFFFFF"/>
                    </a:solidFill>
                    <a:effectLst>
                      <a:outerShdw blurRad="38100" dist="38100" dir="2700000" algn="tl">
                        <a:srgbClr val="C0C0C0"/>
                      </a:outerShdw>
                    </a:effectLst>
                  </a:rPr>
                  <a:t>concept</a:t>
                </a:r>
              </a:p>
            </p:txBody>
          </p:sp>
        </p:grpSp>
        <p:sp>
          <p:nvSpPr>
            <p:cNvPr id="100364" name="Oval 12"/>
            <p:cNvSpPr>
              <a:spLocks noChangeArrowheads="1"/>
            </p:cNvSpPr>
            <p:nvPr/>
          </p:nvSpPr>
          <p:spPr bwMode="gray">
            <a:xfrm>
              <a:off x="576" y="3504"/>
              <a:ext cx="995" cy="276"/>
            </a:xfrm>
            <a:prstGeom prst="ellipse">
              <a:avLst/>
            </a:prstGeom>
            <a:gradFill rotWithShape="1">
              <a:gsLst>
                <a:gs pos="0">
                  <a:schemeClr val="bg2"/>
                </a:gs>
                <a:gs pos="100000">
                  <a:schemeClr val="bg1"/>
                </a:gs>
              </a:gsLst>
              <a:path path="shape">
                <a:fillToRect l="50000" t="50000" r="50000" b="50000"/>
              </a:path>
            </a:gradFill>
            <a:ln w="9525">
              <a:noFill/>
              <a:round/>
              <a:headEnd/>
              <a:tailEnd/>
            </a:ln>
            <a:effectLst/>
          </p:spPr>
          <p:txBody>
            <a:bodyPr wrap="none" anchor="ctr"/>
            <a:lstStyle/>
            <a:p>
              <a:pPr algn="ctr"/>
              <a:endParaRPr lang="en-US"/>
            </a:p>
          </p:txBody>
        </p:sp>
      </p:grpSp>
      <p:grpSp>
        <p:nvGrpSpPr>
          <p:cNvPr id="100365" name="Group 13"/>
          <p:cNvGrpSpPr>
            <a:grpSpLocks/>
          </p:cNvGrpSpPr>
          <p:nvPr/>
        </p:nvGrpSpPr>
        <p:grpSpPr bwMode="auto">
          <a:xfrm>
            <a:off x="2819400" y="4235450"/>
            <a:ext cx="1617663" cy="2070100"/>
            <a:chOff x="1776" y="2476"/>
            <a:chExt cx="1019" cy="1304"/>
          </a:xfrm>
        </p:grpSpPr>
        <p:grpSp>
          <p:nvGrpSpPr>
            <p:cNvPr id="100366" name="Group 14"/>
            <p:cNvGrpSpPr>
              <a:grpSpLocks/>
            </p:cNvGrpSpPr>
            <p:nvPr/>
          </p:nvGrpSpPr>
          <p:grpSpPr bwMode="auto">
            <a:xfrm>
              <a:off x="1776" y="2476"/>
              <a:ext cx="960" cy="958"/>
              <a:chOff x="2016" y="1920"/>
              <a:chExt cx="1680" cy="1680"/>
            </a:xfrm>
          </p:grpSpPr>
          <p:sp>
            <p:nvSpPr>
              <p:cNvPr id="100367" name="Oval 15"/>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endParaRPr lang="en-US"/>
              </a:p>
            </p:txBody>
          </p:sp>
          <p:sp>
            <p:nvSpPr>
              <p:cNvPr id="100368" name="Freeform 16"/>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endParaRPr lang="en-US"/>
              </a:p>
            </p:txBody>
          </p:sp>
        </p:grpSp>
        <p:sp>
          <p:nvSpPr>
            <p:cNvPr id="100369" name="Text Box 17"/>
            <p:cNvSpPr txBox="1">
              <a:spLocks noChangeArrowheads="1"/>
            </p:cNvSpPr>
            <p:nvPr/>
          </p:nvSpPr>
          <p:spPr bwMode="gray">
            <a:xfrm>
              <a:off x="1824" y="2936"/>
              <a:ext cx="864" cy="250"/>
            </a:xfrm>
            <a:prstGeom prst="rect">
              <a:avLst/>
            </a:prstGeom>
            <a:noFill/>
            <a:ln w="9525">
              <a:noFill/>
              <a:miter lim="800000"/>
              <a:headEnd/>
              <a:tailEnd/>
            </a:ln>
            <a:effectLst/>
          </p:spPr>
          <p:txBody>
            <a:bodyPr>
              <a:spAutoFit/>
            </a:bodyPr>
            <a:lstStyle/>
            <a:p>
              <a:pPr algn="ctr" eaLnBrk="0" hangingPunct="0"/>
              <a:r>
                <a:rPr lang="en-US" sz="2000" b="1">
                  <a:solidFill>
                    <a:srgbClr val="FFFFFF"/>
                  </a:solidFill>
                  <a:effectLst>
                    <a:outerShdw blurRad="38100" dist="38100" dir="2700000" algn="tl">
                      <a:srgbClr val="C0C0C0"/>
                    </a:outerShdw>
                  </a:effectLst>
                </a:rPr>
                <a:t>Concept</a:t>
              </a:r>
            </a:p>
          </p:txBody>
        </p:sp>
        <p:sp>
          <p:nvSpPr>
            <p:cNvPr id="100370" name="Oval 18"/>
            <p:cNvSpPr>
              <a:spLocks noChangeArrowheads="1"/>
            </p:cNvSpPr>
            <p:nvPr/>
          </p:nvSpPr>
          <p:spPr bwMode="gray">
            <a:xfrm>
              <a:off x="1800" y="3504"/>
              <a:ext cx="995" cy="276"/>
            </a:xfrm>
            <a:prstGeom prst="ellipse">
              <a:avLst/>
            </a:prstGeom>
            <a:gradFill rotWithShape="1">
              <a:gsLst>
                <a:gs pos="0">
                  <a:schemeClr val="bg2"/>
                </a:gs>
                <a:gs pos="100000">
                  <a:schemeClr val="bg1"/>
                </a:gs>
              </a:gsLst>
              <a:path path="shape">
                <a:fillToRect l="50000" t="50000" r="50000" b="50000"/>
              </a:path>
            </a:gradFill>
            <a:ln w="9525">
              <a:noFill/>
              <a:round/>
              <a:headEnd/>
              <a:tailEnd/>
            </a:ln>
            <a:effectLst/>
          </p:spPr>
          <p:txBody>
            <a:bodyPr wrap="none" anchor="ctr"/>
            <a:lstStyle/>
            <a:p>
              <a:pPr algn="ctr"/>
              <a:endParaRPr lang="en-US"/>
            </a:p>
          </p:txBody>
        </p:sp>
      </p:grpSp>
      <p:grpSp>
        <p:nvGrpSpPr>
          <p:cNvPr id="100371" name="Group 19"/>
          <p:cNvGrpSpPr>
            <a:grpSpLocks/>
          </p:cNvGrpSpPr>
          <p:nvPr/>
        </p:nvGrpSpPr>
        <p:grpSpPr bwMode="auto">
          <a:xfrm>
            <a:off x="4876800" y="4191000"/>
            <a:ext cx="1631950" cy="2114550"/>
            <a:chOff x="3072" y="2448"/>
            <a:chExt cx="1028" cy="1332"/>
          </a:xfrm>
        </p:grpSpPr>
        <p:grpSp>
          <p:nvGrpSpPr>
            <p:cNvPr id="100372" name="Group 20"/>
            <p:cNvGrpSpPr>
              <a:grpSpLocks/>
            </p:cNvGrpSpPr>
            <p:nvPr/>
          </p:nvGrpSpPr>
          <p:grpSpPr bwMode="auto">
            <a:xfrm>
              <a:off x="3072" y="2448"/>
              <a:ext cx="960" cy="958"/>
              <a:chOff x="2016" y="1920"/>
              <a:chExt cx="1680" cy="1680"/>
            </a:xfrm>
          </p:grpSpPr>
          <p:sp>
            <p:nvSpPr>
              <p:cNvPr id="100373" name="Oval 21"/>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endParaRPr lang="en-US"/>
              </a:p>
            </p:txBody>
          </p:sp>
          <p:sp>
            <p:nvSpPr>
              <p:cNvPr id="100374" name="Freeform 22"/>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endParaRPr lang="en-US"/>
              </a:p>
            </p:txBody>
          </p:sp>
        </p:grpSp>
        <p:sp>
          <p:nvSpPr>
            <p:cNvPr id="100375" name="Text Box 23"/>
            <p:cNvSpPr txBox="1">
              <a:spLocks noChangeArrowheads="1"/>
            </p:cNvSpPr>
            <p:nvPr/>
          </p:nvSpPr>
          <p:spPr bwMode="gray">
            <a:xfrm>
              <a:off x="3120" y="2908"/>
              <a:ext cx="864" cy="250"/>
            </a:xfrm>
            <a:prstGeom prst="rect">
              <a:avLst/>
            </a:prstGeom>
            <a:noFill/>
            <a:ln w="9525">
              <a:noFill/>
              <a:miter lim="800000"/>
              <a:headEnd/>
              <a:tailEnd/>
            </a:ln>
            <a:effectLst/>
          </p:spPr>
          <p:txBody>
            <a:bodyPr>
              <a:spAutoFit/>
            </a:bodyPr>
            <a:lstStyle/>
            <a:p>
              <a:pPr algn="ctr" eaLnBrk="0" hangingPunct="0"/>
              <a:r>
                <a:rPr lang="en-US" sz="2000" b="1">
                  <a:solidFill>
                    <a:srgbClr val="FFFFFF"/>
                  </a:solidFill>
                  <a:effectLst>
                    <a:outerShdw blurRad="38100" dist="38100" dir="2700000" algn="tl">
                      <a:srgbClr val="C0C0C0"/>
                    </a:outerShdw>
                  </a:effectLst>
                </a:rPr>
                <a:t>Concept</a:t>
              </a:r>
            </a:p>
          </p:txBody>
        </p:sp>
        <p:sp>
          <p:nvSpPr>
            <p:cNvPr id="100376" name="Oval 24"/>
            <p:cNvSpPr>
              <a:spLocks noChangeArrowheads="1"/>
            </p:cNvSpPr>
            <p:nvPr/>
          </p:nvSpPr>
          <p:spPr bwMode="gray">
            <a:xfrm>
              <a:off x="3105" y="3504"/>
              <a:ext cx="995" cy="276"/>
            </a:xfrm>
            <a:prstGeom prst="ellipse">
              <a:avLst/>
            </a:prstGeom>
            <a:gradFill rotWithShape="1">
              <a:gsLst>
                <a:gs pos="0">
                  <a:schemeClr val="bg2"/>
                </a:gs>
                <a:gs pos="100000">
                  <a:schemeClr val="bg1"/>
                </a:gs>
              </a:gsLst>
              <a:path path="shape">
                <a:fillToRect l="50000" t="50000" r="50000" b="50000"/>
              </a:path>
            </a:gradFill>
            <a:ln w="9525">
              <a:noFill/>
              <a:round/>
              <a:headEnd/>
              <a:tailEnd/>
            </a:ln>
            <a:effectLst/>
          </p:spPr>
          <p:txBody>
            <a:bodyPr wrap="none" anchor="ctr"/>
            <a:lstStyle/>
            <a:p>
              <a:pPr algn="ctr"/>
              <a:endParaRPr lang="en-US"/>
            </a:p>
          </p:txBody>
        </p:sp>
      </p:grpSp>
      <p:grpSp>
        <p:nvGrpSpPr>
          <p:cNvPr id="100377" name="Group 25"/>
          <p:cNvGrpSpPr>
            <a:grpSpLocks/>
          </p:cNvGrpSpPr>
          <p:nvPr/>
        </p:nvGrpSpPr>
        <p:grpSpPr bwMode="auto">
          <a:xfrm>
            <a:off x="6781800" y="4191000"/>
            <a:ext cx="1579563" cy="2114550"/>
            <a:chOff x="4272" y="2448"/>
            <a:chExt cx="995" cy="1332"/>
          </a:xfrm>
        </p:grpSpPr>
        <p:grpSp>
          <p:nvGrpSpPr>
            <p:cNvPr id="100378" name="Group 26"/>
            <p:cNvGrpSpPr>
              <a:grpSpLocks/>
            </p:cNvGrpSpPr>
            <p:nvPr/>
          </p:nvGrpSpPr>
          <p:grpSpPr bwMode="auto">
            <a:xfrm>
              <a:off x="4272" y="2448"/>
              <a:ext cx="960" cy="965"/>
              <a:chOff x="2400" y="1488"/>
              <a:chExt cx="1152" cy="1152"/>
            </a:xfrm>
          </p:grpSpPr>
          <p:grpSp>
            <p:nvGrpSpPr>
              <p:cNvPr id="100379" name="Group 27"/>
              <p:cNvGrpSpPr>
                <a:grpSpLocks/>
              </p:cNvGrpSpPr>
              <p:nvPr/>
            </p:nvGrpSpPr>
            <p:grpSpPr bwMode="auto">
              <a:xfrm>
                <a:off x="2400" y="1488"/>
                <a:ext cx="1152" cy="1152"/>
                <a:chOff x="2016" y="1920"/>
                <a:chExt cx="1680" cy="1680"/>
              </a:xfrm>
            </p:grpSpPr>
            <p:sp>
              <p:nvSpPr>
                <p:cNvPr id="100380" name="Oval 2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endParaRPr lang="en-US"/>
                </a:p>
              </p:txBody>
            </p:sp>
            <p:sp>
              <p:nvSpPr>
                <p:cNvPr id="100381" name="Freeform 29"/>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en-US"/>
                </a:p>
              </p:txBody>
            </p:sp>
          </p:grpSp>
          <p:sp>
            <p:nvSpPr>
              <p:cNvPr id="100382" name="Text Box 30"/>
              <p:cNvSpPr txBox="1">
                <a:spLocks noChangeArrowheads="1"/>
              </p:cNvSpPr>
              <p:nvPr/>
            </p:nvSpPr>
            <p:spPr bwMode="gray">
              <a:xfrm>
                <a:off x="2508" y="2025"/>
                <a:ext cx="908" cy="299"/>
              </a:xfrm>
              <a:prstGeom prst="rect">
                <a:avLst/>
              </a:prstGeom>
              <a:noFill/>
              <a:ln w="9525">
                <a:noFill/>
                <a:miter lim="800000"/>
                <a:headEnd/>
                <a:tailEnd/>
              </a:ln>
              <a:effectLst/>
            </p:spPr>
            <p:txBody>
              <a:bodyPr wrap="none">
                <a:spAutoFit/>
              </a:bodyPr>
              <a:lstStyle/>
              <a:p>
                <a:pPr algn="ctr" eaLnBrk="0" hangingPunct="0"/>
                <a:r>
                  <a:rPr lang="en-US" sz="2000" b="1">
                    <a:solidFill>
                      <a:srgbClr val="FFFFFF"/>
                    </a:solidFill>
                    <a:effectLst>
                      <a:outerShdw blurRad="38100" dist="38100" dir="2700000" algn="tl">
                        <a:srgbClr val="C0C0C0"/>
                      </a:outerShdw>
                    </a:effectLst>
                  </a:rPr>
                  <a:t>Concept</a:t>
                </a:r>
              </a:p>
            </p:txBody>
          </p:sp>
        </p:grpSp>
        <p:sp>
          <p:nvSpPr>
            <p:cNvPr id="100383" name="Oval 31"/>
            <p:cNvSpPr>
              <a:spLocks noChangeArrowheads="1"/>
            </p:cNvSpPr>
            <p:nvPr/>
          </p:nvSpPr>
          <p:spPr bwMode="gray">
            <a:xfrm>
              <a:off x="4272" y="3504"/>
              <a:ext cx="995" cy="276"/>
            </a:xfrm>
            <a:prstGeom prst="ellipse">
              <a:avLst/>
            </a:prstGeom>
            <a:gradFill rotWithShape="1">
              <a:gsLst>
                <a:gs pos="0">
                  <a:schemeClr val="bg2"/>
                </a:gs>
                <a:gs pos="100000">
                  <a:schemeClr val="bg1"/>
                </a:gs>
              </a:gsLst>
              <a:path path="shape">
                <a:fillToRect l="50000" t="50000" r="50000" b="50000"/>
              </a:path>
            </a:gradFill>
            <a:ln w="9525">
              <a:noFill/>
              <a:round/>
              <a:headEnd/>
              <a:tailEnd/>
            </a:ln>
            <a:effectLst/>
          </p:spPr>
          <p:txBody>
            <a:bodyPr wrap="none" anchor="ctr"/>
            <a:lstStyle/>
            <a:p>
              <a:pPr algn="ctr"/>
              <a:endParaRPr 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white">
          <a:xfrm>
            <a:off x="2438400" y="4495800"/>
            <a:ext cx="4724400" cy="366713"/>
          </a:xfrm>
          <a:prstGeom prst="rect">
            <a:avLst/>
          </a:prstGeom>
          <a:noFill/>
          <a:ln w="9525">
            <a:noFill/>
            <a:miter lim="800000"/>
            <a:headEnd/>
            <a:tailEnd/>
          </a:ln>
          <a:effectLst/>
        </p:spPr>
        <p:txBody>
          <a:bodyPr>
            <a:spAutoFit/>
          </a:bodyPr>
          <a:lstStyle/>
          <a:p>
            <a:pPr algn="ctr"/>
            <a:r>
              <a:rPr lang="en-US" b="1">
                <a:solidFill>
                  <a:schemeClr val="bg1"/>
                </a:solidFill>
                <a:latin typeface="Verdana" pitchFamily="34" charset="0"/>
              </a:rPr>
              <a:t>www.themegallery.com</a:t>
            </a:r>
          </a:p>
        </p:txBody>
      </p:sp>
      <p:sp>
        <p:nvSpPr>
          <p:cNvPr id="88069" name="WordArt 5"/>
          <p:cNvSpPr>
            <a:spLocks noChangeArrowheads="1" noChangeShapeType="1" noTextEdit="1"/>
          </p:cNvSpPr>
          <p:nvPr/>
        </p:nvSpPr>
        <p:spPr bwMode="gray">
          <a:xfrm>
            <a:off x="1676400" y="3352800"/>
            <a:ext cx="5759450" cy="863600"/>
          </a:xfrm>
          <a:prstGeom prst="rect">
            <a:avLst/>
          </a:prstGeom>
        </p:spPr>
        <p:txBody>
          <a:bodyPr wrap="none" fromWordArt="1">
            <a:prstTxWarp prst="textDeflate">
              <a:avLst>
                <a:gd name="adj" fmla="val 0"/>
              </a:avLst>
            </a:prstTxWarp>
          </a:bodyPr>
          <a:lstStyle/>
          <a:p>
            <a:pPr algn="ctr"/>
            <a:r>
              <a:rPr lang="en-US" sz="3600" b="1" kern="1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 You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rPr>
              <a:t>Ly, 10m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Chỉ</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ra</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mỗi</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ng</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làm</a:t>
            </a:r>
            <a:r>
              <a:rPr lang="en-US" b="1" kern="0" dirty="0" smtClean="0">
                <a:solidFill>
                  <a:schemeClr val="accent2">
                    <a:lumMod val="75000"/>
                  </a:schemeClr>
                </a:solidFill>
                <a:latin typeface="+mn-lt"/>
              </a:rPr>
              <a:t> 1 </a:t>
            </a:r>
            <a:r>
              <a:rPr lang="en-US" b="1" kern="0" dirty="0" err="1" smtClean="0">
                <a:solidFill>
                  <a:schemeClr val="accent2">
                    <a:lumMod val="75000"/>
                  </a:schemeClr>
                </a:solidFill>
                <a:latin typeface="+mn-lt"/>
              </a:rPr>
              <a:t>phần</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có</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thể</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dùng</a:t>
            </a:r>
            <a:r>
              <a:rPr lang="en-US" b="1" kern="0" dirty="0" smtClean="0">
                <a:solidFill>
                  <a:schemeClr val="accent2">
                    <a:lumMod val="75000"/>
                  </a:schemeClr>
                </a:solidFill>
                <a:latin typeface="+mn-lt"/>
              </a:rPr>
              <a:t> matrix table),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review, </a:t>
            </a:r>
            <a:r>
              <a:rPr lang="en-US" b="1" kern="0" dirty="0" err="1" smtClean="0">
                <a:solidFill>
                  <a:schemeClr val="accent2">
                    <a:lumMod val="75000"/>
                  </a:schemeClr>
                </a:solidFill>
                <a:latin typeface="+mn-lt"/>
              </a:rPr>
              <a:t>chỉ</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ra</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hoạt</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động</a:t>
            </a:r>
            <a:r>
              <a:rPr lang="en-US" b="1" kern="0" dirty="0" smtClean="0">
                <a:solidFill>
                  <a:schemeClr val="accent2">
                    <a:lumMod val="75000"/>
                  </a:schemeClr>
                </a:solidFill>
                <a:latin typeface="+mn-lt"/>
              </a:rPr>
              <a:t> review, </a:t>
            </a:r>
          </a:p>
          <a:p>
            <a:pPr marL="342900" lvl="0" indent="-342900">
              <a:spcBef>
                <a:spcPct val="20000"/>
              </a:spcBef>
              <a:buClr>
                <a:schemeClr val="hlink"/>
              </a:buClr>
            </a:pPr>
            <a:r>
              <a:rPr lang="en-US" b="1" kern="0" dirty="0" smtClean="0">
                <a:solidFill>
                  <a:schemeClr val="accent2">
                    <a:lumMod val="75000"/>
                  </a:schemeClr>
                </a:solidFill>
              </a:rPr>
              <a:t>Template</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3 </a:t>
            </a:r>
            <a:r>
              <a:rPr lang="en-US" b="1" kern="0" dirty="0" err="1" smtClean="0">
                <a:solidFill>
                  <a:schemeClr val="accent2">
                    <a:lumMod val="75000"/>
                  </a:schemeClr>
                </a:solidFill>
                <a:latin typeface="+mn-lt"/>
              </a:rPr>
              <a:t>phiên</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bản</a:t>
            </a:r>
            <a:r>
              <a:rPr lang="en-US" b="1" kern="0" dirty="0" smtClean="0">
                <a:solidFill>
                  <a:schemeClr val="accent2">
                    <a:lumMod val="75000"/>
                  </a:schemeClr>
                </a:solidFill>
                <a:latin typeface="+mn-lt"/>
              </a:rPr>
              <a:t> requirement (t Việt, t Anh, </a:t>
            </a:r>
            <a:r>
              <a:rPr lang="en-US" b="1" kern="0" dirty="0" err="1" smtClean="0">
                <a:solidFill>
                  <a:schemeClr val="accent2">
                    <a:lumMod val="75000"/>
                  </a:schemeClr>
                </a:solidFill>
                <a:latin typeface="+mn-lt"/>
              </a:rPr>
              <a:t>bản</a:t>
            </a:r>
            <a:r>
              <a:rPr lang="en-US" b="1" kern="0" dirty="0" smtClean="0">
                <a:solidFill>
                  <a:schemeClr val="accent2">
                    <a:lumMod val="75000"/>
                  </a:schemeClr>
                </a:solidFill>
                <a:latin typeface="+mn-lt"/>
              </a:rPr>
              <a:t> Doc </a:t>
            </a:r>
            <a:r>
              <a:rPr lang="en-US" b="1" kern="0" dirty="0" err="1" smtClean="0">
                <a:solidFill>
                  <a:schemeClr val="accent2">
                    <a:lumMod val="75000"/>
                  </a:schemeClr>
                </a:solidFill>
                <a:latin typeface="+mn-lt"/>
              </a:rPr>
              <a:t>cho</a:t>
            </a:r>
            <a:r>
              <a:rPr lang="en-US" b="1" kern="0" dirty="0" smtClean="0">
                <a:solidFill>
                  <a:schemeClr val="accent2">
                    <a:lumMod val="75000"/>
                  </a:schemeClr>
                </a:solidFill>
                <a:latin typeface="+mn-lt"/>
              </a:rPr>
              <a:t> report 3)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err="1" smtClean="0">
                <a:solidFill>
                  <a:schemeClr val="accent2">
                    <a:lumMod val="75000"/>
                  </a:schemeClr>
                </a:solidFill>
                <a:latin typeface="+mn-lt"/>
              </a:rPr>
              <a:t>tìm</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hiểu</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nghiệp</a:t>
            </a:r>
            <a:r>
              <a:rPr lang="en-US" b="1" kern="0" dirty="0" smtClean="0">
                <a:solidFill>
                  <a:schemeClr val="accent2">
                    <a:lumMod val="75000"/>
                  </a:schemeClr>
                </a:solidFill>
                <a:latin typeface="+mn-lt"/>
              </a:rPr>
              <a:t> </a:t>
            </a:r>
            <a:r>
              <a:rPr lang="en-US" b="1" kern="0" dirty="0" err="1" smtClean="0">
                <a:solidFill>
                  <a:schemeClr val="accent2">
                    <a:lumMod val="75000"/>
                  </a:schemeClr>
                </a:solidFill>
                <a:latin typeface="+mn-lt"/>
              </a:rPr>
              <a:t>vụ</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 name="Group 25"/>
          <p:cNvGrpSpPr/>
          <p:nvPr/>
        </p:nvGrpSpPr>
        <p:grpSpPr>
          <a:xfrm>
            <a:off x="76200" y="838200"/>
            <a:ext cx="1828800" cy="5029200"/>
            <a:chOff x="76200" y="838200"/>
            <a:chExt cx="1828800" cy="5029200"/>
          </a:xfrm>
        </p:grpSpPr>
        <p:grpSp>
          <p:nvGrpSpPr>
            <p:cNvPr id="6"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Project management</a:t>
                </a:r>
              </a:p>
            </p:txBody>
          </p:sp>
        </p:grpSp>
      </p:grpSp>
      <p:pic>
        <p:nvPicPr>
          <p:cNvPr id="36866" name="Picture 2" descr="Business Process Life-Cycle"/>
          <p:cNvPicPr>
            <a:picLocks noChangeAspect="1" noChangeArrowheads="1"/>
          </p:cNvPicPr>
          <p:nvPr/>
        </p:nvPicPr>
        <p:blipFill>
          <a:blip r:embed="rId2" cstate="print"/>
          <a:srcRect/>
          <a:stretch>
            <a:fillRect/>
          </a:stretch>
        </p:blipFill>
        <p:spPr bwMode="auto">
          <a:xfrm>
            <a:off x="2667000" y="990600"/>
            <a:ext cx="5257800" cy="523401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Project management</a:t>
                </a:r>
              </a:p>
            </p:txBody>
          </p:sp>
        </p:grpSp>
      </p:grpSp>
      <p:sp>
        <p:nvSpPr>
          <p:cNvPr id="26" name="TextBox 25"/>
          <p:cNvSpPr txBox="1"/>
          <p:nvPr/>
        </p:nvSpPr>
        <p:spPr>
          <a:xfrm>
            <a:off x="2590800" y="1295400"/>
            <a:ext cx="1120884" cy="369332"/>
          </a:xfrm>
          <a:prstGeom prst="rect">
            <a:avLst/>
          </a:prstGeom>
          <a:noFill/>
        </p:spPr>
        <p:txBody>
          <a:bodyPr wrap="none" rtlCol="0">
            <a:spAutoFit/>
          </a:bodyPr>
          <a:lstStyle/>
          <a:p>
            <a:r>
              <a:rPr lang="en-US" dirty="0" smtClean="0"/>
              <a:t>Template</a:t>
            </a:r>
            <a:endParaRPr lang="vi-VN" dirty="0"/>
          </a:p>
        </p:txBody>
      </p:sp>
      <p:pic>
        <p:nvPicPr>
          <p:cNvPr id="35" name="Picture 2"/>
          <p:cNvPicPr>
            <a:picLocks noChangeAspect="1" noChangeArrowheads="1"/>
          </p:cNvPicPr>
          <p:nvPr/>
        </p:nvPicPr>
        <p:blipFill>
          <a:blip r:embed="rId2" cstate="print"/>
          <a:srcRect/>
          <a:stretch>
            <a:fillRect/>
          </a:stretch>
        </p:blipFill>
        <p:spPr bwMode="auto">
          <a:xfrm>
            <a:off x="2286000" y="2286000"/>
            <a:ext cx="5934002" cy="320039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Review action:</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Review within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Cross-review of two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11"/>
          </p:nvPr>
        </p:nvSpPr>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FUNCTIONAL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22 BSN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33 INV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14 NFI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9 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24 SYS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17 RNK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 RPT use cases</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 name="Group 25"/>
          <p:cNvGrpSpPr/>
          <p:nvPr/>
        </p:nvGrpSpPr>
        <p:grpSpPr>
          <a:xfrm>
            <a:off x="76200" y="838200"/>
            <a:ext cx="1828800" cy="5029200"/>
            <a:chOff x="76200" y="838200"/>
            <a:chExt cx="1828800" cy="5029200"/>
          </a:xfrm>
        </p:grpSpPr>
        <p:grpSp>
          <p:nvGrpSpPr>
            <p:cNvPr id="3" name="Group 21"/>
            <p:cNvGrpSpPr/>
            <p:nvPr/>
          </p:nvGrpSpPr>
          <p:grpSpPr>
            <a:xfrm>
              <a:off x="76200" y="838200"/>
              <a:ext cx="1828800" cy="5029200"/>
              <a:chOff x="76200" y="1600200"/>
              <a:chExt cx="1828800" cy="50292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Introduction</a:t>
                </a:r>
                <a:endParaRPr lang="en-US" dirty="0"/>
              </a:p>
            </p:txBody>
          </p:sp>
          <p:sp>
            <p:nvSpPr>
              <p:cNvPr id="23" name="Rounded Rectangle 22"/>
              <p:cNvSpPr/>
              <p:nvPr/>
            </p:nvSpPr>
            <p:spPr>
              <a:xfrm>
                <a:off x="76200" y="39624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Development process</a:t>
                </a:r>
                <a:endParaRPr lang="en-US" dirty="0"/>
              </a:p>
            </p:txBody>
          </p:sp>
          <p:sp>
            <p:nvSpPr>
              <p:cNvPr id="28" name="Rounded Rectangle 27"/>
              <p:cNvSpPr/>
              <p:nvPr/>
            </p:nvSpPr>
            <p:spPr>
              <a:xfrm>
                <a:off x="76200" y="58674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Demo</a:t>
                </a:r>
                <a:endParaRPr lang="en-US" dirty="0"/>
              </a:p>
            </p:txBody>
          </p:sp>
          <p:sp>
            <p:nvSpPr>
              <p:cNvPr id="29" name="Rounded Rectangle 28"/>
              <p:cNvSpPr/>
              <p:nvPr/>
            </p:nvSpPr>
            <p:spPr>
              <a:xfrm>
                <a:off x="76200" y="6324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Q&amp;A</a:t>
                </a:r>
                <a:endParaRPr lang="en-US" dirty="0"/>
              </a:p>
            </p:txBody>
          </p:sp>
          <p:sp>
            <p:nvSpPr>
              <p:cNvPr id="31" name="Rounded Rectangle 30"/>
              <p:cNvSpPr/>
              <p:nvPr/>
            </p:nvSpPr>
            <p:spPr>
              <a:xfrm>
                <a:off x="381000" y="4572000"/>
                <a:ext cx="1524000" cy="228600"/>
              </a:xfrm>
              <a:prstGeom prst="roundRect">
                <a:avLst/>
              </a:prstGeom>
              <a:solidFill>
                <a:srgbClr val="C0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Requirement</a:t>
                </a:r>
                <a:endParaRPr lang="en-US" sz="1600" dirty="0"/>
              </a:p>
            </p:txBody>
          </p:sp>
          <p:sp>
            <p:nvSpPr>
              <p:cNvPr id="32" name="Rounded Rectangle 31"/>
              <p:cNvSpPr/>
              <p:nvPr/>
            </p:nvSpPr>
            <p:spPr>
              <a:xfrm>
                <a:off x="381000" y="4876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Design</a:t>
                </a:r>
                <a:endParaRPr lang="en-US" sz="1600" dirty="0"/>
              </a:p>
            </p:txBody>
          </p:sp>
          <p:sp>
            <p:nvSpPr>
              <p:cNvPr id="34" name="Rounded Rectangle 33"/>
              <p:cNvSpPr/>
              <p:nvPr/>
            </p:nvSpPr>
            <p:spPr>
              <a:xfrm>
                <a:off x="381000" y="54864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Group</a:t>
                </a:r>
                <a:endParaRPr lang="en-US" sz="1600" dirty="0"/>
              </a:p>
            </p:txBody>
          </p:sp>
          <p:sp>
            <p:nvSpPr>
              <p:cNvPr id="38" name="Rounded Rectangle 37"/>
              <p:cNvSpPr/>
              <p:nvPr/>
            </p:nvSpPr>
            <p:spPr>
              <a:xfrm>
                <a:off x="381000" y="2286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Project</a:t>
                </a:r>
                <a:endParaRPr lang="en-US" sz="1600" dirty="0"/>
              </a:p>
            </p:txBody>
          </p:sp>
          <p:sp>
            <p:nvSpPr>
              <p:cNvPr id="39" name="Rounded Rectangle 38"/>
              <p:cNvSpPr/>
              <p:nvPr/>
            </p:nvSpPr>
            <p:spPr>
              <a:xfrm>
                <a:off x="381000" y="25908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Business context</a:t>
                </a:r>
                <a:endParaRPr lang="en-US" sz="1600" dirty="0"/>
              </a:p>
            </p:txBody>
          </p:sp>
          <p:sp>
            <p:nvSpPr>
              <p:cNvPr id="42" name="Rounded Rectangle 41"/>
              <p:cNvSpPr/>
              <p:nvPr/>
            </p:nvSpPr>
            <p:spPr>
              <a:xfrm>
                <a:off x="381000" y="5181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Implement</a:t>
                </a:r>
                <a:endParaRPr lang="en-US" sz="1600" dirty="0"/>
              </a:p>
            </p:txBody>
          </p:sp>
        </p:grpSp>
        <p:sp>
          <p:nvSpPr>
            <p:cNvPr id="25" name="Rounded Rectangle 24"/>
            <p:cNvSpPr/>
            <p:nvPr/>
          </p:nvSpPr>
          <p:spPr>
            <a:xfrm>
              <a:off x="76200" y="2514600"/>
              <a:ext cx="1828800" cy="301752"/>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Plan</a:t>
              </a:r>
              <a:endParaRPr lang="en-US" dirty="0"/>
            </a:p>
          </p:txBody>
        </p:sp>
      </p:gr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FF0000"/>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bg1"/>
                    </a:solidFill>
                  </a:rPr>
                  <a:t>Project management</a:t>
                </a:r>
              </a:p>
            </p:txBody>
          </p:sp>
        </p:grpSp>
      </p:grpSp>
      <p:pic>
        <p:nvPicPr>
          <p:cNvPr id="2050" name="Picture 2"/>
          <p:cNvPicPr>
            <a:picLocks noChangeAspect="1" noChangeArrowheads="1"/>
          </p:cNvPicPr>
          <p:nvPr/>
        </p:nvPicPr>
        <p:blipFill>
          <a:blip r:embed="rId2" cstate="print"/>
          <a:srcRect/>
          <a:stretch>
            <a:fillRect/>
          </a:stretch>
        </p:blipFill>
        <p:spPr bwMode="auto">
          <a:xfrm>
            <a:off x="2209800" y="1066800"/>
            <a:ext cx="5076825" cy="50331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cdb2004c014l</Template>
  <TotalTime>722</TotalTime>
  <Words>1819</Words>
  <Application>Microsoft Office PowerPoint</Application>
  <PresentationFormat>On-screen Show (4:3)</PresentationFormat>
  <Paragraphs>863</Paragraphs>
  <Slides>44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cdb2004c014l</vt:lpstr>
      <vt:lpstr>Image</vt:lpstr>
      <vt:lpstr>Banking Credit System</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Hot Tip</vt:lpstr>
      <vt:lpstr>Diagram</vt:lpstr>
      <vt:lpstr> Cycle Diagram</vt:lpstr>
      <vt:lpstr>Diagram</vt:lpstr>
      <vt:lpstr>Diagram</vt:lpstr>
      <vt:lpstr>Diagram</vt:lpstr>
      <vt:lpstr>Diagram</vt:lpstr>
      <vt:lpstr>Diagram</vt:lpstr>
      <vt:lpstr>Diagram</vt:lpstr>
      <vt:lpstr> Cycle Diagram</vt:lpstr>
      <vt:lpstr>Diagram</vt:lpstr>
      <vt:lpstr>Diagram</vt:lpstr>
      <vt:lpstr>Diagram</vt:lpstr>
      <vt:lpstr>Block Diagram</vt:lpstr>
      <vt:lpstr>Table</vt:lpstr>
      <vt:lpstr>3-D Pie Chart</vt:lpstr>
      <vt:lpstr>Block Diagram</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Dao Mai Ly</cp:lastModifiedBy>
  <cp:revision>75</cp:revision>
  <dcterms:created xsi:type="dcterms:W3CDTF">2011-04-21T03:51:42Z</dcterms:created>
  <dcterms:modified xsi:type="dcterms:W3CDTF">2011-04-26T06:43:39Z</dcterms:modified>
</cp:coreProperties>
</file>