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306" r:id="rId4"/>
    <p:sldId id="308" r:id="rId5"/>
    <p:sldId id="313" r:id="rId6"/>
    <p:sldId id="312" r:id="rId7"/>
    <p:sldId id="316" r:id="rId8"/>
    <p:sldId id="319" r:id="rId9"/>
    <p:sldId id="320" r:id="rId10"/>
    <p:sldId id="321" r:id="rId11"/>
    <p:sldId id="317" r:id="rId12"/>
    <p:sldId id="318" r:id="rId13"/>
    <p:sldId id="309" r:id="rId14"/>
    <p:sldId id="310" r:id="rId15"/>
    <p:sldId id="311" r:id="rId16"/>
    <p:sldId id="314" r:id="rId17"/>
    <p:sldId id="315" r:id="rId18"/>
    <p:sldId id="259" r:id="rId19"/>
    <p:sldId id="260" r:id="rId20"/>
    <p:sldId id="286" r:id="rId21"/>
    <p:sldId id="262" r:id="rId22"/>
    <p:sldId id="263" r:id="rId23"/>
    <p:sldId id="264" r:id="rId24"/>
    <p:sldId id="265" r:id="rId25"/>
    <p:sldId id="280" r:id="rId26"/>
    <p:sldId id="282" r:id="rId27"/>
    <p:sldId id="281" r:id="rId28"/>
    <p:sldId id="283" r:id="rId29"/>
    <p:sldId id="270" r:id="rId30"/>
    <p:sldId id="279" r:id="rId31"/>
    <p:sldId id="272" r:id="rId32"/>
    <p:sldId id="273" r:id="rId33"/>
    <p:sldId id="284" r:id="rId34"/>
    <p:sldId id="287" r:id="rId35"/>
    <p:sldId id="276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A9DA"/>
    <a:srgbClr val="FF9966"/>
    <a:srgbClr val="6CA5D8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0" autoAdjust="0"/>
  </p:normalViewPr>
  <p:slideViewPr>
    <p:cSldViewPr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6" name="AutoShape 34"/>
          <p:cNvSpPr>
            <a:spLocks noChangeArrowheads="1"/>
          </p:cNvSpPr>
          <p:nvPr/>
        </p:nvSpPr>
        <p:spPr bwMode="gray">
          <a:xfrm flipH="1">
            <a:off x="684213" y="4494213"/>
            <a:ext cx="647700" cy="444500"/>
          </a:xfrm>
          <a:prstGeom prst="homePlate">
            <a:avLst>
              <a:gd name="adj" fmla="val 36429"/>
            </a:avLst>
          </a:prstGeom>
          <a:gradFill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0" name="AutoShape 38"/>
          <p:cNvSpPr>
            <a:spLocks noChangeArrowheads="1"/>
          </p:cNvSpPr>
          <p:nvPr/>
        </p:nvSpPr>
        <p:spPr bwMode="gray">
          <a:xfrm flipH="1">
            <a:off x="914400" y="4495800"/>
            <a:ext cx="647700" cy="449263"/>
          </a:xfrm>
          <a:prstGeom prst="homePlate">
            <a:avLst>
              <a:gd name="adj" fmla="val 36042"/>
            </a:avLst>
          </a:prstGeom>
          <a:gradFill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20" name="Group 48"/>
          <p:cNvGrpSpPr>
            <a:grpSpLocks/>
          </p:cNvGrpSpPr>
          <p:nvPr/>
        </p:nvGrpSpPr>
        <p:grpSpPr bwMode="auto">
          <a:xfrm>
            <a:off x="1204913" y="4495800"/>
            <a:ext cx="7939087" cy="471488"/>
            <a:chOff x="759" y="2832"/>
            <a:chExt cx="5001" cy="297"/>
          </a:xfrm>
        </p:grpSpPr>
        <p:sp>
          <p:nvSpPr>
            <p:cNvPr id="3114" name="Rectangle 42"/>
            <p:cNvSpPr>
              <a:spLocks noChangeArrowheads="1"/>
            </p:cNvSpPr>
            <p:nvPr userDrawn="1"/>
          </p:nvSpPr>
          <p:spPr bwMode="gray">
            <a:xfrm>
              <a:off x="953" y="2832"/>
              <a:ext cx="4807" cy="297"/>
            </a:xfrm>
            <a:prstGeom prst="rect">
              <a:avLst/>
            </a:prstGeom>
            <a:solidFill>
              <a:srgbClr val="0000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6" name="AutoShape 44"/>
            <p:cNvSpPr>
              <a:spLocks noChangeArrowheads="1"/>
            </p:cNvSpPr>
            <p:nvPr userDrawn="1"/>
          </p:nvSpPr>
          <p:spPr bwMode="gray">
            <a:xfrm flipH="1">
              <a:off x="759" y="2832"/>
              <a:ext cx="393" cy="288"/>
            </a:xfrm>
            <a:prstGeom prst="homePlate">
              <a:avLst>
                <a:gd name="adj" fmla="val 34115"/>
              </a:avLst>
            </a:prstGeom>
            <a:solidFill>
              <a:srgbClr val="0000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685800" y="3033713"/>
            <a:ext cx="7239000" cy="13716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53200"/>
            <a:ext cx="2133600" cy="168275"/>
          </a:xfrm>
        </p:spPr>
        <p:txBody>
          <a:bodyPr/>
          <a:lstStyle>
            <a:lvl1pPr>
              <a:defRPr sz="1400">
                <a:effectLst/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 sz="1400">
                <a:effectLst/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 sz="1400">
                <a:effectLst/>
              </a:defRPr>
            </a:lvl1pPr>
          </a:lstStyle>
          <a:p>
            <a:fld id="{1121B802-BB1D-4A20-878D-229DDBDB29D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black">
          <a:xfrm>
            <a:off x="7302500" y="304800"/>
            <a:ext cx="1460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Verdana" pitchFamily="34" charset="0"/>
              </a:rPr>
              <a:t>LOGO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4505325"/>
            <a:ext cx="75438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48686-4426-4BA0-A339-BEF0472325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202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202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37F38F-E16D-473B-A96D-FD5CE18534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467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611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2638" y="64611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0" y="648335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22CF1DF4-0D84-4D4B-A2FA-0088F7B180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65D23-FF0D-4347-939A-5B9B0E2928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B1FB5-C630-4356-B6A4-593FACA792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E5258-3FF2-4EF2-A329-E0F45443B6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4BA51-D121-4179-B628-37D49E5BF2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0586C6-8775-4A49-8A8F-D4F27D7C3A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31A5D-C607-41B1-960B-44801BBF93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8F507-667A-4A3C-BE50-664B2D5591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DF85E8-4672-4117-943A-858B87391C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Line 30"/>
          <p:cNvSpPr>
            <a:spLocks noChangeShapeType="1"/>
          </p:cNvSpPr>
          <p:nvPr/>
        </p:nvSpPr>
        <p:spPr bwMode="auto">
          <a:xfrm>
            <a:off x="250825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63" name="Rectangle 39"/>
          <p:cNvSpPr>
            <a:spLocks noChangeArrowheads="1"/>
          </p:cNvSpPr>
          <p:nvPr/>
        </p:nvSpPr>
        <p:spPr bwMode="gray">
          <a:xfrm>
            <a:off x="8859838" y="0"/>
            <a:ext cx="284162" cy="6884988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" name="AutoShape 40"/>
          <p:cNvSpPr>
            <a:spLocks noChangeArrowheads="1"/>
          </p:cNvSpPr>
          <p:nvPr/>
        </p:nvSpPr>
        <p:spPr bwMode="gray">
          <a:xfrm rot="10800000" flipH="1">
            <a:off x="8353425" y="0"/>
            <a:ext cx="685800" cy="75565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000066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" name="AutoShape 41"/>
          <p:cNvSpPr>
            <a:spLocks noChangeArrowheads="1"/>
          </p:cNvSpPr>
          <p:nvPr/>
        </p:nvSpPr>
        <p:spPr bwMode="gray">
          <a:xfrm rot="10800000" flipH="1">
            <a:off x="7896225" y="0"/>
            <a:ext cx="685800" cy="75565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000066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2638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ltGray">
          <a:xfrm>
            <a:off x="8859838" y="0"/>
            <a:ext cx="284162" cy="6884988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7" name="AutoShape 33"/>
          <p:cNvSpPr>
            <a:spLocks noChangeArrowheads="1"/>
          </p:cNvSpPr>
          <p:nvPr/>
        </p:nvSpPr>
        <p:spPr bwMode="ltGray">
          <a:xfrm rot="10800000" flipH="1">
            <a:off x="8353425" y="0"/>
            <a:ext cx="685800" cy="75565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000066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" name="AutoShape 31"/>
          <p:cNvSpPr>
            <a:spLocks noChangeArrowheads="1"/>
          </p:cNvSpPr>
          <p:nvPr/>
        </p:nvSpPr>
        <p:spPr bwMode="ltGray">
          <a:xfrm rot="10800000" flipH="1">
            <a:off x="7896225" y="0"/>
            <a:ext cx="685800" cy="75565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000066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7" name="AutoShape 43"/>
          <p:cNvSpPr>
            <a:spLocks noChangeArrowheads="1"/>
          </p:cNvSpPr>
          <p:nvPr/>
        </p:nvSpPr>
        <p:spPr bwMode="gray">
          <a:xfrm rot="10800000" flipH="1">
            <a:off x="7604125" y="0"/>
            <a:ext cx="549275" cy="755650"/>
          </a:xfrm>
          <a:prstGeom prst="homePlate">
            <a:avLst>
              <a:gd name="adj" fmla="val 25000"/>
            </a:avLst>
          </a:prstGeom>
          <a:solidFill>
            <a:srgbClr val="6CA5D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3886200" y="0"/>
            <a:ext cx="3825875" cy="758825"/>
          </a:xfrm>
          <a:prstGeom prst="rect">
            <a:avLst/>
          </a:prstGeom>
          <a:gradFill rotWithShape="1">
            <a:gsLst>
              <a:gs pos="0">
                <a:srgbClr val="6CA5D8">
                  <a:gamma/>
                  <a:tint val="0"/>
                  <a:invGamma/>
                </a:srgbClr>
              </a:gs>
              <a:gs pos="100000">
                <a:srgbClr val="6CA5D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8" name="AutoShape 34"/>
          <p:cNvSpPr>
            <a:spLocks noChangeArrowheads="1"/>
          </p:cNvSpPr>
          <p:nvPr/>
        </p:nvSpPr>
        <p:spPr bwMode="gray">
          <a:xfrm rot="10800000" flipH="1">
            <a:off x="7477125" y="0"/>
            <a:ext cx="676275" cy="752475"/>
          </a:xfrm>
          <a:prstGeom prst="homePlate">
            <a:avLst>
              <a:gd name="adj" fmla="val 25000"/>
            </a:avLst>
          </a:prstGeom>
          <a:solidFill>
            <a:srgbClr val="6CA5D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52" name="Object 28"/>
          <p:cNvGraphicFramePr>
            <a:graphicFrameLocks noChangeAspect="1"/>
          </p:cNvGraphicFramePr>
          <p:nvPr/>
        </p:nvGraphicFramePr>
        <p:xfrm>
          <a:off x="0" y="11113"/>
          <a:ext cx="3910013" cy="375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Image" r:id="rId15" imgW="5320635" imgH="5168254" progId="">
                  <p:embed/>
                </p:oleObj>
              </mc:Choice>
              <mc:Fallback>
                <p:oleObj name="Image" r:id="rId15" imgW="5320635" imgH="5168254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2345" t="23158"/>
                      <a:stretch>
                        <a:fillRect/>
                      </a:stretch>
                    </p:blipFill>
                    <p:spPr bwMode="ltGray">
                      <a:xfrm>
                        <a:off x="0" y="11113"/>
                        <a:ext cx="3910013" cy="375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7DB03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122238"/>
            <a:ext cx="7467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0" y="648335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fld id="{D1F00810-7BAB-451D-BCCD-C1D20ECF449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838200" y="2909888"/>
            <a:ext cx="2682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i="1" dirty="0" smtClean="0">
                <a:solidFill>
                  <a:schemeClr val="hlink"/>
                </a:solidFill>
                <a:latin typeface="Verdana" pitchFamily="34" charset="0"/>
              </a:rPr>
              <a:t>zzzz</a:t>
            </a:r>
            <a:endParaRPr lang="en-US" sz="2800" b="1" i="1" dirty="0">
              <a:solidFill>
                <a:schemeClr val="hlink"/>
              </a:solidFill>
              <a:latin typeface="Verdana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zzzzzzz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2407693" y="1567934"/>
            <a:ext cx="405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>
                <a:solidFill>
                  <a:schemeClr val="accent2">
                    <a:lumMod val="75000"/>
                  </a:schemeClr>
                </a:solidFill>
              </a:rPr>
              <a:t>Component in our program: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7" y="2090737"/>
            <a:ext cx="5153025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227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Detail 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Approach: bottom up: each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persion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design a function, using our excel template and MS Visio.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Result: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Show picture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229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Chính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Cho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nhiều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hình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ảnh</a:t>
            </a: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Bao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gồm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cả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DB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và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DDD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 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trực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1" i="0" u="none" strike="noStrike" kern="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quan</a:t>
            </a: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baseline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DB: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thỏa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mãn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chức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năng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của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chương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trình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và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phải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kế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thừa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được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dữ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liệu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,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đảm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bảo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chuẩn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3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Architecture design: 3 tiers, middle tier: MVC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Cần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đảm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bảo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chính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xác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,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có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khả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năng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cao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sẽ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bị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thầy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Trí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bắt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bẻ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Component diagram, modules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DDD: show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ảnh</a:t>
            </a: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2293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2" name="Pentagon 21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2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49" name="Pentagon 48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50" name="Pentagon 4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Giang + Chính + Ly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Giang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sz="16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Cách</a:t>
            </a: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16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làm</a:t>
            </a: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16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việc</a:t>
            </a:r>
            <a:endParaRPr lang="en-US" sz="1600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Ly: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Ranking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Chính: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Mining, algorithms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Thảokun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+ Giang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12-15m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Cách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làm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việc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(log bug </a:t>
            </a: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lên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google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code, assign, </a:t>
            </a: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prioroty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…)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TC: </a:t>
            </a:r>
            <a:r>
              <a:rPr kumimoji="0" lang="en-US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viết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ngay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sau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requirement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sz="2800" b="1" kern="0" baseline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Thống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kê</a:t>
            </a:r>
            <a:endParaRPr lang="en-US" sz="2800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Template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Long – 10m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Riêng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phần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mining: </a:t>
            </a:r>
            <a:r>
              <a:rPr kumimoji="0" lang="en-US" sz="2800" b="1" i="0" u="none" strike="noStrike" kern="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CHính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Tip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392238"/>
            <a:ext cx="7824788" cy="4852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200" b="0" dirty="0">
                <a:solidFill>
                  <a:schemeClr val="tx1"/>
                </a:solidFill>
              </a:rPr>
              <a:t>How do I incorporate my logo to a slide that will apply to all the other slides? </a:t>
            </a:r>
          </a:p>
          <a:p>
            <a:pPr>
              <a:lnSpc>
                <a:spcPct val="80000"/>
              </a:lnSpc>
            </a:pPr>
            <a:endParaRPr lang="en-US" sz="3200" b="0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On the </a:t>
            </a:r>
            <a:r>
              <a:rPr lang="en-US" dirty="0">
                <a:solidFill>
                  <a:schemeClr val="accent1"/>
                </a:solidFill>
              </a:rPr>
              <a:t>[View]</a:t>
            </a:r>
            <a:r>
              <a:rPr lang="en-US" dirty="0"/>
              <a:t> menu, point to </a:t>
            </a:r>
            <a:r>
              <a:rPr lang="en-US" dirty="0">
                <a:solidFill>
                  <a:schemeClr val="accent1"/>
                </a:solidFill>
              </a:rPr>
              <a:t>[Master],</a:t>
            </a:r>
            <a:r>
              <a:rPr lang="en-US" dirty="0"/>
              <a:t> and then click </a:t>
            </a:r>
            <a:r>
              <a:rPr lang="en-US" dirty="0">
                <a:solidFill>
                  <a:schemeClr val="accent1"/>
                </a:solidFill>
              </a:rPr>
              <a:t>[Slide Master]</a:t>
            </a:r>
            <a:r>
              <a:rPr lang="en-US" dirty="0"/>
              <a:t> or </a:t>
            </a:r>
            <a:r>
              <a:rPr lang="en-US" dirty="0">
                <a:solidFill>
                  <a:schemeClr val="accent1"/>
                </a:solidFill>
              </a:rPr>
              <a:t>[Notes Master].</a:t>
            </a:r>
            <a:r>
              <a:rPr lang="en-US" dirty="0"/>
              <a:t> Change images to the one you like, then it will apply to all the other slides. </a:t>
            </a:r>
            <a:br>
              <a:rPr lang="en-US" dirty="0"/>
            </a:b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sp>
        <p:nvSpPr>
          <p:cNvPr id="71683" name="AutoShape 3"/>
          <p:cNvSpPr>
            <a:spLocks noChangeArrowheads="1"/>
          </p:cNvSpPr>
          <p:nvPr/>
        </p:nvSpPr>
        <p:spPr bwMode="auto">
          <a:xfrm>
            <a:off x="5562600" y="33528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71685" name="AutoShape 5"/>
          <p:cNvSpPr>
            <a:spLocks noChangeArrowheads="1"/>
          </p:cNvSpPr>
          <p:nvPr/>
        </p:nvSpPr>
        <p:spPr bwMode="auto">
          <a:xfrm>
            <a:off x="1143000" y="33528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1238250" y="3552825"/>
            <a:ext cx="20383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solidFill>
                  <a:srgbClr val="000000"/>
                </a:solidFill>
              </a:rPr>
              <a:t>ThemeGallery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00"/>
                </a:solidFill>
              </a:rPr>
              <a:t>is a Design Digital Content &amp; Contents mall developed by Guild Design Inc.</a:t>
            </a:r>
          </a:p>
        </p:txBody>
      </p:sp>
      <p:sp>
        <p:nvSpPr>
          <p:cNvPr id="71687" name="Freeform 7"/>
          <p:cNvSpPr>
            <a:spLocks/>
          </p:cNvSpPr>
          <p:nvPr/>
        </p:nvSpPr>
        <p:spPr bwMode="gray">
          <a:xfrm>
            <a:off x="3222625" y="3255963"/>
            <a:ext cx="9032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8" name="AutoShape 8"/>
          <p:cNvSpPr>
            <a:spLocks noChangeAspect="1" noChangeArrowheads="1" noTextEdit="1"/>
          </p:cNvSpPr>
          <p:nvPr/>
        </p:nvSpPr>
        <p:spPr bwMode="gray">
          <a:xfrm flipH="1">
            <a:off x="4868863" y="3252788"/>
            <a:ext cx="9096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9" name="Freeform 9"/>
          <p:cNvSpPr>
            <a:spLocks/>
          </p:cNvSpPr>
          <p:nvPr/>
        </p:nvSpPr>
        <p:spPr bwMode="gray">
          <a:xfrm flipH="1">
            <a:off x="4875213" y="3255963"/>
            <a:ext cx="903287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1690" name="Group 10"/>
          <p:cNvGrpSpPr>
            <a:grpSpLocks/>
          </p:cNvGrpSpPr>
          <p:nvPr/>
        </p:nvGrpSpPr>
        <p:grpSpPr bwMode="auto">
          <a:xfrm>
            <a:off x="3048000" y="1628775"/>
            <a:ext cx="2998788" cy="1601788"/>
            <a:chOff x="1997" y="1314"/>
            <a:chExt cx="1889" cy="1009"/>
          </a:xfrm>
        </p:grpSpPr>
        <p:grpSp>
          <p:nvGrpSpPr>
            <p:cNvPr id="71691" name="Group 11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71692" name="Oval 12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93" name="Oval 13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694" name="Oval 14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695" name="Oval 15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696" name="Oval 16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697" name="Oval 17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71698" name="Text Box 18"/>
          <p:cNvSpPr txBox="1">
            <a:spLocks noChangeArrowheads="1"/>
          </p:cNvSpPr>
          <p:nvPr/>
        </p:nvSpPr>
        <p:spPr bwMode="auto">
          <a:xfrm>
            <a:off x="3886200" y="1828800"/>
            <a:ext cx="1228725" cy="669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000000"/>
                </a:solidFill>
              </a:rPr>
              <a:t>Title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</a:rPr>
              <a:t>Add your text</a:t>
            </a:r>
          </a:p>
        </p:txBody>
      </p:sp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5715000" y="3581400"/>
            <a:ext cx="20383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00"/>
                </a:solidFill>
              </a:rPr>
              <a:t>ThemeGallery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00"/>
                </a:solidFill>
              </a:rPr>
              <a:t>is a Design Digital Content &amp; Contents mall developed by Guild Design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90196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97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98" name="Text Box 8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chemeClr val="bg1"/>
                  </a:solidFill>
                </a:rPr>
                <a:t>Introduction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0199" name="Text Box 87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" name="Group 88"/>
          <p:cNvGrpSpPr>
            <a:grpSpLocks/>
          </p:cNvGrpSpPr>
          <p:nvPr/>
        </p:nvGrpSpPr>
        <p:grpSpPr bwMode="auto">
          <a:xfrm>
            <a:off x="2133600" y="2743200"/>
            <a:ext cx="4724400" cy="685800"/>
            <a:chOff x="1296" y="1824"/>
            <a:chExt cx="2976" cy="432"/>
          </a:xfrm>
        </p:grpSpPr>
        <p:sp>
          <p:nvSpPr>
            <p:cNvPr id="9020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020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03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chemeClr val="bg1"/>
                  </a:solidFill>
                </a:rPr>
                <a:t>Development process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020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" name="Group 93"/>
          <p:cNvGrpSpPr>
            <a:grpSpLocks/>
          </p:cNvGrpSpPr>
          <p:nvPr/>
        </p:nvGrpSpPr>
        <p:grpSpPr bwMode="auto">
          <a:xfrm>
            <a:off x="2133600" y="3581400"/>
            <a:ext cx="4724400" cy="685800"/>
            <a:chOff x="1296" y="1824"/>
            <a:chExt cx="2976" cy="432"/>
          </a:xfrm>
          <a:solidFill>
            <a:srgbClr val="FF9966"/>
          </a:solidFill>
        </p:grpSpPr>
        <p:sp>
          <p:nvSpPr>
            <p:cNvPr id="90206" name="AutoShape 9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07" name="AutoShape 9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08" name="Text Box 9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chemeClr val="bg1"/>
                  </a:solidFill>
                </a:rPr>
                <a:t>Demo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0209" name="Text Box 97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" name="Group 98"/>
          <p:cNvGrpSpPr>
            <a:grpSpLocks/>
          </p:cNvGrpSpPr>
          <p:nvPr/>
        </p:nvGrpSpPr>
        <p:grpSpPr bwMode="auto">
          <a:xfrm>
            <a:off x="2133600" y="4495800"/>
            <a:ext cx="4724400" cy="685800"/>
            <a:chOff x="1296" y="1824"/>
            <a:chExt cx="2976" cy="432"/>
          </a:xfrm>
        </p:grpSpPr>
        <p:sp>
          <p:nvSpPr>
            <p:cNvPr id="90211" name="AutoShape 9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12" name="AutoShape 10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13" name="Text Box 10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chemeClr val="bg1"/>
                  </a:solidFill>
                </a:rPr>
                <a:t>Q&amp;A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0214" name="Text Box 102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Cycle Diagram</a:t>
            </a:r>
          </a:p>
        </p:txBody>
      </p:sp>
      <p:grpSp>
        <p:nvGrpSpPr>
          <p:cNvPr id="99352" name="Group 24"/>
          <p:cNvGrpSpPr>
            <a:grpSpLocks/>
          </p:cNvGrpSpPr>
          <p:nvPr/>
        </p:nvGrpSpPr>
        <p:grpSpPr bwMode="auto">
          <a:xfrm>
            <a:off x="762000" y="2057400"/>
            <a:ext cx="7315200" cy="3886200"/>
            <a:chOff x="480" y="1296"/>
            <a:chExt cx="4608" cy="2448"/>
          </a:xfrm>
        </p:grpSpPr>
        <p:sp>
          <p:nvSpPr>
            <p:cNvPr id="99332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/>
              <a:ahLst/>
              <a:cxnLst>
                <a:cxn ang="0">
                  <a:pos x="1692" y="12"/>
                </a:cxn>
                <a:cxn ang="0">
                  <a:pos x="1234" y="74"/>
                </a:cxn>
                <a:cxn ang="0">
                  <a:pos x="828" y="182"/>
                </a:cxn>
                <a:cxn ang="0">
                  <a:pos x="486" y="330"/>
                </a:cxn>
                <a:cxn ang="0">
                  <a:pos x="226" y="510"/>
                </a:cxn>
                <a:cxn ang="0">
                  <a:pos x="58" y="718"/>
                </a:cxn>
                <a:cxn ang="0">
                  <a:pos x="0" y="944"/>
                </a:cxn>
                <a:cxn ang="0">
                  <a:pos x="58" y="1170"/>
                </a:cxn>
                <a:cxn ang="0">
                  <a:pos x="226" y="1378"/>
                </a:cxn>
                <a:cxn ang="0">
                  <a:pos x="486" y="1558"/>
                </a:cxn>
                <a:cxn ang="0">
                  <a:pos x="828" y="1706"/>
                </a:cxn>
                <a:cxn ang="0">
                  <a:pos x="1234" y="1814"/>
                </a:cxn>
                <a:cxn ang="0">
                  <a:pos x="1692" y="1876"/>
                </a:cxn>
                <a:cxn ang="0">
                  <a:pos x="2186" y="1884"/>
                </a:cxn>
                <a:cxn ang="0">
                  <a:pos x="2658" y="1840"/>
                </a:cxn>
                <a:cxn ang="0">
                  <a:pos x="3084" y="1746"/>
                </a:cxn>
                <a:cxn ang="0">
                  <a:pos x="3448" y="1612"/>
                </a:cxn>
                <a:cxn ang="0">
                  <a:pos x="3738" y="1442"/>
                </a:cxn>
                <a:cxn ang="0">
                  <a:pos x="3938" y="1242"/>
                </a:cxn>
                <a:cxn ang="0">
                  <a:pos x="4034" y="1022"/>
                </a:cxn>
                <a:cxn ang="0">
                  <a:pos x="4014" y="790"/>
                </a:cxn>
                <a:cxn ang="0">
                  <a:pos x="3882" y="576"/>
                </a:cxn>
                <a:cxn ang="0">
                  <a:pos x="3650" y="386"/>
                </a:cxn>
                <a:cxn ang="0">
                  <a:pos x="3334" y="228"/>
                </a:cxn>
                <a:cxn ang="0">
                  <a:pos x="2948" y="106"/>
                </a:cxn>
                <a:cxn ang="0">
                  <a:pos x="2506" y="28"/>
                </a:cxn>
                <a:cxn ang="0">
                  <a:pos x="2020" y="0"/>
                </a:cxn>
                <a:cxn ang="0">
                  <a:pos x="1606" y="1736"/>
                </a:cxn>
                <a:cxn ang="0">
                  <a:pos x="1164" y="1678"/>
                </a:cxn>
                <a:cxn ang="0">
                  <a:pos x="776" y="1576"/>
                </a:cxn>
                <a:cxn ang="0">
                  <a:pos x="458" y="1436"/>
                </a:cxn>
                <a:cxn ang="0">
                  <a:pos x="224" y="1266"/>
                </a:cxn>
                <a:cxn ang="0">
                  <a:pos x="88" y="1074"/>
                </a:cxn>
                <a:cxn ang="0">
                  <a:pos x="68" y="864"/>
                </a:cxn>
                <a:cxn ang="0">
                  <a:pos x="166" y="664"/>
                </a:cxn>
                <a:cxn ang="0">
                  <a:pos x="370" y="486"/>
                </a:cxn>
                <a:cxn ang="0">
                  <a:pos x="662" y="336"/>
                </a:cxn>
                <a:cxn ang="0">
                  <a:pos x="1028" y="222"/>
                </a:cxn>
                <a:cxn ang="0">
                  <a:pos x="1454" y="148"/>
                </a:cxn>
                <a:cxn ang="0">
                  <a:pos x="1922" y="120"/>
                </a:cxn>
                <a:cxn ang="0">
                  <a:pos x="2392" y="148"/>
                </a:cxn>
                <a:cxn ang="0">
                  <a:pos x="2818" y="222"/>
                </a:cxn>
                <a:cxn ang="0">
                  <a:pos x="3184" y="336"/>
                </a:cxn>
                <a:cxn ang="0">
                  <a:pos x="3476" y="486"/>
                </a:cxn>
                <a:cxn ang="0">
                  <a:pos x="3680" y="664"/>
                </a:cxn>
                <a:cxn ang="0">
                  <a:pos x="3778" y="864"/>
                </a:cxn>
                <a:cxn ang="0">
                  <a:pos x="3758" y="1074"/>
                </a:cxn>
                <a:cxn ang="0">
                  <a:pos x="3622" y="1266"/>
                </a:cxn>
                <a:cxn ang="0">
                  <a:pos x="3388" y="1436"/>
                </a:cxn>
                <a:cxn ang="0">
                  <a:pos x="3070" y="1576"/>
                </a:cxn>
                <a:cxn ang="0">
                  <a:pos x="2682" y="1678"/>
                </a:cxn>
                <a:cxn ang="0">
                  <a:pos x="2240" y="1736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30196"/>
                    <a:invGamma/>
                    <a:alpha val="36000"/>
                  </a:schemeClr>
                </a:gs>
                <a:gs pos="100000">
                  <a:schemeClr val="bg2"/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33" name="Oval 5"/>
            <p:cNvSpPr>
              <a:spLocks noChangeArrowheads="1"/>
            </p:cNvSpPr>
            <p:nvPr/>
          </p:nvSpPr>
          <p:spPr bwMode="gray">
            <a:xfrm rot="-1543677">
              <a:off x="2736" y="1728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4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5" name="Oval 7"/>
            <p:cNvSpPr>
              <a:spLocks noChangeArrowheads="1"/>
            </p:cNvSpPr>
            <p:nvPr/>
          </p:nvSpPr>
          <p:spPr bwMode="gray">
            <a:xfrm rot="-1543677">
              <a:off x="1872" y="3408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6" name="Oval 8"/>
            <p:cNvSpPr>
              <a:spLocks noChangeArrowheads="1"/>
            </p:cNvSpPr>
            <p:nvPr/>
          </p:nvSpPr>
          <p:spPr bwMode="gray">
            <a:xfrm rot="-1543677">
              <a:off x="3456" y="312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7" name="Oval 9"/>
            <p:cNvSpPr>
              <a:spLocks noChangeArrowheads="1"/>
            </p:cNvSpPr>
            <p:nvPr/>
          </p:nvSpPr>
          <p:spPr bwMode="gray">
            <a:xfrm rot="-1543677">
              <a:off x="1392" y="2496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8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9339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37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9340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9341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9342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99343" name="Text Box 15"/>
            <p:cNvSpPr txBox="1">
              <a:spLocks noChangeArrowheads="1"/>
            </p:cNvSpPr>
            <p:nvPr/>
          </p:nvSpPr>
          <p:spPr bwMode="gray">
            <a:xfrm>
              <a:off x="1127" y="2375"/>
              <a:ext cx="4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</a:p>
          </p:txBody>
        </p:sp>
        <p:sp>
          <p:nvSpPr>
            <p:cNvPr id="99344" name="Text Box 16"/>
            <p:cNvSpPr txBox="1">
              <a:spLocks noChangeArrowheads="1"/>
            </p:cNvSpPr>
            <p:nvPr/>
          </p:nvSpPr>
          <p:spPr bwMode="gray">
            <a:xfrm>
              <a:off x="2523" y="1545"/>
              <a:ext cx="4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</a:p>
          </p:txBody>
        </p:sp>
        <p:sp>
          <p:nvSpPr>
            <p:cNvPr id="99345" name="Text Box 17"/>
            <p:cNvSpPr txBox="1">
              <a:spLocks noChangeArrowheads="1"/>
            </p:cNvSpPr>
            <p:nvPr/>
          </p:nvSpPr>
          <p:spPr bwMode="gray">
            <a:xfrm>
              <a:off x="4168" y="1696"/>
              <a:ext cx="4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</a:p>
          </p:txBody>
        </p:sp>
        <p:sp>
          <p:nvSpPr>
            <p:cNvPr id="99346" name="Text Box 18"/>
            <p:cNvSpPr txBox="1">
              <a:spLocks noChangeArrowheads="1"/>
            </p:cNvSpPr>
            <p:nvPr/>
          </p:nvSpPr>
          <p:spPr bwMode="gray">
            <a:xfrm>
              <a:off x="3165" y="2956"/>
              <a:ext cx="4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</a:p>
          </p:txBody>
        </p:sp>
        <p:sp>
          <p:nvSpPr>
            <p:cNvPr id="99347" name="Text Box 19"/>
            <p:cNvSpPr txBox="1">
              <a:spLocks noChangeArrowheads="1"/>
            </p:cNvSpPr>
            <p:nvPr/>
          </p:nvSpPr>
          <p:spPr bwMode="gray">
            <a:xfrm>
              <a:off x="1638" y="3295"/>
              <a:ext cx="4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</a:p>
          </p:txBody>
        </p:sp>
        <p:sp>
          <p:nvSpPr>
            <p:cNvPr id="99348" name="Text Box 20"/>
            <p:cNvSpPr txBox="1">
              <a:spLocks noChangeArrowheads="1"/>
            </p:cNvSpPr>
            <p:nvPr/>
          </p:nvSpPr>
          <p:spPr bwMode="gray">
            <a:xfrm>
              <a:off x="2160" y="2304"/>
              <a:ext cx="14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800" b="1"/>
                <a:t>Cycle name</a:t>
              </a:r>
            </a:p>
          </p:txBody>
        </p:sp>
        <p:sp>
          <p:nvSpPr>
            <p:cNvPr id="99349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9350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9351" name="Text Box 23"/>
            <p:cNvSpPr txBox="1">
              <a:spLocks noChangeArrowheads="1"/>
            </p:cNvSpPr>
            <p:nvPr/>
          </p:nvSpPr>
          <p:spPr bwMode="gray">
            <a:xfrm>
              <a:off x="480" y="1296"/>
              <a:ext cx="12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 b="1">
                  <a:latin typeface="Verdana" pitchFamily="34" charset="0"/>
                </a:rPr>
                <a:t>Add Your Text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  <a:endParaRPr lang="en-US" sz="1800"/>
          </a:p>
        </p:txBody>
      </p:sp>
      <p:grpSp>
        <p:nvGrpSpPr>
          <p:cNvPr id="73731" name="Group 3"/>
          <p:cNvGrpSpPr>
            <a:grpSpLocks/>
          </p:cNvGrpSpPr>
          <p:nvPr/>
        </p:nvGrpSpPr>
        <p:grpSpPr bwMode="auto">
          <a:xfrm>
            <a:off x="1295400" y="1752600"/>
            <a:ext cx="6477000" cy="4124325"/>
            <a:chOff x="624" y="967"/>
            <a:chExt cx="4416" cy="2735"/>
          </a:xfrm>
        </p:grpSpPr>
        <p:sp>
          <p:nvSpPr>
            <p:cNvPr id="73732" name="AutoShape 4"/>
            <p:cNvSpPr>
              <a:spLocks noChangeArrowheads="1"/>
            </p:cNvSpPr>
            <p:nvPr/>
          </p:nvSpPr>
          <p:spPr bwMode="gray">
            <a:xfrm>
              <a:off x="2304" y="2496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3" name="AutoShape 5"/>
            <p:cNvSpPr>
              <a:spLocks noChangeArrowheads="1"/>
            </p:cNvSpPr>
            <p:nvPr/>
          </p:nvSpPr>
          <p:spPr bwMode="gray">
            <a:xfrm>
              <a:off x="2304" y="2160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4" name="AutoShape 6"/>
            <p:cNvSpPr>
              <a:spLocks noChangeArrowheads="1"/>
            </p:cNvSpPr>
            <p:nvPr/>
          </p:nvSpPr>
          <p:spPr bwMode="gray">
            <a:xfrm>
              <a:off x="2304" y="1824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5" name="Text Box 7"/>
            <p:cNvSpPr txBox="1">
              <a:spLocks noChangeArrowheads="1"/>
            </p:cNvSpPr>
            <p:nvPr/>
          </p:nvSpPr>
          <p:spPr bwMode="gray">
            <a:xfrm>
              <a:off x="2619" y="1969"/>
              <a:ext cx="446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3736" name="Text Box 8"/>
            <p:cNvSpPr txBox="1">
              <a:spLocks noChangeArrowheads="1"/>
            </p:cNvSpPr>
            <p:nvPr/>
          </p:nvSpPr>
          <p:spPr bwMode="gray">
            <a:xfrm>
              <a:off x="2619" y="2305"/>
              <a:ext cx="446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3737" name="Text Box 9"/>
            <p:cNvSpPr txBox="1">
              <a:spLocks noChangeArrowheads="1"/>
            </p:cNvSpPr>
            <p:nvPr/>
          </p:nvSpPr>
          <p:spPr bwMode="gray">
            <a:xfrm>
              <a:off x="2619" y="2641"/>
              <a:ext cx="446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3738" name="AutoShape 10"/>
            <p:cNvSpPr>
              <a:spLocks noChangeArrowheads="1"/>
            </p:cNvSpPr>
            <p:nvPr/>
          </p:nvSpPr>
          <p:spPr bwMode="gray">
            <a:xfrm>
              <a:off x="1872" y="1680"/>
              <a:ext cx="336" cy="1296"/>
            </a:xfrm>
            <a:prstGeom prst="leftArrow">
              <a:avLst>
                <a:gd name="adj1" fmla="val 65583"/>
                <a:gd name="adj2" fmla="val 65181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46275"/>
                    <a:invGamma/>
                    <a:alpha val="12000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" name="AutoShape 11"/>
            <p:cNvSpPr>
              <a:spLocks noChangeArrowheads="1"/>
            </p:cNvSpPr>
            <p:nvPr/>
          </p:nvSpPr>
          <p:spPr bwMode="auto">
            <a:xfrm>
              <a:off x="624" y="1344"/>
              <a:ext cx="1152" cy="19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>
                <a:latin typeface="Verdana" pitchFamily="34" charset="0"/>
              </a:endParaRPr>
            </a:p>
          </p:txBody>
        </p:sp>
        <p:sp>
          <p:nvSpPr>
            <p:cNvPr id="73740" name="Text Box 12"/>
            <p:cNvSpPr txBox="1">
              <a:spLocks noChangeArrowheads="1"/>
            </p:cNvSpPr>
            <p:nvPr/>
          </p:nvSpPr>
          <p:spPr bwMode="auto">
            <a:xfrm>
              <a:off x="672" y="1488"/>
              <a:ext cx="1056" cy="1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001D3A"/>
                  </a:solidFill>
                  <a:latin typeface="Verdana" pitchFamily="34" charset="0"/>
                </a:rPr>
                <a:t>Add Your</a:t>
              </a:r>
            </a:p>
            <a:p>
              <a:pPr algn="ctr" eaLnBrk="0" hangingPunct="0"/>
              <a:r>
                <a:rPr lang="en-US" b="1">
                  <a:solidFill>
                    <a:srgbClr val="001D3A"/>
                  </a:solidFill>
                  <a:latin typeface="Verdana" pitchFamily="34" charset="0"/>
                </a:rPr>
                <a:t>Title Text</a:t>
              </a:r>
            </a:p>
            <a:p>
              <a:pPr algn="ctr" eaLnBrk="0" hangingPunct="0"/>
              <a:endParaRPr lang="en-US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1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2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3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4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5</a:t>
              </a:r>
            </a:p>
          </p:txBody>
        </p:sp>
        <p:sp>
          <p:nvSpPr>
            <p:cNvPr id="73741" name="AutoShape 13"/>
            <p:cNvSpPr>
              <a:spLocks noChangeArrowheads="1"/>
            </p:cNvSpPr>
            <p:nvPr/>
          </p:nvSpPr>
          <p:spPr bwMode="auto">
            <a:xfrm>
              <a:off x="3888" y="1344"/>
              <a:ext cx="1152" cy="19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>
                <a:latin typeface="Verdana" pitchFamily="34" charset="0"/>
              </a:endParaRPr>
            </a:p>
          </p:txBody>
        </p:sp>
        <p:sp>
          <p:nvSpPr>
            <p:cNvPr id="73742" name="Text Box 14"/>
            <p:cNvSpPr txBox="1">
              <a:spLocks noChangeArrowheads="1"/>
            </p:cNvSpPr>
            <p:nvPr/>
          </p:nvSpPr>
          <p:spPr bwMode="auto">
            <a:xfrm>
              <a:off x="3936" y="1488"/>
              <a:ext cx="1056" cy="1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001D3A"/>
                  </a:solidFill>
                  <a:latin typeface="Verdana" pitchFamily="34" charset="0"/>
                </a:rPr>
                <a:t>Add Your</a:t>
              </a:r>
            </a:p>
            <a:p>
              <a:pPr algn="ctr" eaLnBrk="0" hangingPunct="0"/>
              <a:r>
                <a:rPr lang="en-US" b="1">
                  <a:solidFill>
                    <a:srgbClr val="001D3A"/>
                  </a:solidFill>
                  <a:latin typeface="Verdana" pitchFamily="34" charset="0"/>
                </a:rPr>
                <a:t>Title Text</a:t>
              </a:r>
            </a:p>
            <a:p>
              <a:pPr algn="ctr" eaLnBrk="0" hangingPunct="0"/>
              <a:endParaRPr lang="en-US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1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2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3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4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5</a:t>
              </a:r>
            </a:p>
          </p:txBody>
        </p:sp>
        <p:sp>
          <p:nvSpPr>
            <p:cNvPr id="73743" name="AutoShape 15"/>
            <p:cNvSpPr>
              <a:spLocks noChangeArrowheads="1"/>
            </p:cNvSpPr>
            <p:nvPr/>
          </p:nvSpPr>
          <p:spPr bwMode="gray">
            <a:xfrm>
              <a:off x="3458" y="1680"/>
              <a:ext cx="334" cy="1296"/>
            </a:xfrm>
            <a:prstGeom prst="rightArrow">
              <a:avLst>
                <a:gd name="adj1" fmla="val 67750"/>
                <a:gd name="adj2" fmla="val 66167"/>
              </a:avLst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12000"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4" name="AutoShape 16"/>
            <p:cNvSpPr>
              <a:spLocks noChangeArrowheads="1"/>
            </p:cNvSpPr>
            <p:nvPr/>
          </p:nvSpPr>
          <p:spPr bwMode="gray">
            <a:xfrm>
              <a:off x="1824" y="967"/>
              <a:ext cx="1920" cy="384"/>
            </a:xfrm>
            <a:prstGeom prst="can">
              <a:avLst>
                <a:gd name="adj" fmla="val 27866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5" name="AutoShape 17"/>
            <p:cNvSpPr>
              <a:spLocks noChangeArrowheads="1"/>
            </p:cNvSpPr>
            <p:nvPr/>
          </p:nvSpPr>
          <p:spPr bwMode="gray">
            <a:xfrm>
              <a:off x="2283" y="1440"/>
              <a:ext cx="1104" cy="336"/>
            </a:xfrm>
            <a:prstGeom prst="upArrow">
              <a:avLst>
                <a:gd name="adj1" fmla="val 68380"/>
                <a:gd name="adj2" fmla="val 70833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63529"/>
                    <a:invGamma/>
                    <a:alpha val="12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6" name="Text Box 18"/>
            <p:cNvSpPr txBox="1">
              <a:spLocks noChangeArrowheads="1"/>
            </p:cNvSpPr>
            <p:nvPr/>
          </p:nvSpPr>
          <p:spPr bwMode="gray">
            <a:xfrm>
              <a:off x="2604" y="1107"/>
              <a:ext cx="446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3747" name="AutoShape 19"/>
            <p:cNvSpPr>
              <a:spLocks noChangeArrowheads="1"/>
            </p:cNvSpPr>
            <p:nvPr/>
          </p:nvSpPr>
          <p:spPr bwMode="gray">
            <a:xfrm>
              <a:off x="1872" y="3312"/>
              <a:ext cx="1920" cy="384"/>
            </a:xfrm>
            <a:prstGeom prst="can">
              <a:avLst>
                <a:gd name="adj" fmla="val 32032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8" name="Text Box 20"/>
            <p:cNvSpPr txBox="1">
              <a:spLocks noChangeArrowheads="1"/>
            </p:cNvSpPr>
            <p:nvPr/>
          </p:nvSpPr>
          <p:spPr bwMode="gray">
            <a:xfrm>
              <a:off x="2604" y="3459"/>
              <a:ext cx="446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3749" name="AutoShape 21"/>
            <p:cNvSpPr>
              <a:spLocks noChangeArrowheads="1"/>
            </p:cNvSpPr>
            <p:nvPr/>
          </p:nvSpPr>
          <p:spPr bwMode="gray">
            <a:xfrm>
              <a:off x="2269" y="2928"/>
              <a:ext cx="1106" cy="331"/>
            </a:xfrm>
            <a:prstGeom prst="downArrow">
              <a:avLst>
                <a:gd name="adj1" fmla="val 67093"/>
                <a:gd name="adj2" fmla="val 64051"/>
              </a:avLst>
            </a:prstGeom>
            <a:gradFill rotWithShape="1">
              <a:gsLst>
                <a:gs pos="0">
                  <a:schemeClr val="bg2">
                    <a:gamma/>
                    <a:tint val="63529"/>
                    <a:invGamma/>
                    <a:alpha val="12000"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  <a:endParaRPr lang="en-US" sz="1800"/>
          </a:p>
        </p:txBody>
      </p:sp>
      <p:grpSp>
        <p:nvGrpSpPr>
          <p:cNvPr id="74755" name="Group 3"/>
          <p:cNvGrpSpPr>
            <a:grpSpLocks/>
          </p:cNvGrpSpPr>
          <p:nvPr/>
        </p:nvGrpSpPr>
        <p:grpSpPr bwMode="auto">
          <a:xfrm>
            <a:off x="1143000" y="2209800"/>
            <a:ext cx="6705600" cy="3352800"/>
            <a:chOff x="528" y="1248"/>
            <a:chExt cx="4656" cy="2256"/>
          </a:xfrm>
        </p:grpSpPr>
        <p:grpSp>
          <p:nvGrpSpPr>
            <p:cNvPr id="74756" name="Group 4"/>
            <p:cNvGrpSpPr>
              <a:grpSpLocks/>
            </p:cNvGrpSpPr>
            <p:nvPr/>
          </p:nvGrpSpPr>
          <p:grpSpPr bwMode="auto">
            <a:xfrm>
              <a:off x="1824" y="1248"/>
              <a:ext cx="2014" cy="1821"/>
              <a:chOff x="1872" y="1824"/>
              <a:chExt cx="2014" cy="1821"/>
            </a:xfrm>
          </p:grpSpPr>
          <p:sp>
            <p:nvSpPr>
              <p:cNvPr id="74757" name="AutoShape 5"/>
              <p:cNvSpPr>
                <a:spLocks noChangeArrowheads="1"/>
              </p:cNvSpPr>
              <p:nvPr/>
            </p:nvSpPr>
            <p:spPr bwMode="gray">
              <a:xfrm rot="16200000" flipH="1">
                <a:off x="1820" y="2528"/>
                <a:ext cx="309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58" name="AutoShape 6"/>
              <p:cNvSpPr>
                <a:spLocks noChangeArrowheads="1"/>
              </p:cNvSpPr>
              <p:nvPr/>
            </p:nvSpPr>
            <p:spPr bwMode="gray">
              <a:xfrm rot="5400000" flipH="1">
                <a:off x="3628" y="2494"/>
                <a:ext cx="309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59" name="AutoShape 7"/>
              <p:cNvSpPr>
                <a:spLocks noChangeArrowheads="1"/>
              </p:cNvSpPr>
              <p:nvPr/>
            </p:nvSpPr>
            <p:spPr bwMode="gray">
              <a:xfrm rot="10800000" flipH="1">
                <a:off x="2725" y="3439"/>
                <a:ext cx="308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60" name="Oval 8"/>
              <p:cNvSpPr>
                <a:spLocks noChangeArrowheads="1"/>
              </p:cNvSpPr>
              <p:nvPr/>
            </p:nvSpPr>
            <p:spPr bwMode="gray">
              <a:xfrm>
                <a:off x="2078" y="1824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61" name="Oval 9"/>
              <p:cNvSpPr>
                <a:spLocks noChangeArrowheads="1"/>
              </p:cNvSpPr>
              <p:nvPr/>
            </p:nvSpPr>
            <p:spPr bwMode="gray">
              <a:xfrm>
                <a:off x="2170" y="1915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62" name="Oval 10"/>
              <p:cNvSpPr>
                <a:spLocks noChangeArrowheads="1"/>
              </p:cNvSpPr>
              <p:nvPr/>
            </p:nvSpPr>
            <p:spPr bwMode="gray">
              <a:xfrm>
                <a:off x="2254" y="2000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63" name="Oval 11"/>
              <p:cNvSpPr>
                <a:spLocks noChangeArrowheads="1"/>
              </p:cNvSpPr>
              <p:nvPr/>
            </p:nvSpPr>
            <p:spPr bwMode="gray">
              <a:xfrm>
                <a:off x="2254" y="2000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FFCC00">
                      <a:gamma/>
                      <a:shade val="0"/>
                      <a:invGamma/>
                    </a:srgbClr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64" name="Oval 12"/>
              <p:cNvSpPr>
                <a:spLocks noChangeArrowheads="1"/>
              </p:cNvSpPr>
              <p:nvPr/>
            </p:nvSpPr>
            <p:spPr bwMode="gray">
              <a:xfrm>
                <a:off x="2337" y="2083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65" name="Oval 13"/>
              <p:cNvSpPr>
                <a:spLocks noChangeArrowheads="1"/>
              </p:cNvSpPr>
              <p:nvPr/>
            </p:nvSpPr>
            <p:spPr bwMode="gray">
              <a:xfrm>
                <a:off x="2337" y="2083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FFCC00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4766" name="AutoShape 14"/>
            <p:cNvSpPr>
              <a:spLocks noChangeArrowheads="1"/>
            </p:cNvSpPr>
            <p:nvPr/>
          </p:nvSpPr>
          <p:spPr bwMode="gray">
            <a:xfrm>
              <a:off x="528" y="2256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7" name="AutoShape 15"/>
            <p:cNvSpPr>
              <a:spLocks noChangeArrowheads="1"/>
            </p:cNvSpPr>
            <p:nvPr/>
          </p:nvSpPr>
          <p:spPr bwMode="gray">
            <a:xfrm>
              <a:off x="528" y="1920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8" name="AutoShape 16"/>
            <p:cNvSpPr>
              <a:spLocks noChangeArrowheads="1"/>
            </p:cNvSpPr>
            <p:nvPr/>
          </p:nvSpPr>
          <p:spPr bwMode="gray">
            <a:xfrm>
              <a:off x="528" y="1584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9" name="AutoShape 17"/>
            <p:cNvSpPr>
              <a:spLocks noChangeArrowheads="1"/>
            </p:cNvSpPr>
            <p:nvPr/>
          </p:nvSpPr>
          <p:spPr bwMode="gray">
            <a:xfrm>
              <a:off x="3984" y="2256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0" name="AutoShape 18"/>
            <p:cNvSpPr>
              <a:spLocks noChangeArrowheads="1"/>
            </p:cNvSpPr>
            <p:nvPr/>
          </p:nvSpPr>
          <p:spPr bwMode="gray">
            <a:xfrm>
              <a:off x="3984" y="1920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1" name="AutoShape 19"/>
            <p:cNvSpPr>
              <a:spLocks noChangeArrowheads="1"/>
            </p:cNvSpPr>
            <p:nvPr/>
          </p:nvSpPr>
          <p:spPr bwMode="gray">
            <a:xfrm>
              <a:off x="3984" y="1584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2" name="Text Box 20"/>
            <p:cNvSpPr txBox="1">
              <a:spLocks noChangeArrowheads="1"/>
            </p:cNvSpPr>
            <p:nvPr/>
          </p:nvSpPr>
          <p:spPr bwMode="gray">
            <a:xfrm>
              <a:off x="2354" y="1920"/>
              <a:ext cx="975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chemeClr val="bg1"/>
                  </a:solidFill>
                </a:rPr>
                <a:t>Concept</a:t>
              </a:r>
            </a:p>
          </p:txBody>
        </p:sp>
        <p:sp>
          <p:nvSpPr>
            <p:cNvPr id="74773" name="AutoShape 21"/>
            <p:cNvSpPr>
              <a:spLocks noChangeArrowheads="1"/>
            </p:cNvSpPr>
            <p:nvPr/>
          </p:nvSpPr>
          <p:spPr bwMode="auto">
            <a:xfrm>
              <a:off x="1611" y="3168"/>
              <a:ext cx="2448" cy="3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Verdana" pitchFamily="34" charset="0"/>
                </a:rPr>
                <a:t>Add Your Text</a:t>
              </a:r>
            </a:p>
          </p:txBody>
        </p:sp>
        <p:sp>
          <p:nvSpPr>
            <p:cNvPr id="74774" name="Text Box 22"/>
            <p:cNvSpPr txBox="1">
              <a:spLocks noChangeArrowheads="1"/>
            </p:cNvSpPr>
            <p:nvPr/>
          </p:nvSpPr>
          <p:spPr bwMode="gray">
            <a:xfrm>
              <a:off x="836" y="1683"/>
              <a:ext cx="454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4775" name="Text Box 23"/>
            <p:cNvSpPr txBox="1">
              <a:spLocks noChangeArrowheads="1"/>
            </p:cNvSpPr>
            <p:nvPr/>
          </p:nvSpPr>
          <p:spPr bwMode="gray">
            <a:xfrm>
              <a:off x="836" y="2019"/>
              <a:ext cx="454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4776" name="Text Box 24"/>
            <p:cNvSpPr txBox="1">
              <a:spLocks noChangeArrowheads="1"/>
            </p:cNvSpPr>
            <p:nvPr/>
          </p:nvSpPr>
          <p:spPr bwMode="gray">
            <a:xfrm>
              <a:off x="836" y="2355"/>
              <a:ext cx="45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4777" name="Text Box 25"/>
            <p:cNvSpPr txBox="1">
              <a:spLocks noChangeArrowheads="1"/>
            </p:cNvSpPr>
            <p:nvPr/>
          </p:nvSpPr>
          <p:spPr bwMode="gray">
            <a:xfrm>
              <a:off x="4375" y="1683"/>
              <a:ext cx="454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4778" name="Text Box 26"/>
            <p:cNvSpPr txBox="1">
              <a:spLocks noChangeArrowheads="1"/>
            </p:cNvSpPr>
            <p:nvPr/>
          </p:nvSpPr>
          <p:spPr bwMode="gray">
            <a:xfrm>
              <a:off x="4375" y="2019"/>
              <a:ext cx="454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4779" name="Text Box 27"/>
            <p:cNvSpPr txBox="1">
              <a:spLocks noChangeArrowheads="1"/>
            </p:cNvSpPr>
            <p:nvPr/>
          </p:nvSpPr>
          <p:spPr bwMode="gray">
            <a:xfrm>
              <a:off x="4375" y="2355"/>
              <a:ext cx="45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sp>
        <p:nvSpPr>
          <p:cNvPr id="75779" name="Line 3"/>
          <p:cNvSpPr>
            <a:spLocks noChangeShapeType="1"/>
          </p:cNvSpPr>
          <p:nvPr/>
        </p:nvSpPr>
        <p:spPr bwMode="gray">
          <a:xfrm flipH="1">
            <a:off x="873125" y="5621338"/>
            <a:ext cx="16573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gray">
          <a:xfrm flipH="1">
            <a:off x="873125" y="4783138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gray">
          <a:xfrm flipH="1">
            <a:off x="873125" y="3952875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2" name="Line 6"/>
          <p:cNvSpPr>
            <a:spLocks noChangeShapeType="1"/>
          </p:cNvSpPr>
          <p:nvPr/>
        </p:nvSpPr>
        <p:spPr bwMode="gray">
          <a:xfrm flipH="1">
            <a:off x="873125" y="3124200"/>
            <a:ext cx="416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gray">
          <a:xfrm flipH="1" flipV="1">
            <a:off x="873125" y="2282825"/>
            <a:ext cx="503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gray">
          <a:xfrm>
            <a:off x="1025525" y="2276475"/>
            <a:ext cx="0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gray">
          <a:xfrm>
            <a:off x="1025525" y="3148013"/>
            <a:ext cx="0" cy="817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gray">
          <a:xfrm>
            <a:off x="1025525" y="3965575"/>
            <a:ext cx="0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gray">
          <a:xfrm>
            <a:off x="1025525" y="4783138"/>
            <a:ext cx="0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gray">
          <a:xfrm>
            <a:off x="1177925" y="2600325"/>
            <a:ext cx="1449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Verdana" pitchFamily="34" charset="0"/>
              </a:rPr>
              <a:t>Add Your Text</a:t>
            </a:r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gray">
          <a:xfrm>
            <a:off x="1177925" y="3427413"/>
            <a:ext cx="1449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Verdana" pitchFamily="34" charset="0"/>
              </a:rPr>
              <a:t>Add Your Text</a:t>
            </a:r>
          </a:p>
        </p:txBody>
      </p:sp>
      <p:sp>
        <p:nvSpPr>
          <p:cNvPr id="75790" name="Text Box 14"/>
          <p:cNvSpPr txBox="1">
            <a:spLocks noChangeArrowheads="1"/>
          </p:cNvSpPr>
          <p:nvPr/>
        </p:nvSpPr>
        <p:spPr bwMode="gray">
          <a:xfrm>
            <a:off x="1177925" y="4291013"/>
            <a:ext cx="1449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Verdana" pitchFamily="34" charset="0"/>
              </a:rPr>
              <a:t>Add Your Text</a:t>
            </a:r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gray">
          <a:xfrm>
            <a:off x="1177925" y="5097463"/>
            <a:ext cx="1449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Verdana" pitchFamily="34" charset="0"/>
              </a:rPr>
              <a:t>Add Your Text</a:t>
            </a:r>
          </a:p>
        </p:txBody>
      </p:sp>
      <p:grpSp>
        <p:nvGrpSpPr>
          <p:cNvPr id="75792" name="Group 16"/>
          <p:cNvGrpSpPr>
            <a:grpSpLocks/>
          </p:cNvGrpSpPr>
          <p:nvPr/>
        </p:nvGrpSpPr>
        <p:grpSpPr bwMode="auto">
          <a:xfrm>
            <a:off x="2590800" y="2286000"/>
            <a:ext cx="5826125" cy="3343275"/>
            <a:chOff x="1514" y="1446"/>
            <a:chExt cx="3670" cy="2106"/>
          </a:xfrm>
        </p:grpSpPr>
        <p:sp>
          <p:nvSpPr>
            <p:cNvPr id="75793" name="Freeform 17"/>
            <p:cNvSpPr>
              <a:spLocks/>
            </p:cNvSpPr>
            <p:nvPr/>
          </p:nvSpPr>
          <p:spPr bwMode="gray">
            <a:xfrm>
              <a:off x="4817" y="1446"/>
              <a:ext cx="363" cy="533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4" name="Freeform 18"/>
            <p:cNvSpPr>
              <a:spLocks/>
            </p:cNvSpPr>
            <p:nvPr/>
          </p:nvSpPr>
          <p:spPr bwMode="gray">
            <a:xfrm>
              <a:off x="3078" y="1446"/>
              <a:ext cx="2106" cy="341"/>
            </a:xfrm>
            <a:custGeom>
              <a:avLst/>
              <a:gdLst/>
              <a:ahLst/>
              <a:cxnLst>
                <a:cxn ang="0">
                  <a:pos x="1478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1786" y="0"/>
                </a:cxn>
                <a:cxn ang="0">
                  <a:pos x="1478" y="284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5" name="Freeform 19"/>
            <p:cNvSpPr>
              <a:spLocks/>
            </p:cNvSpPr>
            <p:nvPr/>
          </p:nvSpPr>
          <p:spPr bwMode="gray">
            <a:xfrm>
              <a:off x="4452" y="1970"/>
              <a:ext cx="363" cy="530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2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6" name="Freeform 20"/>
            <p:cNvSpPr>
              <a:spLocks/>
            </p:cNvSpPr>
            <p:nvPr/>
          </p:nvSpPr>
          <p:spPr bwMode="gray">
            <a:xfrm>
              <a:off x="2555" y="1970"/>
              <a:ext cx="2264" cy="340"/>
            </a:xfrm>
            <a:custGeom>
              <a:avLst/>
              <a:gdLst/>
              <a:ahLst/>
              <a:cxnLst>
                <a:cxn ang="0">
                  <a:pos x="1612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1920" y="0"/>
                </a:cxn>
                <a:cxn ang="0">
                  <a:pos x="1612" y="284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chemeClr val="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7" name="Freeform 21"/>
            <p:cNvSpPr>
              <a:spLocks/>
            </p:cNvSpPr>
            <p:nvPr/>
          </p:nvSpPr>
          <p:spPr bwMode="gray">
            <a:xfrm>
              <a:off x="4086" y="2494"/>
              <a:ext cx="361" cy="532"/>
            </a:xfrm>
            <a:custGeom>
              <a:avLst/>
              <a:gdLst/>
              <a:ahLst/>
              <a:cxnLst>
                <a:cxn ang="0">
                  <a:pos x="306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6" y="0"/>
                </a:cxn>
                <a:cxn ang="0">
                  <a:pos x="306" y="122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8" name="Freeform 22"/>
            <p:cNvSpPr>
              <a:spLocks/>
            </p:cNvSpPr>
            <p:nvPr/>
          </p:nvSpPr>
          <p:spPr bwMode="gray">
            <a:xfrm>
              <a:off x="3722" y="3019"/>
              <a:ext cx="364" cy="533"/>
            </a:xfrm>
            <a:custGeom>
              <a:avLst/>
              <a:gdLst/>
              <a:ahLst/>
              <a:cxnLst>
                <a:cxn ang="0">
                  <a:pos x="308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2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chemeClr val="tx1">
                    <a:gamma/>
                    <a:shade val="46275"/>
                    <a:invGamma/>
                  </a:schemeClr>
                </a:gs>
                <a:gs pos="5000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9" name="Freeform 23"/>
            <p:cNvSpPr>
              <a:spLocks/>
            </p:cNvSpPr>
            <p:nvPr/>
          </p:nvSpPr>
          <p:spPr bwMode="gray">
            <a:xfrm>
              <a:off x="1515" y="3022"/>
              <a:ext cx="2571" cy="340"/>
            </a:xfrm>
            <a:custGeom>
              <a:avLst/>
              <a:gdLst/>
              <a:ahLst/>
              <a:cxnLst>
                <a:cxn ang="0">
                  <a:pos x="1872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2180" y="0"/>
                </a:cxn>
                <a:cxn ang="0">
                  <a:pos x="1872" y="284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0" name="Freeform 24"/>
            <p:cNvSpPr>
              <a:spLocks/>
            </p:cNvSpPr>
            <p:nvPr/>
          </p:nvSpPr>
          <p:spPr bwMode="gray">
            <a:xfrm>
              <a:off x="1888" y="1543"/>
              <a:ext cx="1158" cy="1715"/>
            </a:xfrm>
            <a:custGeom>
              <a:avLst/>
              <a:gdLst/>
              <a:ahLst/>
              <a:cxnLst>
                <a:cxn ang="0">
                  <a:pos x="12" y="2464"/>
                </a:cxn>
                <a:cxn ang="0">
                  <a:pos x="56" y="2120"/>
                </a:cxn>
                <a:cxn ang="0">
                  <a:pos x="124" y="1808"/>
                </a:cxn>
                <a:cxn ang="0">
                  <a:pos x="212" y="1524"/>
                </a:cxn>
                <a:cxn ang="0">
                  <a:pos x="316" y="1270"/>
                </a:cxn>
                <a:cxn ang="0">
                  <a:pos x="430" y="1044"/>
                </a:cxn>
                <a:cxn ang="0">
                  <a:pos x="550" y="846"/>
                </a:cxn>
                <a:cxn ang="0">
                  <a:pos x="672" y="674"/>
                </a:cxn>
                <a:cxn ang="0">
                  <a:pos x="792" y="528"/>
                </a:cxn>
                <a:cxn ang="0">
                  <a:pos x="906" y="408"/>
                </a:cxn>
                <a:cxn ang="0">
                  <a:pos x="1010" y="310"/>
                </a:cxn>
                <a:cxn ang="0">
                  <a:pos x="1096" y="236"/>
                </a:cxn>
                <a:cxn ang="0">
                  <a:pos x="1164" y="184"/>
                </a:cxn>
                <a:cxn ang="0">
                  <a:pos x="1208" y="154"/>
                </a:cxn>
                <a:cxn ang="0">
                  <a:pos x="1224" y="144"/>
                </a:cxn>
                <a:cxn ang="0">
                  <a:pos x="1728" y="56"/>
                </a:cxn>
                <a:cxn ang="0">
                  <a:pos x="1568" y="328"/>
                </a:cxn>
                <a:cxn ang="0">
                  <a:pos x="1554" y="332"/>
                </a:cxn>
                <a:cxn ang="0">
                  <a:pos x="1514" y="346"/>
                </a:cxn>
                <a:cxn ang="0">
                  <a:pos x="1452" y="370"/>
                </a:cxn>
                <a:cxn ang="0">
                  <a:pos x="1370" y="410"/>
                </a:cxn>
                <a:cxn ang="0">
                  <a:pos x="1270" y="466"/>
                </a:cxn>
                <a:cxn ang="0">
                  <a:pos x="1158" y="540"/>
                </a:cxn>
                <a:cxn ang="0">
                  <a:pos x="1034" y="636"/>
                </a:cxn>
                <a:cxn ang="0">
                  <a:pos x="904" y="756"/>
                </a:cxn>
                <a:cxn ang="0">
                  <a:pos x="770" y="900"/>
                </a:cxn>
                <a:cxn ang="0">
                  <a:pos x="632" y="1076"/>
                </a:cxn>
                <a:cxn ang="0">
                  <a:pos x="498" y="1280"/>
                </a:cxn>
                <a:cxn ang="0">
                  <a:pos x="370" y="1518"/>
                </a:cxn>
                <a:cxn ang="0">
                  <a:pos x="248" y="1792"/>
                </a:cxn>
                <a:cxn ang="0">
                  <a:pos x="138" y="2104"/>
                </a:cxn>
                <a:cxn ang="0">
                  <a:pos x="42" y="2456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D11364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1" name="Rectangle 25"/>
            <p:cNvSpPr>
              <a:spLocks noChangeArrowheads="1"/>
            </p:cNvSpPr>
            <p:nvPr/>
          </p:nvSpPr>
          <p:spPr bwMode="gray">
            <a:xfrm>
              <a:off x="3082" y="1787"/>
              <a:ext cx="1743" cy="192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shade val="72549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>
                  <a:solidFill>
                    <a:srgbClr val="FFFFFF"/>
                  </a:solidFill>
                  <a:latin typeface="Verdana" pitchFamily="34" charset="0"/>
                </a:rPr>
                <a:t>Add Your Text</a:t>
              </a:r>
            </a:p>
          </p:txBody>
        </p:sp>
        <p:sp>
          <p:nvSpPr>
            <p:cNvPr id="75802" name="Rectangle 26"/>
            <p:cNvSpPr>
              <a:spLocks noChangeArrowheads="1"/>
            </p:cNvSpPr>
            <p:nvPr/>
          </p:nvSpPr>
          <p:spPr bwMode="gray">
            <a:xfrm>
              <a:off x="2556" y="2310"/>
              <a:ext cx="1900" cy="188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72549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>
                  <a:solidFill>
                    <a:srgbClr val="FFFFFF"/>
                  </a:solidFill>
                  <a:latin typeface="Verdana" pitchFamily="34" charset="0"/>
                </a:rPr>
                <a:t>Add Your Text</a:t>
              </a:r>
            </a:p>
          </p:txBody>
        </p:sp>
        <p:sp>
          <p:nvSpPr>
            <p:cNvPr id="75803" name="Freeform 27"/>
            <p:cNvSpPr>
              <a:spLocks/>
            </p:cNvSpPr>
            <p:nvPr/>
          </p:nvSpPr>
          <p:spPr bwMode="gray">
            <a:xfrm>
              <a:off x="2036" y="2494"/>
              <a:ext cx="2415" cy="343"/>
            </a:xfrm>
            <a:custGeom>
              <a:avLst/>
              <a:gdLst/>
              <a:ahLst/>
              <a:cxnLst>
                <a:cxn ang="0">
                  <a:pos x="1742" y="286"/>
                </a:cxn>
                <a:cxn ang="0">
                  <a:pos x="0" y="286"/>
                </a:cxn>
                <a:cxn ang="0">
                  <a:pos x="446" y="0"/>
                </a:cxn>
                <a:cxn ang="0">
                  <a:pos x="2048" y="0"/>
                </a:cxn>
                <a:cxn ang="0">
                  <a:pos x="1742" y="286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4" name="Rectangle 28"/>
            <p:cNvSpPr>
              <a:spLocks noChangeArrowheads="1"/>
            </p:cNvSpPr>
            <p:nvPr/>
          </p:nvSpPr>
          <p:spPr bwMode="gray">
            <a:xfrm>
              <a:off x="2038" y="2836"/>
              <a:ext cx="2056" cy="188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72549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>
                  <a:solidFill>
                    <a:srgbClr val="FFFFFF"/>
                  </a:solidFill>
                  <a:latin typeface="Verdana" pitchFamily="34" charset="0"/>
                </a:rPr>
                <a:t>Add Your Text</a:t>
              </a:r>
            </a:p>
          </p:txBody>
        </p:sp>
        <p:sp>
          <p:nvSpPr>
            <p:cNvPr id="75805" name="Rectangle 29"/>
            <p:cNvSpPr>
              <a:spLocks noChangeArrowheads="1"/>
            </p:cNvSpPr>
            <p:nvPr/>
          </p:nvSpPr>
          <p:spPr bwMode="gray">
            <a:xfrm>
              <a:off x="1514" y="3363"/>
              <a:ext cx="2213" cy="187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72549"/>
                    <a:invGamma/>
                  </a:schemeClr>
                </a:gs>
                <a:gs pos="50000">
                  <a:schemeClr val="tx1"/>
                </a:gs>
                <a:gs pos="100000">
                  <a:schemeClr val="tx1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>
                  <a:solidFill>
                    <a:srgbClr val="FFFFFF"/>
                  </a:solidFill>
                  <a:latin typeface="Verdana" pitchFamily="34" charset="0"/>
                </a:rPr>
                <a:t>Add Your Text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sp>
        <p:nvSpPr>
          <p:cNvPr id="76803" name="AutoShape 3"/>
          <p:cNvSpPr>
            <a:spLocks noChangeArrowheads="1"/>
          </p:cNvSpPr>
          <p:nvPr/>
        </p:nvSpPr>
        <p:spPr bwMode="ltGray">
          <a:xfrm>
            <a:off x="381000" y="1600200"/>
            <a:ext cx="5880100" cy="4495800"/>
          </a:xfrm>
          <a:prstGeom prst="rightArrow">
            <a:avLst>
              <a:gd name="adj1" fmla="val 79306"/>
              <a:gd name="adj2" fmla="val 32395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  <a:alpha val="2000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AutoShape 4"/>
          <p:cNvSpPr>
            <a:spLocks noChangeArrowheads="1"/>
          </p:cNvSpPr>
          <p:nvPr/>
        </p:nvSpPr>
        <p:spPr bwMode="blackWhite">
          <a:xfrm>
            <a:off x="914400" y="22098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1"/>
                </a:solidFill>
              </a:rPr>
              <a:t>Add Your Text</a:t>
            </a:r>
          </a:p>
        </p:txBody>
      </p:sp>
      <p:sp>
        <p:nvSpPr>
          <p:cNvPr id="76805" name="AutoShape 5"/>
          <p:cNvSpPr>
            <a:spLocks noChangeArrowheads="1"/>
          </p:cNvSpPr>
          <p:nvPr/>
        </p:nvSpPr>
        <p:spPr bwMode="blackWhite">
          <a:xfrm>
            <a:off x="914400" y="33528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1"/>
                </a:solidFill>
              </a:rPr>
              <a:t>Add Your Text</a:t>
            </a:r>
          </a:p>
        </p:txBody>
      </p:sp>
      <p:sp>
        <p:nvSpPr>
          <p:cNvPr id="76806" name="AutoShape 6"/>
          <p:cNvSpPr>
            <a:spLocks noChangeArrowheads="1"/>
          </p:cNvSpPr>
          <p:nvPr/>
        </p:nvSpPr>
        <p:spPr bwMode="blackWhite">
          <a:xfrm>
            <a:off x="914400" y="44958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1"/>
                </a:solidFill>
              </a:rPr>
              <a:t>Add Your Text</a:t>
            </a:r>
          </a:p>
        </p:txBody>
      </p:sp>
      <p:sp>
        <p:nvSpPr>
          <p:cNvPr id="76807" name="AutoShape 7"/>
          <p:cNvSpPr>
            <a:spLocks noChangeArrowheads="1"/>
          </p:cNvSpPr>
          <p:nvPr/>
        </p:nvSpPr>
        <p:spPr bwMode="auto">
          <a:xfrm>
            <a:off x="5880100" y="3276600"/>
            <a:ext cx="2514600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Add Your </a:t>
            </a:r>
          </a:p>
          <a:p>
            <a:pPr algn="ctr"/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3186" name="AutoShape 2"/>
          <p:cNvSpPr>
            <a:spLocks noChangeArrowheads="1"/>
          </p:cNvSpPr>
          <p:nvPr/>
        </p:nvSpPr>
        <p:spPr bwMode="auto">
          <a:xfrm>
            <a:off x="3722688" y="3657600"/>
            <a:ext cx="1839912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en-US" sz="1400">
                <a:solidFill>
                  <a:schemeClr val="tx2"/>
                </a:solidFill>
                <a:latin typeface="Verdana" pitchFamily="34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93187" name="AutoShape 3"/>
          <p:cNvSpPr>
            <a:spLocks noChangeArrowheads="1"/>
          </p:cNvSpPr>
          <p:nvPr/>
        </p:nvSpPr>
        <p:spPr bwMode="auto">
          <a:xfrm>
            <a:off x="1219200" y="3657600"/>
            <a:ext cx="1828800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en-US" sz="1400">
                <a:solidFill>
                  <a:schemeClr val="tx2"/>
                </a:solidFill>
                <a:latin typeface="Verdana" pitchFamily="34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93188" name="AutoShape 4"/>
          <p:cNvSpPr>
            <a:spLocks noChangeArrowheads="1"/>
          </p:cNvSpPr>
          <p:nvPr/>
        </p:nvSpPr>
        <p:spPr bwMode="auto">
          <a:xfrm>
            <a:off x="6248400" y="3657600"/>
            <a:ext cx="1752600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en-US" sz="1400">
                <a:solidFill>
                  <a:schemeClr val="tx2"/>
                </a:solidFill>
                <a:latin typeface="Verdana" pitchFamily="34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sp>
        <p:nvSpPr>
          <p:cNvPr id="93190" name="AutoShape 6"/>
          <p:cNvSpPr>
            <a:spLocks noChangeArrowheads="1"/>
          </p:cNvSpPr>
          <p:nvPr/>
        </p:nvSpPr>
        <p:spPr bwMode="gray">
          <a:xfrm>
            <a:off x="3151188" y="2452688"/>
            <a:ext cx="400050" cy="449262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91" name="AutoShape 7"/>
          <p:cNvSpPr>
            <a:spLocks noChangeArrowheads="1"/>
          </p:cNvSpPr>
          <p:nvPr/>
        </p:nvSpPr>
        <p:spPr bwMode="gray">
          <a:xfrm>
            <a:off x="5613400" y="2452688"/>
            <a:ext cx="398463" cy="449262"/>
          </a:xfrm>
          <a:prstGeom prst="chevron">
            <a:avLst>
              <a:gd name="adj" fmla="val 52514"/>
            </a:avLst>
          </a:prstGeom>
          <a:solidFill>
            <a:schemeClr val="hlink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92" name="Oval 8"/>
          <p:cNvSpPr>
            <a:spLocks noChangeArrowheads="1"/>
          </p:cNvSpPr>
          <p:nvPr/>
        </p:nvSpPr>
        <p:spPr bwMode="gray">
          <a:xfrm>
            <a:off x="6221413" y="1833563"/>
            <a:ext cx="1703387" cy="1687512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193" name="Oval 9"/>
          <p:cNvSpPr>
            <a:spLocks noChangeArrowheads="1"/>
          </p:cNvSpPr>
          <p:nvPr/>
        </p:nvSpPr>
        <p:spPr bwMode="gray">
          <a:xfrm>
            <a:off x="6221413" y="1833563"/>
            <a:ext cx="1703387" cy="1687512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0"/>
                  <a:invGamma/>
                  <a:alpha val="89999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194" name="Oval 10"/>
          <p:cNvSpPr>
            <a:spLocks noChangeArrowheads="1"/>
          </p:cNvSpPr>
          <p:nvPr/>
        </p:nvSpPr>
        <p:spPr bwMode="gray">
          <a:xfrm>
            <a:off x="6332538" y="1944688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195" name="Oval 11"/>
          <p:cNvSpPr>
            <a:spLocks noChangeArrowheads="1"/>
          </p:cNvSpPr>
          <p:nvPr/>
        </p:nvSpPr>
        <p:spPr bwMode="gray">
          <a:xfrm>
            <a:off x="6357938" y="1952625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196" name="Oval 12"/>
          <p:cNvSpPr>
            <a:spLocks noChangeArrowheads="1"/>
          </p:cNvSpPr>
          <p:nvPr/>
        </p:nvSpPr>
        <p:spPr bwMode="gray">
          <a:xfrm>
            <a:off x="6411913" y="2016125"/>
            <a:ext cx="1335087" cy="1320800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197" name="Oval 13"/>
          <p:cNvSpPr>
            <a:spLocks noChangeArrowheads="1"/>
          </p:cNvSpPr>
          <p:nvPr/>
        </p:nvSpPr>
        <p:spPr bwMode="gray">
          <a:xfrm>
            <a:off x="1295400" y="1828800"/>
            <a:ext cx="1703388" cy="1687513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198" name="Oval 14"/>
          <p:cNvSpPr>
            <a:spLocks noChangeArrowheads="1"/>
          </p:cNvSpPr>
          <p:nvPr/>
        </p:nvSpPr>
        <p:spPr bwMode="gray">
          <a:xfrm>
            <a:off x="1295400" y="1828800"/>
            <a:ext cx="1703388" cy="1687513"/>
          </a:xfrm>
          <a:prstGeom prst="ellipse">
            <a:avLst/>
          </a:prstGeom>
          <a:gradFill rotWithShape="1">
            <a:gsLst>
              <a:gs pos="0">
                <a:schemeClr val="folHlink">
                  <a:alpha val="32001"/>
                </a:schemeClr>
              </a:gs>
              <a:gs pos="100000">
                <a:schemeClr val="folHlink">
                  <a:gamma/>
                  <a:shade val="0"/>
                  <a:invGamma/>
                  <a:alpha val="89999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199" name="Oval 15"/>
          <p:cNvSpPr>
            <a:spLocks noChangeArrowheads="1"/>
          </p:cNvSpPr>
          <p:nvPr/>
        </p:nvSpPr>
        <p:spPr bwMode="gray">
          <a:xfrm>
            <a:off x="1406525" y="1938338"/>
            <a:ext cx="1481138" cy="1466850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54118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00" name="Oval 16"/>
          <p:cNvSpPr>
            <a:spLocks noChangeArrowheads="1"/>
          </p:cNvSpPr>
          <p:nvPr/>
        </p:nvSpPr>
        <p:spPr bwMode="gray">
          <a:xfrm>
            <a:off x="1408113" y="1941513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63529"/>
                  <a:invGamma/>
                </a:schemeClr>
              </a:gs>
              <a:gs pos="100000">
                <a:schemeClr val="fol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01" name="Oval 17"/>
          <p:cNvSpPr>
            <a:spLocks noChangeArrowheads="1"/>
          </p:cNvSpPr>
          <p:nvPr/>
        </p:nvSpPr>
        <p:spPr bwMode="gray">
          <a:xfrm>
            <a:off x="1481138" y="2012950"/>
            <a:ext cx="1333500" cy="1320800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3202" name="Group 18"/>
          <p:cNvGrpSpPr>
            <a:grpSpLocks/>
          </p:cNvGrpSpPr>
          <p:nvPr/>
        </p:nvGrpSpPr>
        <p:grpSpPr bwMode="auto">
          <a:xfrm>
            <a:off x="1501775" y="2032000"/>
            <a:ext cx="1290638" cy="1277938"/>
            <a:chOff x="4166" y="1706"/>
            <a:chExt cx="1252" cy="1252"/>
          </a:xfrm>
        </p:grpSpPr>
        <p:sp>
          <p:nvSpPr>
            <p:cNvPr id="93203" name="Oval 19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04" name="Oval 20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05" name="Oval 21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06" name="Oval 22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93207" name="Oval 23"/>
          <p:cNvSpPr>
            <a:spLocks noChangeArrowheads="1"/>
          </p:cNvSpPr>
          <p:nvPr/>
        </p:nvSpPr>
        <p:spPr bwMode="gray">
          <a:xfrm>
            <a:off x="3759200" y="1833563"/>
            <a:ext cx="1703388" cy="1687512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208" name="Oval 24"/>
          <p:cNvSpPr>
            <a:spLocks noChangeArrowheads="1"/>
          </p:cNvSpPr>
          <p:nvPr/>
        </p:nvSpPr>
        <p:spPr bwMode="gray">
          <a:xfrm>
            <a:off x="3759200" y="1833563"/>
            <a:ext cx="1703388" cy="1687512"/>
          </a:xfrm>
          <a:prstGeom prst="ellipse">
            <a:avLst/>
          </a:prstGeom>
          <a:gradFill rotWithShape="1">
            <a:gsLst>
              <a:gs pos="0">
                <a:schemeClr val="accent1">
                  <a:alpha val="32001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209" name="Oval 25"/>
          <p:cNvSpPr>
            <a:spLocks noChangeArrowheads="1"/>
          </p:cNvSpPr>
          <p:nvPr/>
        </p:nvSpPr>
        <p:spPr bwMode="gray">
          <a:xfrm>
            <a:off x="3870325" y="1944688"/>
            <a:ext cx="1481138" cy="146685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5411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10" name="Oval 26"/>
          <p:cNvSpPr>
            <a:spLocks noChangeArrowheads="1"/>
          </p:cNvSpPr>
          <p:nvPr/>
        </p:nvSpPr>
        <p:spPr bwMode="gray">
          <a:xfrm>
            <a:off x="3871913" y="1946275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63529"/>
                  <a:invGamma/>
                </a:schemeClr>
              </a:gs>
              <a:gs pos="100000">
                <a:schemeClr val="accent1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11" name="Oval 27"/>
          <p:cNvSpPr>
            <a:spLocks noChangeArrowheads="1"/>
          </p:cNvSpPr>
          <p:nvPr/>
        </p:nvSpPr>
        <p:spPr bwMode="gray">
          <a:xfrm>
            <a:off x="3943350" y="2016125"/>
            <a:ext cx="1333500" cy="1320800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3212" name="Group 28"/>
          <p:cNvGrpSpPr>
            <a:grpSpLocks/>
          </p:cNvGrpSpPr>
          <p:nvPr/>
        </p:nvGrpSpPr>
        <p:grpSpPr bwMode="auto">
          <a:xfrm>
            <a:off x="3965575" y="2032000"/>
            <a:ext cx="1290638" cy="1277938"/>
            <a:chOff x="4166" y="1706"/>
            <a:chExt cx="1252" cy="1252"/>
          </a:xfrm>
        </p:grpSpPr>
        <p:sp>
          <p:nvSpPr>
            <p:cNvPr id="93213" name="Oval 29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14" name="Oval 30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15" name="Oval 31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16" name="Oval 32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93217" name="Group 33"/>
          <p:cNvGrpSpPr>
            <a:grpSpLocks/>
          </p:cNvGrpSpPr>
          <p:nvPr/>
        </p:nvGrpSpPr>
        <p:grpSpPr bwMode="auto">
          <a:xfrm>
            <a:off x="6435725" y="2032000"/>
            <a:ext cx="1292225" cy="1277938"/>
            <a:chOff x="4166" y="1706"/>
            <a:chExt cx="1252" cy="1252"/>
          </a:xfrm>
        </p:grpSpPr>
        <p:sp>
          <p:nvSpPr>
            <p:cNvPr id="93218" name="Oval 34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19" name="Oval 35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20" name="Oval 36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21" name="Oval 37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93222" name="Text Box 38"/>
          <p:cNvSpPr txBox="1">
            <a:spLocks noChangeArrowheads="1"/>
          </p:cNvSpPr>
          <p:nvPr/>
        </p:nvSpPr>
        <p:spPr bwMode="gray">
          <a:xfrm>
            <a:off x="1763713" y="2505075"/>
            <a:ext cx="7762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93223" name="Text Box 39"/>
          <p:cNvSpPr txBox="1">
            <a:spLocks noChangeArrowheads="1"/>
          </p:cNvSpPr>
          <p:nvPr/>
        </p:nvSpPr>
        <p:spPr bwMode="gray">
          <a:xfrm>
            <a:off x="4232275" y="2505075"/>
            <a:ext cx="7762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93224" name="Text Box 40"/>
          <p:cNvSpPr txBox="1">
            <a:spLocks noChangeArrowheads="1"/>
          </p:cNvSpPr>
          <p:nvPr/>
        </p:nvSpPr>
        <p:spPr bwMode="gray">
          <a:xfrm>
            <a:off x="6699250" y="2505075"/>
            <a:ext cx="7762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000000"/>
                </a:solidFill>
              </a:rPr>
              <a:t>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sp>
        <p:nvSpPr>
          <p:cNvPr id="95235" name="Freeform 3"/>
          <p:cNvSpPr>
            <a:spLocks noEditPoints="1"/>
          </p:cNvSpPr>
          <p:nvPr/>
        </p:nvSpPr>
        <p:spPr bwMode="gray">
          <a:xfrm>
            <a:off x="1066800" y="1905000"/>
            <a:ext cx="5943600" cy="4038600"/>
          </a:xfrm>
          <a:custGeom>
            <a:avLst/>
            <a:gdLst/>
            <a:ahLst/>
            <a:cxnLst>
              <a:cxn ang="0">
                <a:pos x="1092" y="50"/>
              </a:cxn>
              <a:cxn ang="0">
                <a:pos x="822" y="168"/>
              </a:cxn>
              <a:cxn ang="0">
                <a:pos x="594" y="300"/>
              </a:cxn>
              <a:cxn ang="0">
                <a:pos x="406" y="446"/>
              </a:cxn>
              <a:cxn ang="0">
                <a:pos x="254" y="604"/>
              </a:cxn>
              <a:cxn ang="0">
                <a:pos x="140" y="772"/>
              </a:cxn>
              <a:cxn ang="0">
                <a:pos x="60" y="944"/>
              </a:cxn>
              <a:cxn ang="0">
                <a:pos x="14" y="1122"/>
              </a:cxn>
              <a:cxn ang="0">
                <a:pos x="0" y="1300"/>
              </a:cxn>
              <a:cxn ang="0">
                <a:pos x="18" y="1476"/>
              </a:cxn>
              <a:cxn ang="0">
                <a:pos x="64" y="1650"/>
              </a:cxn>
              <a:cxn ang="0">
                <a:pos x="138" y="1818"/>
              </a:cxn>
              <a:cxn ang="0">
                <a:pos x="238" y="1978"/>
              </a:cxn>
              <a:cxn ang="0">
                <a:pos x="364" y="2126"/>
              </a:cxn>
              <a:cxn ang="0">
                <a:pos x="512" y="2262"/>
              </a:cxn>
              <a:cxn ang="0">
                <a:pos x="684" y="2382"/>
              </a:cxn>
              <a:cxn ang="0">
                <a:pos x="874" y="2484"/>
              </a:cxn>
              <a:cxn ang="0">
                <a:pos x="1086" y="2564"/>
              </a:cxn>
              <a:cxn ang="0">
                <a:pos x="1314" y="2622"/>
              </a:cxn>
              <a:cxn ang="0">
                <a:pos x="1558" y="2654"/>
              </a:cxn>
              <a:cxn ang="0">
                <a:pos x="1818" y="2658"/>
              </a:cxn>
              <a:cxn ang="0">
                <a:pos x="2090" y="2632"/>
              </a:cxn>
              <a:cxn ang="0">
                <a:pos x="2374" y="2574"/>
              </a:cxn>
              <a:cxn ang="0">
                <a:pos x="2544" y="2912"/>
              </a:cxn>
              <a:cxn ang="0">
                <a:pos x="1868" y="1552"/>
              </a:cxn>
              <a:cxn ang="0">
                <a:pos x="1956" y="1914"/>
              </a:cxn>
              <a:cxn ang="0">
                <a:pos x="1788" y="1936"/>
              </a:cxn>
              <a:cxn ang="0">
                <a:pos x="1616" y="1934"/>
              </a:cxn>
              <a:cxn ang="0">
                <a:pos x="1442" y="1912"/>
              </a:cxn>
              <a:cxn ang="0">
                <a:pos x="1272" y="1872"/>
              </a:cxn>
              <a:cxn ang="0">
                <a:pos x="1108" y="1812"/>
              </a:cxn>
              <a:cxn ang="0">
                <a:pos x="952" y="1736"/>
              </a:cxn>
              <a:cxn ang="0">
                <a:pos x="810" y="1646"/>
              </a:cxn>
              <a:cxn ang="0">
                <a:pos x="684" y="1542"/>
              </a:cxn>
              <a:cxn ang="0">
                <a:pos x="578" y="1428"/>
              </a:cxn>
              <a:cxn ang="0">
                <a:pos x="494" y="1304"/>
              </a:cxn>
              <a:cxn ang="0">
                <a:pos x="438" y="1170"/>
              </a:cxn>
              <a:cxn ang="0">
                <a:pos x="410" y="1032"/>
              </a:cxn>
              <a:cxn ang="0">
                <a:pos x="416" y="888"/>
              </a:cxn>
              <a:cxn ang="0">
                <a:pos x="460" y="742"/>
              </a:cxn>
              <a:cxn ang="0">
                <a:pos x="544" y="592"/>
              </a:cxn>
              <a:cxn ang="0">
                <a:pos x="670" y="444"/>
              </a:cxn>
              <a:cxn ang="0">
                <a:pos x="844" y="298"/>
              </a:cxn>
              <a:cxn ang="0">
                <a:pos x="1070" y="154"/>
              </a:cxn>
              <a:cxn ang="0">
                <a:pos x="1348" y="16"/>
              </a:cxn>
              <a:cxn ang="0">
                <a:pos x="1244" y="0"/>
              </a:cxn>
              <a:cxn ang="0">
                <a:pos x="2820" y="1934"/>
              </a:cxn>
              <a:cxn ang="0">
                <a:pos x="2820" y="1934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  <a:effectLst>
            <a:outerShdw dist="206741" dir="8249373" algn="ctr" rotWithShape="0">
              <a:srgbClr val="C1D1D3">
                <a:alpha val="5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95264" name="Text Box 32"/>
          <p:cNvSpPr txBox="1">
            <a:spLocks noChangeArrowheads="1"/>
          </p:cNvSpPr>
          <p:nvPr/>
        </p:nvSpPr>
        <p:spPr bwMode="auto">
          <a:xfrm>
            <a:off x="5791200" y="3657600"/>
            <a:ext cx="26670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Add Your Title</a:t>
            </a:r>
            <a:endParaRPr lang="en-US" sz="2800"/>
          </a:p>
        </p:txBody>
      </p:sp>
      <p:grpSp>
        <p:nvGrpSpPr>
          <p:cNvPr id="95266" name="Group 34"/>
          <p:cNvGrpSpPr>
            <a:grpSpLocks/>
          </p:cNvGrpSpPr>
          <p:nvPr/>
        </p:nvGrpSpPr>
        <p:grpSpPr bwMode="auto">
          <a:xfrm>
            <a:off x="1219200" y="1447800"/>
            <a:ext cx="3657600" cy="4038600"/>
            <a:chOff x="816" y="1152"/>
            <a:chExt cx="2304" cy="2544"/>
          </a:xfrm>
        </p:grpSpPr>
        <p:sp>
          <p:nvSpPr>
            <p:cNvPr id="95267" name="Oval 35"/>
            <p:cNvSpPr>
              <a:spLocks noChangeArrowheads="1"/>
            </p:cNvSpPr>
            <p:nvPr/>
          </p:nvSpPr>
          <p:spPr bwMode="gray">
            <a:xfrm rot="-723406">
              <a:off x="2089" y="3276"/>
              <a:ext cx="906" cy="420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8" name="Oval 36"/>
            <p:cNvSpPr>
              <a:spLocks noChangeArrowheads="1"/>
            </p:cNvSpPr>
            <p:nvPr/>
          </p:nvSpPr>
          <p:spPr bwMode="gray">
            <a:xfrm>
              <a:off x="2046" y="2508"/>
              <a:ext cx="1074" cy="107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69" name="Oval 37"/>
            <p:cNvSpPr>
              <a:spLocks noChangeArrowheads="1"/>
            </p:cNvSpPr>
            <p:nvPr/>
          </p:nvSpPr>
          <p:spPr bwMode="gray">
            <a:xfrm>
              <a:off x="2059" y="2514"/>
              <a:ext cx="1049" cy="104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70" name="Oval 38"/>
            <p:cNvSpPr>
              <a:spLocks noChangeArrowheads="1"/>
            </p:cNvSpPr>
            <p:nvPr/>
          </p:nvSpPr>
          <p:spPr bwMode="gray">
            <a:xfrm>
              <a:off x="2070" y="2524"/>
              <a:ext cx="998" cy="98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71" name="Oval 39"/>
            <p:cNvSpPr>
              <a:spLocks noChangeArrowheads="1"/>
            </p:cNvSpPr>
            <p:nvPr/>
          </p:nvSpPr>
          <p:spPr bwMode="gray">
            <a:xfrm>
              <a:off x="2128" y="2552"/>
              <a:ext cx="888" cy="79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72" name="Text Box 40"/>
            <p:cNvSpPr txBox="1">
              <a:spLocks noChangeArrowheads="1"/>
            </p:cNvSpPr>
            <p:nvPr/>
          </p:nvSpPr>
          <p:spPr bwMode="gray">
            <a:xfrm>
              <a:off x="2308" y="2903"/>
              <a:ext cx="552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800">
                  <a:solidFill>
                    <a:srgbClr val="000000"/>
                  </a:solidFill>
                </a:rPr>
                <a:t>Text</a:t>
              </a:r>
              <a:endParaRPr lang="en-US"/>
            </a:p>
          </p:txBody>
        </p:sp>
        <p:sp>
          <p:nvSpPr>
            <p:cNvPr id="95273" name="Oval 41"/>
            <p:cNvSpPr>
              <a:spLocks noChangeArrowheads="1"/>
            </p:cNvSpPr>
            <p:nvPr/>
          </p:nvSpPr>
          <p:spPr bwMode="gray">
            <a:xfrm rot="-772996">
              <a:off x="928" y="2892"/>
              <a:ext cx="714" cy="384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5274" name="Group 42"/>
            <p:cNvGrpSpPr>
              <a:grpSpLocks/>
            </p:cNvGrpSpPr>
            <p:nvPr/>
          </p:nvGrpSpPr>
          <p:grpSpPr bwMode="auto">
            <a:xfrm>
              <a:off x="880" y="2268"/>
              <a:ext cx="864" cy="908"/>
              <a:chOff x="732" y="2112"/>
              <a:chExt cx="842" cy="860"/>
            </a:xfrm>
          </p:grpSpPr>
          <p:sp>
            <p:nvSpPr>
              <p:cNvPr id="95275" name="Oval 43"/>
              <p:cNvSpPr>
                <a:spLocks noChangeArrowheads="1"/>
              </p:cNvSpPr>
              <p:nvPr/>
            </p:nvSpPr>
            <p:spPr bwMode="gray">
              <a:xfrm>
                <a:off x="732" y="2112"/>
                <a:ext cx="842" cy="8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5276" name="Oval 44"/>
              <p:cNvSpPr>
                <a:spLocks noChangeArrowheads="1"/>
              </p:cNvSpPr>
              <p:nvPr/>
            </p:nvSpPr>
            <p:spPr bwMode="gray">
              <a:xfrm>
                <a:off x="743" y="2117"/>
                <a:ext cx="821" cy="83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5277" name="Oval 45"/>
              <p:cNvSpPr>
                <a:spLocks noChangeArrowheads="1"/>
              </p:cNvSpPr>
              <p:nvPr/>
            </p:nvSpPr>
            <p:spPr bwMode="gray">
              <a:xfrm>
                <a:off x="751" y="2125"/>
                <a:ext cx="781" cy="78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5278" name="Oval 46"/>
              <p:cNvSpPr>
                <a:spLocks noChangeArrowheads="1"/>
              </p:cNvSpPr>
              <p:nvPr/>
            </p:nvSpPr>
            <p:spPr bwMode="gray">
              <a:xfrm>
                <a:off x="795" y="2147"/>
                <a:ext cx="695" cy="63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5279" name="Text Box 47"/>
              <p:cNvSpPr txBox="1">
                <a:spLocks noChangeArrowheads="1"/>
              </p:cNvSpPr>
              <p:nvPr/>
            </p:nvSpPr>
            <p:spPr bwMode="gray">
              <a:xfrm>
                <a:off x="904" y="2414"/>
                <a:ext cx="476" cy="2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000000"/>
                    </a:solidFill>
                  </a:rPr>
                  <a:t>Text</a:t>
                </a:r>
                <a:endParaRPr lang="en-US"/>
              </a:p>
            </p:txBody>
          </p:sp>
        </p:grpSp>
        <p:sp>
          <p:nvSpPr>
            <p:cNvPr id="95280" name="Oval 48"/>
            <p:cNvSpPr>
              <a:spLocks noChangeArrowheads="1"/>
            </p:cNvSpPr>
            <p:nvPr/>
          </p:nvSpPr>
          <p:spPr bwMode="gray">
            <a:xfrm>
              <a:off x="816" y="1786"/>
              <a:ext cx="576" cy="336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81" name="Oval 49"/>
            <p:cNvSpPr>
              <a:spLocks noChangeArrowheads="1"/>
            </p:cNvSpPr>
            <p:nvPr/>
          </p:nvSpPr>
          <p:spPr bwMode="gray">
            <a:xfrm>
              <a:off x="864" y="1404"/>
              <a:ext cx="645" cy="6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82" name="Oval 50"/>
            <p:cNvSpPr>
              <a:spLocks noChangeArrowheads="1"/>
            </p:cNvSpPr>
            <p:nvPr/>
          </p:nvSpPr>
          <p:spPr bwMode="gray">
            <a:xfrm>
              <a:off x="872" y="1407"/>
              <a:ext cx="630" cy="63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83" name="Oval 51"/>
            <p:cNvSpPr>
              <a:spLocks noChangeArrowheads="1"/>
            </p:cNvSpPr>
            <p:nvPr/>
          </p:nvSpPr>
          <p:spPr bwMode="gray">
            <a:xfrm>
              <a:off x="879" y="1414"/>
              <a:ext cx="599" cy="58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84" name="Oval 52"/>
            <p:cNvSpPr>
              <a:spLocks noChangeArrowheads="1"/>
            </p:cNvSpPr>
            <p:nvPr/>
          </p:nvSpPr>
          <p:spPr bwMode="gray">
            <a:xfrm>
              <a:off x="913" y="1430"/>
              <a:ext cx="534" cy="4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85" name="Text Box 53"/>
            <p:cNvSpPr txBox="1">
              <a:spLocks noChangeArrowheads="1"/>
            </p:cNvSpPr>
            <p:nvPr/>
          </p:nvSpPr>
          <p:spPr bwMode="gray">
            <a:xfrm>
              <a:off x="987" y="1624"/>
              <a:ext cx="4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Text</a:t>
              </a:r>
              <a:endParaRPr lang="en-US"/>
            </a:p>
          </p:txBody>
        </p:sp>
        <p:sp>
          <p:nvSpPr>
            <p:cNvPr id="95286" name="Oval 54"/>
            <p:cNvSpPr>
              <a:spLocks noChangeArrowheads="1"/>
            </p:cNvSpPr>
            <p:nvPr/>
          </p:nvSpPr>
          <p:spPr bwMode="gray">
            <a:xfrm>
              <a:off x="1614" y="1488"/>
              <a:ext cx="432" cy="144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87" name="Oval 55"/>
            <p:cNvSpPr>
              <a:spLocks noChangeArrowheads="1"/>
            </p:cNvSpPr>
            <p:nvPr/>
          </p:nvSpPr>
          <p:spPr bwMode="gray">
            <a:xfrm>
              <a:off x="1691" y="1152"/>
              <a:ext cx="430" cy="43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88" name="Oval 56"/>
            <p:cNvSpPr>
              <a:spLocks noChangeArrowheads="1"/>
            </p:cNvSpPr>
            <p:nvPr/>
          </p:nvSpPr>
          <p:spPr bwMode="gray">
            <a:xfrm>
              <a:off x="1697" y="1154"/>
              <a:ext cx="419" cy="42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89" name="Oval 57"/>
            <p:cNvSpPr>
              <a:spLocks noChangeArrowheads="1"/>
            </p:cNvSpPr>
            <p:nvPr/>
          </p:nvSpPr>
          <p:spPr bwMode="gray">
            <a:xfrm>
              <a:off x="1701" y="1158"/>
              <a:ext cx="399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90" name="Oval 58"/>
            <p:cNvSpPr>
              <a:spLocks noChangeArrowheads="1"/>
            </p:cNvSpPr>
            <p:nvPr/>
          </p:nvSpPr>
          <p:spPr bwMode="gray">
            <a:xfrm>
              <a:off x="1724" y="1170"/>
              <a:ext cx="355" cy="31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91" name="Text Box 59"/>
            <p:cNvSpPr txBox="1">
              <a:spLocks noChangeArrowheads="1"/>
            </p:cNvSpPr>
            <p:nvPr/>
          </p:nvSpPr>
          <p:spPr bwMode="gray">
            <a:xfrm>
              <a:off x="1735" y="1293"/>
              <a:ext cx="345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>
                  <a:solidFill>
                    <a:srgbClr val="000000"/>
                  </a:solidFill>
                </a:rPr>
                <a:t>Text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5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Cycle Diagram</a:t>
            </a:r>
          </a:p>
        </p:txBody>
      </p:sp>
      <p:grpSp>
        <p:nvGrpSpPr>
          <p:cNvPr id="94260" name="Group 52"/>
          <p:cNvGrpSpPr>
            <a:grpSpLocks/>
          </p:cNvGrpSpPr>
          <p:nvPr/>
        </p:nvGrpSpPr>
        <p:grpSpPr bwMode="auto">
          <a:xfrm>
            <a:off x="685800" y="1447800"/>
            <a:ext cx="7848600" cy="4419600"/>
            <a:chOff x="288" y="873"/>
            <a:chExt cx="5280" cy="2967"/>
          </a:xfrm>
        </p:grpSpPr>
        <p:sp>
          <p:nvSpPr>
            <p:cNvPr id="94261" name="Oval 53"/>
            <p:cNvSpPr>
              <a:spLocks noChangeArrowheads="1"/>
            </p:cNvSpPr>
            <p:nvPr/>
          </p:nvSpPr>
          <p:spPr bwMode="auto">
            <a:xfrm>
              <a:off x="1632" y="1344"/>
              <a:ext cx="2544" cy="2496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262" name="Group 54"/>
            <p:cNvGrpSpPr>
              <a:grpSpLocks/>
            </p:cNvGrpSpPr>
            <p:nvPr/>
          </p:nvGrpSpPr>
          <p:grpSpPr bwMode="auto">
            <a:xfrm>
              <a:off x="2256" y="1968"/>
              <a:ext cx="1296" cy="1344"/>
              <a:chOff x="2016" y="1920"/>
              <a:chExt cx="1680" cy="1680"/>
            </a:xfrm>
          </p:grpSpPr>
          <p:sp>
            <p:nvSpPr>
              <p:cNvPr id="94263" name="Oval 5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F6600"/>
                  </a:gs>
                  <a:gs pos="100000">
                    <a:srgbClr val="FF6600">
                      <a:gamma/>
                      <a:shade val="45490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64" name="Freeform 56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6600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4265" name="Text Box 57"/>
            <p:cNvSpPr txBox="1">
              <a:spLocks noChangeArrowheads="1"/>
            </p:cNvSpPr>
            <p:nvPr/>
          </p:nvSpPr>
          <p:spPr bwMode="gray">
            <a:xfrm>
              <a:off x="2458" y="2496"/>
              <a:ext cx="94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Concept</a:t>
              </a:r>
            </a:p>
          </p:txBody>
        </p:sp>
        <p:grpSp>
          <p:nvGrpSpPr>
            <p:cNvPr id="94266" name="Group 58"/>
            <p:cNvGrpSpPr>
              <a:grpSpLocks/>
            </p:cNvGrpSpPr>
            <p:nvPr/>
          </p:nvGrpSpPr>
          <p:grpSpPr bwMode="auto">
            <a:xfrm>
              <a:off x="2640" y="1104"/>
              <a:ext cx="432" cy="415"/>
              <a:chOff x="2640" y="1088"/>
              <a:chExt cx="432" cy="415"/>
            </a:xfrm>
          </p:grpSpPr>
          <p:grpSp>
            <p:nvGrpSpPr>
              <p:cNvPr id="94267" name="Group 59"/>
              <p:cNvGrpSpPr>
                <a:grpSpLocks/>
              </p:cNvGrpSpPr>
              <p:nvPr/>
            </p:nvGrpSpPr>
            <p:grpSpPr bwMode="auto">
              <a:xfrm>
                <a:off x="2640" y="1088"/>
                <a:ext cx="432" cy="415"/>
                <a:chOff x="2016" y="1920"/>
                <a:chExt cx="1680" cy="1680"/>
              </a:xfrm>
            </p:grpSpPr>
            <p:sp>
              <p:nvSpPr>
                <p:cNvPr id="94268" name="Oval 60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2353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269" name="Freeform 61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70" name="Text Box 62"/>
              <p:cNvSpPr txBox="1">
                <a:spLocks noChangeArrowheads="1"/>
              </p:cNvSpPr>
              <p:nvPr/>
            </p:nvSpPr>
            <p:spPr bwMode="gray">
              <a:xfrm>
                <a:off x="2726" y="1152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B</a:t>
                </a:r>
              </a:p>
            </p:txBody>
          </p:sp>
        </p:grpSp>
        <p:grpSp>
          <p:nvGrpSpPr>
            <p:cNvPr id="94271" name="Group 63"/>
            <p:cNvGrpSpPr>
              <a:grpSpLocks/>
            </p:cNvGrpSpPr>
            <p:nvPr/>
          </p:nvGrpSpPr>
          <p:grpSpPr bwMode="auto">
            <a:xfrm>
              <a:off x="2236" y="3191"/>
              <a:ext cx="201" cy="176"/>
              <a:chOff x="2236" y="3191"/>
              <a:chExt cx="201" cy="176"/>
            </a:xfrm>
          </p:grpSpPr>
          <p:sp>
            <p:nvSpPr>
              <p:cNvPr id="94272" name="Oval 64"/>
              <p:cNvSpPr>
                <a:spLocks noChangeArrowheads="1"/>
              </p:cNvSpPr>
              <p:nvPr/>
            </p:nvSpPr>
            <p:spPr bwMode="gray">
              <a:xfrm rot="18227093">
                <a:off x="2239" y="3282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73" name="Oval 65"/>
              <p:cNvSpPr>
                <a:spLocks noChangeArrowheads="1"/>
              </p:cNvSpPr>
              <p:nvPr/>
            </p:nvSpPr>
            <p:spPr bwMode="gray">
              <a:xfrm rot="18227093">
                <a:off x="2353" y="3188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274" name="Group 66"/>
            <p:cNvGrpSpPr>
              <a:grpSpLocks/>
            </p:cNvGrpSpPr>
            <p:nvPr/>
          </p:nvGrpSpPr>
          <p:grpSpPr bwMode="auto">
            <a:xfrm>
              <a:off x="1824" y="3357"/>
              <a:ext cx="432" cy="432"/>
              <a:chOff x="1824" y="3357"/>
              <a:chExt cx="432" cy="432"/>
            </a:xfrm>
          </p:grpSpPr>
          <p:grpSp>
            <p:nvGrpSpPr>
              <p:cNvPr id="94275" name="Group 67"/>
              <p:cNvGrpSpPr>
                <a:grpSpLocks/>
              </p:cNvGrpSpPr>
              <p:nvPr/>
            </p:nvGrpSpPr>
            <p:grpSpPr bwMode="auto">
              <a:xfrm>
                <a:off x="1824" y="3357"/>
                <a:ext cx="432" cy="432"/>
                <a:chOff x="2016" y="1920"/>
                <a:chExt cx="1680" cy="1680"/>
              </a:xfrm>
            </p:grpSpPr>
            <p:sp>
              <p:nvSpPr>
                <p:cNvPr id="94276" name="Oval 6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277" name="Freeform 69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78" name="Text Box 70"/>
              <p:cNvSpPr txBox="1">
                <a:spLocks noChangeArrowheads="1"/>
              </p:cNvSpPr>
              <p:nvPr/>
            </p:nvSpPr>
            <p:spPr bwMode="gray">
              <a:xfrm>
                <a:off x="1904" y="3438"/>
                <a:ext cx="263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E</a:t>
                </a:r>
              </a:p>
            </p:txBody>
          </p:sp>
        </p:grpSp>
        <p:grpSp>
          <p:nvGrpSpPr>
            <p:cNvPr id="94279" name="Group 71"/>
            <p:cNvGrpSpPr>
              <a:grpSpLocks/>
            </p:cNvGrpSpPr>
            <p:nvPr/>
          </p:nvGrpSpPr>
          <p:grpSpPr bwMode="auto">
            <a:xfrm>
              <a:off x="3938" y="1968"/>
              <a:ext cx="430" cy="437"/>
              <a:chOff x="3938" y="1968"/>
              <a:chExt cx="430" cy="437"/>
            </a:xfrm>
          </p:grpSpPr>
          <p:grpSp>
            <p:nvGrpSpPr>
              <p:cNvPr id="94280" name="Group 72"/>
              <p:cNvGrpSpPr>
                <a:grpSpLocks/>
              </p:cNvGrpSpPr>
              <p:nvPr/>
            </p:nvGrpSpPr>
            <p:grpSpPr bwMode="auto">
              <a:xfrm>
                <a:off x="3938" y="1968"/>
                <a:ext cx="430" cy="437"/>
                <a:chOff x="2016" y="1920"/>
                <a:chExt cx="1680" cy="1680"/>
              </a:xfrm>
            </p:grpSpPr>
            <p:sp>
              <p:nvSpPr>
                <p:cNvPr id="94281" name="Oval 73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62353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282" name="Freeform 7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83" name="Text Box 75"/>
              <p:cNvSpPr txBox="1">
                <a:spLocks noChangeArrowheads="1"/>
              </p:cNvSpPr>
              <p:nvPr/>
            </p:nvSpPr>
            <p:spPr bwMode="gray">
              <a:xfrm>
                <a:off x="4012" y="2028"/>
                <a:ext cx="273" cy="30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C</a:t>
                </a:r>
              </a:p>
            </p:txBody>
          </p:sp>
        </p:grpSp>
        <p:grpSp>
          <p:nvGrpSpPr>
            <p:cNvPr id="94284" name="Group 76"/>
            <p:cNvGrpSpPr>
              <a:grpSpLocks/>
            </p:cNvGrpSpPr>
            <p:nvPr/>
          </p:nvGrpSpPr>
          <p:grpSpPr bwMode="auto">
            <a:xfrm>
              <a:off x="3552" y="3360"/>
              <a:ext cx="412" cy="392"/>
              <a:chOff x="3552" y="3339"/>
              <a:chExt cx="412" cy="392"/>
            </a:xfrm>
          </p:grpSpPr>
          <p:grpSp>
            <p:nvGrpSpPr>
              <p:cNvPr id="94285" name="Group 77"/>
              <p:cNvGrpSpPr>
                <a:grpSpLocks/>
              </p:cNvGrpSpPr>
              <p:nvPr/>
            </p:nvGrpSpPr>
            <p:grpSpPr bwMode="auto">
              <a:xfrm>
                <a:off x="3552" y="3339"/>
                <a:ext cx="412" cy="392"/>
                <a:chOff x="2016" y="1920"/>
                <a:chExt cx="1680" cy="1680"/>
              </a:xfrm>
            </p:grpSpPr>
            <p:sp>
              <p:nvSpPr>
                <p:cNvPr id="94286" name="Oval 7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287" name="Freeform 79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88" name="Text Box 80"/>
              <p:cNvSpPr txBox="1">
                <a:spLocks noChangeArrowheads="1"/>
              </p:cNvSpPr>
              <p:nvPr/>
            </p:nvSpPr>
            <p:spPr bwMode="gray">
              <a:xfrm>
                <a:off x="3633" y="3360"/>
                <a:ext cx="294" cy="30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D</a:t>
                </a:r>
              </a:p>
            </p:txBody>
          </p:sp>
        </p:grpSp>
        <p:grpSp>
          <p:nvGrpSpPr>
            <p:cNvPr id="94289" name="Group 81"/>
            <p:cNvGrpSpPr>
              <a:grpSpLocks/>
            </p:cNvGrpSpPr>
            <p:nvPr/>
          </p:nvGrpSpPr>
          <p:grpSpPr bwMode="auto">
            <a:xfrm>
              <a:off x="1488" y="1968"/>
              <a:ext cx="432" cy="432"/>
              <a:chOff x="1488" y="1968"/>
              <a:chExt cx="432" cy="432"/>
            </a:xfrm>
          </p:grpSpPr>
          <p:grpSp>
            <p:nvGrpSpPr>
              <p:cNvPr id="94290" name="Group 82"/>
              <p:cNvGrpSpPr>
                <a:grpSpLocks/>
              </p:cNvGrpSpPr>
              <p:nvPr/>
            </p:nvGrpSpPr>
            <p:grpSpPr bwMode="auto">
              <a:xfrm>
                <a:off x="1488" y="1968"/>
                <a:ext cx="432" cy="432"/>
                <a:chOff x="2016" y="1920"/>
                <a:chExt cx="1680" cy="1680"/>
              </a:xfrm>
            </p:grpSpPr>
            <p:sp>
              <p:nvSpPr>
                <p:cNvPr id="94291" name="Oval 83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292" name="Freeform 8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93" name="Text Box 85"/>
              <p:cNvSpPr txBox="1">
                <a:spLocks noChangeArrowheads="1"/>
              </p:cNvSpPr>
              <p:nvPr/>
            </p:nvSpPr>
            <p:spPr bwMode="gray">
              <a:xfrm>
                <a:off x="1570" y="2016"/>
                <a:ext cx="284" cy="30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A</a:t>
                </a:r>
              </a:p>
            </p:txBody>
          </p:sp>
        </p:grpSp>
        <p:sp>
          <p:nvSpPr>
            <p:cNvPr id="94294" name="Oval 86"/>
            <p:cNvSpPr>
              <a:spLocks noChangeArrowheads="1"/>
            </p:cNvSpPr>
            <p:nvPr/>
          </p:nvSpPr>
          <p:spPr bwMode="gray">
            <a:xfrm rot="18227093">
              <a:off x="3507" y="3261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95" name="Oval 87"/>
            <p:cNvSpPr>
              <a:spLocks noChangeArrowheads="1"/>
            </p:cNvSpPr>
            <p:nvPr/>
          </p:nvSpPr>
          <p:spPr bwMode="gray">
            <a:xfrm rot="18227093">
              <a:off x="3411" y="3165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296" name="Group 88"/>
            <p:cNvGrpSpPr>
              <a:grpSpLocks/>
            </p:cNvGrpSpPr>
            <p:nvPr/>
          </p:nvGrpSpPr>
          <p:grpSpPr bwMode="auto">
            <a:xfrm>
              <a:off x="1968" y="2256"/>
              <a:ext cx="231" cy="130"/>
              <a:chOff x="2016" y="2304"/>
              <a:chExt cx="231" cy="130"/>
            </a:xfrm>
          </p:grpSpPr>
          <p:sp>
            <p:nvSpPr>
              <p:cNvPr id="94297" name="Oval 89"/>
              <p:cNvSpPr>
                <a:spLocks noChangeArrowheads="1"/>
              </p:cNvSpPr>
              <p:nvPr/>
            </p:nvSpPr>
            <p:spPr bwMode="gray">
              <a:xfrm rot="18227093">
                <a:off x="2019" y="2301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764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98" name="Oval 90"/>
              <p:cNvSpPr>
                <a:spLocks noChangeArrowheads="1"/>
              </p:cNvSpPr>
              <p:nvPr/>
            </p:nvSpPr>
            <p:spPr bwMode="gray">
              <a:xfrm rot="18227093">
                <a:off x="2163" y="2349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299" name="Group 91"/>
            <p:cNvGrpSpPr>
              <a:grpSpLocks/>
            </p:cNvGrpSpPr>
            <p:nvPr/>
          </p:nvGrpSpPr>
          <p:grpSpPr bwMode="auto">
            <a:xfrm>
              <a:off x="2832" y="1612"/>
              <a:ext cx="87" cy="260"/>
              <a:chOff x="2832" y="1612"/>
              <a:chExt cx="87" cy="260"/>
            </a:xfrm>
          </p:grpSpPr>
          <p:sp>
            <p:nvSpPr>
              <p:cNvPr id="94300" name="Oval 92"/>
              <p:cNvSpPr>
                <a:spLocks noChangeArrowheads="1"/>
              </p:cNvSpPr>
              <p:nvPr/>
            </p:nvSpPr>
            <p:spPr bwMode="gray">
              <a:xfrm rot="18227093">
                <a:off x="2835" y="1609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549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01" name="Oval 93"/>
              <p:cNvSpPr>
                <a:spLocks noChangeArrowheads="1"/>
              </p:cNvSpPr>
              <p:nvPr/>
            </p:nvSpPr>
            <p:spPr bwMode="gray">
              <a:xfrm rot="18227093">
                <a:off x="2835" y="1787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4302" name="Oval 94"/>
            <p:cNvSpPr>
              <a:spLocks noChangeArrowheads="1"/>
            </p:cNvSpPr>
            <p:nvPr/>
          </p:nvSpPr>
          <p:spPr bwMode="gray">
            <a:xfrm rot="18227093">
              <a:off x="3759" y="2271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03" name="Oval 95"/>
            <p:cNvSpPr>
              <a:spLocks noChangeArrowheads="1"/>
            </p:cNvSpPr>
            <p:nvPr/>
          </p:nvSpPr>
          <p:spPr bwMode="gray">
            <a:xfrm rot="18227093">
              <a:off x="3603" y="2349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04" name="Text Box 96"/>
            <p:cNvSpPr txBox="1">
              <a:spLocks noChangeArrowheads="1"/>
            </p:cNvSpPr>
            <p:nvPr/>
          </p:nvSpPr>
          <p:spPr bwMode="auto">
            <a:xfrm>
              <a:off x="288" y="2064"/>
              <a:ext cx="1200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/>
                <a:t>Add Your Text</a:t>
              </a:r>
            </a:p>
          </p:txBody>
        </p:sp>
        <p:sp>
          <p:nvSpPr>
            <p:cNvPr id="94305" name="Text Box 97"/>
            <p:cNvSpPr txBox="1">
              <a:spLocks noChangeArrowheads="1"/>
            </p:cNvSpPr>
            <p:nvPr/>
          </p:nvSpPr>
          <p:spPr bwMode="auto">
            <a:xfrm>
              <a:off x="2256" y="873"/>
              <a:ext cx="1200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/>
                <a:t>Add Your Text</a:t>
              </a:r>
            </a:p>
          </p:txBody>
        </p:sp>
        <p:sp>
          <p:nvSpPr>
            <p:cNvPr id="94306" name="Text Box 98"/>
            <p:cNvSpPr txBox="1">
              <a:spLocks noChangeArrowheads="1"/>
            </p:cNvSpPr>
            <p:nvPr/>
          </p:nvSpPr>
          <p:spPr bwMode="auto">
            <a:xfrm>
              <a:off x="4368" y="2073"/>
              <a:ext cx="1200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/>
                <a:t>Add Your Text</a:t>
              </a:r>
            </a:p>
          </p:txBody>
        </p:sp>
        <p:sp>
          <p:nvSpPr>
            <p:cNvPr id="94307" name="Text Box 99"/>
            <p:cNvSpPr txBox="1">
              <a:spLocks noChangeArrowheads="1"/>
            </p:cNvSpPr>
            <p:nvPr/>
          </p:nvSpPr>
          <p:spPr bwMode="auto">
            <a:xfrm>
              <a:off x="528" y="3504"/>
              <a:ext cx="1200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/>
                <a:t>Add Your Text</a:t>
              </a:r>
            </a:p>
          </p:txBody>
        </p:sp>
        <p:sp>
          <p:nvSpPr>
            <p:cNvPr id="94308" name="Text Box 100"/>
            <p:cNvSpPr txBox="1">
              <a:spLocks noChangeArrowheads="1"/>
            </p:cNvSpPr>
            <p:nvPr/>
          </p:nvSpPr>
          <p:spPr bwMode="auto">
            <a:xfrm>
              <a:off x="3984" y="3504"/>
              <a:ext cx="1200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/>
                <a:t>Add Your Text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grpSp>
        <p:nvGrpSpPr>
          <p:cNvPr id="96259" name="Group 3"/>
          <p:cNvGrpSpPr>
            <a:grpSpLocks/>
          </p:cNvGrpSpPr>
          <p:nvPr/>
        </p:nvGrpSpPr>
        <p:grpSpPr bwMode="auto">
          <a:xfrm>
            <a:off x="1219200" y="1831975"/>
            <a:ext cx="2170113" cy="4035425"/>
            <a:chOff x="720" y="1296"/>
            <a:chExt cx="1367" cy="2542"/>
          </a:xfrm>
        </p:grpSpPr>
        <p:sp>
          <p:nvSpPr>
            <p:cNvPr id="96260" name="AutoShape 4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1" name="AutoShape 5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2" name="AutoShape 6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3" name="AutoShape 7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4" name="AutoShape 8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5" name="AutoShape 9"/>
            <p:cNvSpPr>
              <a:spLocks noChangeArrowheads="1"/>
            </p:cNvSpPr>
            <p:nvPr/>
          </p:nvSpPr>
          <p:spPr bwMode="gray">
            <a:xfrm>
              <a:off x="752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266" name="Group 10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96267" name="Oval 11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268" name="Oval 1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6269" name="Oval 13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6270" name="Oval 1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6271" name="Oval 1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96272" name="Text Box 16"/>
            <p:cNvSpPr txBox="1">
              <a:spLocks noChangeArrowheads="1"/>
            </p:cNvSpPr>
            <p:nvPr/>
          </p:nvSpPr>
          <p:spPr bwMode="gray">
            <a:xfrm>
              <a:off x="1276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96273" name="Text Box 17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7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Verdana" pitchFamily="34" charset="0"/>
                </a:rPr>
                <a:t>ThemeGallery is a Design Digital Content &amp; Contents mall developed by Guild Design Inc.</a:t>
              </a:r>
              <a:endParaRPr lang="en-US"/>
            </a:p>
          </p:txBody>
        </p:sp>
      </p:grpSp>
      <p:grpSp>
        <p:nvGrpSpPr>
          <p:cNvPr id="96274" name="Group 18"/>
          <p:cNvGrpSpPr>
            <a:grpSpLocks/>
          </p:cNvGrpSpPr>
          <p:nvPr/>
        </p:nvGrpSpPr>
        <p:grpSpPr bwMode="auto">
          <a:xfrm>
            <a:off x="3581400" y="1831975"/>
            <a:ext cx="2166938" cy="4035425"/>
            <a:chOff x="2208" y="1296"/>
            <a:chExt cx="1365" cy="2542"/>
          </a:xfrm>
        </p:grpSpPr>
        <p:sp>
          <p:nvSpPr>
            <p:cNvPr id="96275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6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7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8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9" name="Oval 23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6280" name="Oval 24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6281" name="Oval 25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6282" name="Oval 26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6283" name="Oval 27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6284" name="Text Box 28"/>
            <p:cNvSpPr txBox="1">
              <a:spLocks noChangeArrowheads="1"/>
            </p:cNvSpPr>
            <p:nvPr/>
          </p:nvSpPr>
          <p:spPr bwMode="gray">
            <a:xfrm>
              <a:off x="2764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96285" name="Text Box 29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7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Verdana" pitchFamily="34" charset="0"/>
                </a:rPr>
                <a:t>ThemeGallery is a Design Digital Content &amp; Contents mall developed by Guild Design Inc.</a:t>
              </a:r>
              <a:endParaRPr lang="en-US"/>
            </a:p>
          </p:txBody>
        </p:sp>
        <p:sp>
          <p:nvSpPr>
            <p:cNvPr id="96286" name="AutoShape 30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7" name="AutoShape 31"/>
            <p:cNvSpPr>
              <a:spLocks noChangeArrowheads="1"/>
            </p:cNvSpPr>
            <p:nvPr/>
          </p:nvSpPr>
          <p:spPr bwMode="gray">
            <a:xfrm>
              <a:off x="2238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6288" name="Group 32"/>
          <p:cNvGrpSpPr>
            <a:grpSpLocks/>
          </p:cNvGrpSpPr>
          <p:nvPr/>
        </p:nvGrpSpPr>
        <p:grpSpPr bwMode="auto">
          <a:xfrm>
            <a:off x="5937250" y="1831975"/>
            <a:ext cx="2170113" cy="4035425"/>
            <a:chOff x="3692" y="1296"/>
            <a:chExt cx="1367" cy="2542"/>
          </a:xfrm>
        </p:grpSpPr>
        <p:sp>
          <p:nvSpPr>
            <p:cNvPr id="96289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0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1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2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293" name="Group 37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96294" name="Oval 38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295" name="Oval 39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6296" name="Oval 40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6297" name="Oval 41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6298" name="Oval 42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96299" name="Text Box 43"/>
            <p:cNvSpPr txBox="1">
              <a:spLocks noChangeArrowheads="1"/>
            </p:cNvSpPr>
            <p:nvPr/>
          </p:nvSpPr>
          <p:spPr bwMode="gray">
            <a:xfrm>
              <a:off x="4252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96300" name="Text Box 44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7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Verdana" pitchFamily="34" charset="0"/>
                </a:rPr>
                <a:t>ThemeGallery is a Design Digital Content &amp; Contents mall developed by Guild Design Inc.</a:t>
              </a:r>
              <a:endParaRPr lang="en-US"/>
            </a:p>
          </p:txBody>
        </p:sp>
        <p:sp>
          <p:nvSpPr>
            <p:cNvPr id="96301" name="AutoShape 45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99BACC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2" name="AutoShape 46"/>
            <p:cNvSpPr>
              <a:spLocks noChangeArrowheads="1"/>
            </p:cNvSpPr>
            <p:nvPr/>
          </p:nvSpPr>
          <p:spPr bwMode="gray">
            <a:xfrm>
              <a:off x="3720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8DAD4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grpSp>
        <p:nvGrpSpPr>
          <p:cNvPr id="81923" name="Group 3"/>
          <p:cNvGrpSpPr>
            <a:grpSpLocks/>
          </p:cNvGrpSpPr>
          <p:nvPr/>
        </p:nvGrpSpPr>
        <p:grpSpPr bwMode="auto">
          <a:xfrm>
            <a:off x="0" y="3238500"/>
            <a:ext cx="9144000" cy="122238"/>
            <a:chOff x="0" y="1896"/>
            <a:chExt cx="5760" cy="120"/>
          </a:xfrm>
        </p:grpSpPr>
        <p:sp>
          <p:nvSpPr>
            <p:cNvPr id="81924" name="Rectangle 4"/>
            <p:cNvSpPr>
              <a:spLocks noChangeArrowheads="1"/>
            </p:cNvSpPr>
            <p:nvPr/>
          </p:nvSpPr>
          <p:spPr bwMode="gray">
            <a:xfrm>
              <a:off x="0" y="1896"/>
              <a:ext cx="5760" cy="4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808080">
                    <a:gamma/>
                    <a:tint val="15294"/>
                    <a:invGamma/>
                  </a:srgb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5" name="Rectangle 5"/>
            <p:cNvSpPr>
              <a:spLocks noChangeArrowheads="1"/>
            </p:cNvSpPr>
            <p:nvPr/>
          </p:nvSpPr>
          <p:spPr bwMode="gray">
            <a:xfrm>
              <a:off x="0" y="1942"/>
              <a:ext cx="5760" cy="74"/>
            </a:xfrm>
            <a:prstGeom prst="rect">
              <a:avLst/>
            </a:prstGeom>
            <a:gradFill rotWithShape="1">
              <a:gsLst>
                <a:gs pos="0">
                  <a:srgbClr val="5F5F5F">
                    <a:gamma/>
                    <a:tint val="30196"/>
                    <a:invGamma/>
                  </a:srgbClr>
                </a:gs>
                <a:gs pos="100000">
                  <a:srgbClr val="5F5F5F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926" name="Group 6"/>
          <p:cNvGrpSpPr>
            <a:grpSpLocks/>
          </p:cNvGrpSpPr>
          <p:nvPr/>
        </p:nvGrpSpPr>
        <p:grpSpPr bwMode="auto">
          <a:xfrm rot="3877067">
            <a:off x="4460082" y="4310856"/>
            <a:ext cx="2273300" cy="858837"/>
            <a:chOff x="2290" y="2725"/>
            <a:chExt cx="1832" cy="713"/>
          </a:xfrm>
        </p:grpSpPr>
        <p:grpSp>
          <p:nvGrpSpPr>
            <p:cNvPr id="81927" name="Group 7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81928" name="Freeform 8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29" name="Freeform 9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1930" name="Group 10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81931" name="Freeform 11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2" name="Freeform 12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1933" name="Group 13"/>
          <p:cNvGrpSpPr>
            <a:grpSpLocks/>
          </p:cNvGrpSpPr>
          <p:nvPr/>
        </p:nvGrpSpPr>
        <p:grpSpPr bwMode="auto">
          <a:xfrm>
            <a:off x="4313238" y="2686050"/>
            <a:ext cx="1270000" cy="1308100"/>
            <a:chOff x="2789" y="1625"/>
            <a:chExt cx="907" cy="907"/>
          </a:xfrm>
        </p:grpSpPr>
        <p:sp>
          <p:nvSpPr>
            <p:cNvPr id="81934" name="Oval 14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35" name="Oval 15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36" name="Oval 16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37" name="Oval 17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38" name="Oval 18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1939" name="Group 19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81940" name="Oval 20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41" name="Oval 21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42" name="Oval 22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43" name="Oval 23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1944" name="Group 24"/>
          <p:cNvGrpSpPr>
            <a:grpSpLocks/>
          </p:cNvGrpSpPr>
          <p:nvPr/>
        </p:nvGrpSpPr>
        <p:grpSpPr bwMode="auto">
          <a:xfrm rot="3877067">
            <a:off x="6426994" y="4377531"/>
            <a:ext cx="2273300" cy="858838"/>
            <a:chOff x="2290" y="2725"/>
            <a:chExt cx="1832" cy="713"/>
          </a:xfrm>
        </p:grpSpPr>
        <p:grpSp>
          <p:nvGrpSpPr>
            <p:cNvPr id="81945" name="Group 25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81946" name="Freeform 26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0066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47" name="Freeform 27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1948" name="Group 28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81949" name="Freeform 29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699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50" name="Freeform 30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1951" name="Oval 31"/>
          <p:cNvSpPr>
            <a:spLocks noChangeArrowheads="1"/>
          </p:cNvSpPr>
          <p:nvPr/>
        </p:nvSpPr>
        <p:spPr bwMode="gray">
          <a:xfrm>
            <a:off x="6089650" y="2541588"/>
            <a:ext cx="1524000" cy="1568450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tint val="0"/>
                  <a:invGamma/>
                </a:srgbClr>
              </a:gs>
              <a:gs pos="50000">
                <a:srgbClr val="3399FF"/>
              </a:gs>
              <a:gs pos="100000">
                <a:srgbClr val="3399FF">
                  <a:gamma/>
                  <a:tint val="0"/>
                  <a:invGamma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52" name="Oval 32"/>
          <p:cNvSpPr>
            <a:spLocks noChangeArrowheads="1"/>
          </p:cNvSpPr>
          <p:nvPr/>
        </p:nvSpPr>
        <p:spPr bwMode="gray">
          <a:xfrm>
            <a:off x="6089650" y="2541588"/>
            <a:ext cx="1524000" cy="1568450"/>
          </a:xfrm>
          <a:prstGeom prst="ellipse">
            <a:avLst/>
          </a:prstGeom>
          <a:gradFill rotWithShape="1">
            <a:gsLst>
              <a:gs pos="0">
                <a:srgbClr val="3399FF">
                  <a:alpha val="32001"/>
                </a:srgbClr>
              </a:gs>
              <a:gs pos="100000">
                <a:srgbClr val="3399FF">
                  <a:gamma/>
                  <a:shade val="0"/>
                  <a:invGamma/>
                  <a:alpha val="89999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53" name="Oval 33"/>
          <p:cNvSpPr>
            <a:spLocks noChangeArrowheads="1"/>
          </p:cNvSpPr>
          <p:nvPr/>
        </p:nvSpPr>
        <p:spPr bwMode="gray">
          <a:xfrm>
            <a:off x="6191250" y="2644775"/>
            <a:ext cx="1323975" cy="1362075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shade val="54118"/>
                  <a:invGamma/>
                </a:srgbClr>
              </a:gs>
              <a:gs pos="50000">
                <a:srgbClr val="3399FF"/>
              </a:gs>
              <a:gs pos="100000">
                <a:srgbClr val="3399FF">
                  <a:gamma/>
                  <a:shade val="54118"/>
                  <a:invGamma/>
                </a:srgb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954" name="Oval 34"/>
          <p:cNvSpPr>
            <a:spLocks noChangeArrowheads="1"/>
          </p:cNvSpPr>
          <p:nvPr/>
        </p:nvSpPr>
        <p:spPr bwMode="gray">
          <a:xfrm>
            <a:off x="6192838" y="2647950"/>
            <a:ext cx="1323975" cy="1362075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shade val="63529"/>
                  <a:invGamma/>
                </a:srgbClr>
              </a:gs>
              <a:gs pos="100000">
                <a:srgbClr val="3399FF">
                  <a:alpha val="0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955" name="Oval 35"/>
          <p:cNvSpPr>
            <a:spLocks noChangeArrowheads="1"/>
          </p:cNvSpPr>
          <p:nvPr/>
        </p:nvSpPr>
        <p:spPr bwMode="gray">
          <a:xfrm>
            <a:off x="6256338" y="2713038"/>
            <a:ext cx="1192212" cy="1225550"/>
          </a:xfrm>
          <a:prstGeom prst="ellipse">
            <a:avLst/>
          </a:prstGeom>
          <a:solidFill>
            <a:srgbClr val="000000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1956" name="Group 36"/>
          <p:cNvGrpSpPr>
            <a:grpSpLocks/>
          </p:cNvGrpSpPr>
          <p:nvPr/>
        </p:nvGrpSpPr>
        <p:grpSpPr bwMode="auto">
          <a:xfrm>
            <a:off x="6275388" y="2732088"/>
            <a:ext cx="1155700" cy="1189037"/>
            <a:chOff x="4166" y="1706"/>
            <a:chExt cx="1252" cy="1252"/>
          </a:xfrm>
        </p:grpSpPr>
        <p:sp>
          <p:nvSpPr>
            <p:cNvPr id="81957" name="Oval 37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1958" name="Oval 38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1959" name="Oval 39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1960" name="Oval 40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81961" name="Group 41"/>
          <p:cNvGrpSpPr>
            <a:grpSpLocks/>
          </p:cNvGrpSpPr>
          <p:nvPr/>
        </p:nvGrpSpPr>
        <p:grpSpPr bwMode="auto">
          <a:xfrm rot="3877067">
            <a:off x="2655094" y="4310856"/>
            <a:ext cx="2273300" cy="858838"/>
            <a:chOff x="2290" y="2725"/>
            <a:chExt cx="1832" cy="713"/>
          </a:xfrm>
        </p:grpSpPr>
        <p:grpSp>
          <p:nvGrpSpPr>
            <p:cNvPr id="81962" name="Group 42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81963" name="Freeform 43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64" name="Freeform 44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1965" name="Group 45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81966" name="Freeform 46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67" name="Freeform 47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1968" name="Group 48"/>
          <p:cNvGrpSpPr>
            <a:grpSpLocks/>
          </p:cNvGrpSpPr>
          <p:nvPr/>
        </p:nvGrpSpPr>
        <p:grpSpPr bwMode="auto">
          <a:xfrm>
            <a:off x="2509838" y="2686050"/>
            <a:ext cx="1268412" cy="1308100"/>
            <a:chOff x="2789" y="1625"/>
            <a:chExt cx="907" cy="907"/>
          </a:xfrm>
        </p:grpSpPr>
        <p:sp>
          <p:nvSpPr>
            <p:cNvPr id="81969" name="Oval 49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70" name="Oval 50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71" name="Oval 51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72" name="Oval 52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73" name="Oval 53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1974" name="Group 54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81975" name="Oval 55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76" name="Oval 56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77" name="Oval 57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78" name="Oval 58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1979" name="Group 59"/>
          <p:cNvGrpSpPr>
            <a:grpSpLocks/>
          </p:cNvGrpSpPr>
          <p:nvPr/>
        </p:nvGrpSpPr>
        <p:grpSpPr bwMode="auto">
          <a:xfrm rot="3877067">
            <a:off x="908844" y="4310856"/>
            <a:ext cx="2273300" cy="858838"/>
            <a:chOff x="2290" y="2725"/>
            <a:chExt cx="1832" cy="713"/>
          </a:xfrm>
        </p:grpSpPr>
        <p:grpSp>
          <p:nvGrpSpPr>
            <p:cNvPr id="81980" name="Group 60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81981" name="Freeform 61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82" name="Freeform 62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1983" name="Group 63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81984" name="Freeform 64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85" name="Freeform 65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1986" name="Group 66"/>
          <p:cNvGrpSpPr>
            <a:grpSpLocks/>
          </p:cNvGrpSpPr>
          <p:nvPr/>
        </p:nvGrpSpPr>
        <p:grpSpPr bwMode="auto">
          <a:xfrm>
            <a:off x="762000" y="2686050"/>
            <a:ext cx="1268413" cy="1308100"/>
            <a:chOff x="2789" y="1625"/>
            <a:chExt cx="907" cy="907"/>
          </a:xfrm>
        </p:grpSpPr>
        <p:sp>
          <p:nvSpPr>
            <p:cNvPr id="81987" name="Oval 67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88" name="Oval 68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89" name="Oval 69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90" name="Oval 70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91" name="Oval 71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1992" name="Group 72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81993" name="Oval 73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94" name="Oval 74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95" name="Oval 75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96" name="Oval 76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81997" name="Text Box 77"/>
          <p:cNvSpPr txBox="1">
            <a:spLocks noChangeArrowheads="1"/>
          </p:cNvSpPr>
          <p:nvPr/>
        </p:nvSpPr>
        <p:spPr bwMode="gray">
          <a:xfrm rot="3925970">
            <a:off x="1127125" y="4502150"/>
            <a:ext cx="1355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chemeClr val="bg1"/>
                </a:solidFill>
              </a:rPr>
              <a:t>Your Text</a:t>
            </a:r>
          </a:p>
        </p:txBody>
      </p:sp>
      <p:sp>
        <p:nvSpPr>
          <p:cNvPr id="81998" name="Text Box 78"/>
          <p:cNvSpPr txBox="1">
            <a:spLocks noChangeArrowheads="1"/>
          </p:cNvSpPr>
          <p:nvPr/>
        </p:nvSpPr>
        <p:spPr bwMode="gray">
          <a:xfrm rot="3925970">
            <a:off x="1593057" y="4226719"/>
            <a:ext cx="1001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/>
              <a:t>Your Text</a:t>
            </a:r>
          </a:p>
        </p:txBody>
      </p:sp>
      <p:sp>
        <p:nvSpPr>
          <p:cNvPr id="81999" name="Text Box 79"/>
          <p:cNvSpPr txBox="1">
            <a:spLocks noChangeArrowheads="1"/>
          </p:cNvSpPr>
          <p:nvPr/>
        </p:nvSpPr>
        <p:spPr bwMode="gray">
          <a:xfrm rot="3925970">
            <a:off x="2868613" y="4502150"/>
            <a:ext cx="1355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chemeClr val="bg1"/>
                </a:solidFill>
              </a:rPr>
              <a:t>Your Text</a:t>
            </a:r>
          </a:p>
        </p:txBody>
      </p:sp>
      <p:sp>
        <p:nvSpPr>
          <p:cNvPr id="82000" name="Text Box 80"/>
          <p:cNvSpPr txBox="1">
            <a:spLocks noChangeArrowheads="1"/>
          </p:cNvSpPr>
          <p:nvPr/>
        </p:nvSpPr>
        <p:spPr bwMode="gray">
          <a:xfrm rot="3925970">
            <a:off x="3334544" y="4226719"/>
            <a:ext cx="1001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/>
              <a:t>Your Text</a:t>
            </a:r>
          </a:p>
        </p:txBody>
      </p:sp>
      <p:sp>
        <p:nvSpPr>
          <p:cNvPr id="82001" name="Text Box 81"/>
          <p:cNvSpPr txBox="1">
            <a:spLocks noChangeArrowheads="1"/>
          </p:cNvSpPr>
          <p:nvPr/>
        </p:nvSpPr>
        <p:spPr bwMode="gray">
          <a:xfrm rot="3925970">
            <a:off x="4681538" y="4502150"/>
            <a:ext cx="1355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chemeClr val="bg1"/>
                </a:solidFill>
              </a:rPr>
              <a:t>Your Text</a:t>
            </a:r>
          </a:p>
        </p:txBody>
      </p:sp>
      <p:sp>
        <p:nvSpPr>
          <p:cNvPr id="82002" name="Text Box 82"/>
          <p:cNvSpPr txBox="1">
            <a:spLocks noChangeArrowheads="1"/>
          </p:cNvSpPr>
          <p:nvPr/>
        </p:nvSpPr>
        <p:spPr bwMode="gray">
          <a:xfrm rot="3925970">
            <a:off x="5147469" y="4226719"/>
            <a:ext cx="1001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/>
              <a:t>Your Text</a:t>
            </a:r>
          </a:p>
        </p:txBody>
      </p:sp>
      <p:sp>
        <p:nvSpPr>
          <p:cNvPr id="82003" name="Text Box 83"/>
          <p:cNvSpPr txBox="1">
            <a:spLocks noChangeArrowheads="1"/>
          </p:cNvSpPr>
          <p:nvPr/>
        </p:nvSpPr>
        <p:spPr bwMode="gray">
          <a:xfrm rot="3925970">
            <a:off x="6634163" y="4645025"/>
            <a:ext cx="1355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chemeClr val="bg1"/>
                </a:solidFill>
              </a:rPr>
              <a:t>Your Text</a:t>
            </a:r>
          </a:p>
        </p:txBody>
      </p:sp>
      <p:sp>
        <p:nvSpPr>
          <p:cNvPr id="82004" name="Text Box 84"/>
          <p:cNvSpPr txBox="1">
            <a:spLocks noChangeArrowheads="1"/>
          </p:cNvSpPr>
          <p:nvPr/>
        </p:nvSpPr>
        <p:spPr bwMode="gray">
          <a:xfrm rot="3925970">
            <a:off x="7098507" y="4369594"/>
            <a:ext cx="1001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/>
              <a:t>Your Text</a:t>
            </a:r>
          </a:p>
        </p:txBody>
      </p:sp>
      <p:grpSp>
        <p:nvGrpSpPr>
          <p:cNvPr id="82005" name="Group 85"/>
          <p:cNvGrpSpPr>
            <a:grpSpLocks/>
          </p:cNvGrpSpPr>
          <p:nvPr/>
        </p:nvGrpSpPr>
        <p:grpSpPr bwMode="auto">
          <a:xfrm>
            <a:off x="1069975" y="1828800"/>
            <a:ext cx="6159500" cy="406400"/>
            <a:chOff x="967" y="1152"/>
            <a:chExt cx="3880" cy="256"/>
          </a:xfrm>
        </p:grpSpPr>
        <p:sp>
          <p:nvSpPr>
            <p:cNvPr id="82006" name="Text Box 86"/>
            <p:cNvSpPr txBox="1">
              <a:spLocks noChangeArrowheads="1"/>
            </p:cNvSpPr>
            <p:nvPr/>
          </p:nvSpPr>
          <p:spPr bwMode="gray">
            <a:xfrm>
              <a:off x="967" y="1177"/>
              <a:ext cx="4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  <a:latin typeface="Verdana" pitchFamily="34" charset="0"/>
                </a:rPr>
                <a:t>2001</a:t>
              </a:r>
            </a:p>
          </p:txBody>
        </p:sp>
        <p:sp>
          <p:nvSpPr>
            <p:cNvPr id="82007" name="Text Box 87"/>
            <p:cNvSpPr txBox="1">
              <a:spLocks noChangeArrowheads="1"/>
            </p:cNvSpPr>
            <p:nvPr/>
          </p:nvSpPr>
          <p:spPr bwMode="gray">
            <a:xfrm>
              <a:off x="2072" y="1177"/>
              <a:ext cx="4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  <a:latin typeface="Verdana" pitchFamily="34" charset="0"/>
                </a:rPr>
                <a:t>2002</a:t>
              </a:r>
            </a:p>
          </p:txBody>
        </p:sp>
        <p:sp>
          <p:nvSpPr>
            <p:cNvPr id="82008" name="Text Box 88"/>
            <p:cNvSpPr txBox="1">
              <a:spLocks noChangeArrowheads="1"/>
            </p:cNvSpPr>
            <p:nvPr/>
          </p:nvSpPr>
          <p:spPr bwMode="gray">
            <a:xfrm>
              <a:off x="3172" y="1177"/>
              <a:ext cx="4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  <a:latin typeface="Verdana" pitchFamily="34" charset="0"/>
                </a:rPr>
                <a:t>2003</a:t>
              </a:r>
            </a:p>
          </p:txBody>
        </p:sp>
        <p:sp>
          <p:nvSpPr>
            <p:cNvPr id="82009" name="Text Box 89"/>
            <p:cNvSpPr txBox="1">
              <a:spLocks noChangeArrowheads="1"/>
            </p:cNvSpPr>
            <p:nvPr/>
          </p:nvSpPr>
          <p:spPr bwMode="gray">
            <a:xfrm>
              <a:off x="4275" y="1152"/>
              <a:ext cx="5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chemeClr val="tx2"/>
                  </a:solidFill>
                  <a:latin typeface="Verdana" pitchFamily="34" charset="0"/>
                </a:rPr>
                <a:t>2004</a:t>
              </a:r>
            </a:p>
          </p:txBody>
        </p:sp>
        <p:cxnSp>
          <p:nvCxnSpPr>
            <p:cNvPr id="82010" name="AutoShape 90"/>
            <p:cNvCxnSpPr>
              <a:cxnSpLocks noChangeShapeType="1"/>
              <a:stCxn id="82006" idx="3"/>
              <a:endCxn id="82007" idx="1"/>
            </p:cNvCxnSpPr>
            <p:nvPr/>
          </p:nvCxnSpPr>
          <p:spPr bwMode="gray">
            <a:xfrm>
              <a:off x="1451" y="1293"/>
              <a:ext cx="621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2011" name="AutoShape 91"/>
            <p:cNvCxnSpPr>
              <a:cxnSpLocks noChangeShapeType="1"/>
              <a:stCxn id="82007" idx="3"/>
              <a:endCxn id="82008" idx="1"/>
            </p:cNvCxnSpPr>
            <p:nvPr/>
          </p:nvCxnSpPr>
          <p:spPr bwMode="gray">
            <a:xfrm>
              <a:off x="2556" y="1293"/>
              <a:ext cx="616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2012" name="AutoShape 92"/>
            <p:cNvCxnSpPr>
              <a:cxnSpLocks noChangeShapeType="1"/>
            </p:cNvCxnSpPr>
            <p:nvPr/>
          </p:nvCxnSpPr>
          <p:spPr bwMode="gray">
            <a:xfrm>
              <a:off x="3656" y="1296"/>
              <a:ext cx="616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Long </a:t>
            </a: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làm</a:t>
            </a:r>
            <a:endParaRPr lang="en-US" sz="2800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10m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2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530352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Presentation style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8956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746248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30" name="Pentagon 29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33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35" name="Pentagon 34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6" name="Pentagon 35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  <a:endParaRPr lang="en-US" sz="1800"/>
          </a:p>
        </p:txBody>
      </p:sp>
      <p:grpSp>
        <p:nvGrpSpPr>
          <p:cNvPr id="92163" name="Group 3"/>
          <p:cNvGrpSpPr>
            <a:grpSpLocks/>
          </p:cNvGrpSpPr>
          <p:nvPr/>
        </p:nvGrpSpPr>
        <p:grpSpPr bwMode="auto">
          <a:xfrm>
            <a:off x="2286000" y="1676400"/>
            <a:ext cx="4495800" cy="4514850"/>
            <a:chOff x="1824" y="633"/>
            <a:chExt cx="2834" cy="2849"/>
          </a:xfrm>
        </p:grpSpPr>
        <p:sp>
          <p:nvSpPr>
            <p:cNvPr id="92164" name="Puzzle3"/>
            <p:cNvSpPr>
              <a:spLocks noEditPoints="1" noChangeArrowheads="1"/>
            </p:cNvSpPr>
            <p:nvPr/>
          </p:nvSpPr>
          <p:spPr bwMode="gray">
            <a:xfrm>
              <a:off x="3204" y="633"/>
              <a:ext cx="1114" cy="1514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57150">
              <a:solidFill>
                <a:srgbClr val="FFFFFF"/>
              </a:solidFill>
              <a:miter lim="800000"/>
              <a:headEnd/>
              <a:tailEnd/>
            </a:ln>
            <a:effectLst>
              <a:outerShdw dist="135003" dir="2471156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2165" name="Puzzle2"/>
            <p:cNvSpPr>
              <a:spLocks noEditPoints="1" noChangeArrowheads="1"/>
            </p:cNvSpPr>
            <p:nvPr/>
          </p:nvSpPr>
          <p:spPr bwMode="gray">
            <a:xfrm>
              <a:off x="2880" y="1736"/>
              <a:ext cx="1778" cy="1379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4549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57150">
              <a:solidFill>
                <a:srgbClr val="FFFFFF"/>
              </a:solidFill>
              <a:miter lim="800000"/>
              <a:headEnd/>
              <a:tailEnd/>
            </a:ln>
            <a:effectLst>
              <a:outerShdw dist="135003" dir="2471156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2166" name="Puzzle4"/>
            <p:cNvSpPr>
              <a:spLocks noEditPoints="1" noChangeArrowheads="1"/>
            </p:cNvSpPr>
            <p:nvPr/>
          </p:nvSpPr>
          <p:spPr bwMode="gray">
            <a:xfrm>
              <a:off x="2192" y="1719"/>
              <a:ext cx="1072" cy="1763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51373"/>
                    <a:invGamma/>
                  </a:schemeClr>
                </a:gs>
              </a:gsLst>
              <a:lin ang="18900000" scaled="1"/>
            </a:gradFill>
            <a:ln w="57150">
              <a:solidFill>
                <a:srgbClr val="FFFFFF"/>
              </a:solidFill>
              <a:miter lim="800000"/>
              <a:headEnd/>
              <a:tailEnd/>
            </a:ln>
            <a:effectLst>
              <a:outerShdw dist="135003" dir="2471156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2167" name="Puzzle1"/>
            <p:cNvSpPr>
              <a:spLocks noEditPoints="1" noChangeArrowheads="1"/>
            </p:cNvSpPr>
            <p:nvPr/>
          </p:nvSpPr>
          <p:spPr bwMode="gray">
            <a:xfrm>
              <a:off x="1824" y="1091"/>
              <a:ext cx="1800" cy="1051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57150">
              <a:solidFill>
                <a:srgbClr val="FFFFFF"/>
              </a:solidFill>
              <a:miter lim="800000"/>
              <a:headEnd/>
              <a:tailEnd/>
            </a:ln>
            <a:effectLst>
              <a:outerShdw dist="135003" dir="2471156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6477000" y="4191000"/>
            <a:ext cx="174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rgbClr val="5F5F5F"/>
                </a:solidFill>
              </a:rPr>
              <a:t>Add Your Text</a:t>
            </a:r>
          </a:p>
        </p:txBody>
      </p: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838200" y="35814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/>
            <a:r>
              <a:rPr lang="en-US" b="1">
                <a:solidFill>
                  <a:srgbClr val="5F5F5F"/>
                </a:solidFill>
              </a:rPr>
              <a:t>Add Your Text</a:t>
            </a:r>
          </a:p>
        </p:txBody>
      </p:sp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2438400" y="1676400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/>
            <a:r>
              <a:rPr lang="en-US" b="1">
                <a:solidFill>
                  <a:srgbClr val="5F5F5F"/>
                </a:solidFill>
              </a:rPr>
              <a:t>Add Your Text</a:t>
            </a:r>
          </a:p>
        </p:txBody>
      </p:sp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4267200" y="5867400"/>
            <a:ext cx="2811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b="1">
                <a:solidFill>
                  <a:srgbClr val="5F5F5F"/>
                </a:solidFill>
              </a:rPr>
              <a:t>Add Your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3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Diagram</a:t>
            </a:r>
          </a:p>
        </p:txBody>
      </p:sp>
      <p:sp>
        <p:nvSpPr>
          <p:cNvPr id="83971" name="AutoShape 3"/>
          <p:cNvSpPr>
            <a:spLocks noChangeArrowheads="1"/>
          </p:cNvSpPr>
          <p:nvPr/>
        </p:nvSpPr>
        <p:spPr bwMode="auto">
          <a:xfrm>
            <a:off x="6151563" y="3433763"/>
            <a:ext cx="1620837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4456113" y="3433763"/>
            <a:ext cx="1611312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AutoShape 5"/>
          <p:cNvSpPr>
            <a:spLocks noChangeArrowheads="1"/>
          </p:cNvSpPr>
          <p:nvPr/>
        </p:nvSpPr>
        <p:spPr bwMode="auto">
          <a:xfrm>
            <a:off x="2773363" y="3433763"/>
            <a:ext cx="1563687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AutoShape 6"/>
          <p:cNvSpPr>
            <a:spLocks noChangeArrowheads="1"/>
          </p:cNvSpPr>
          <p:nvPr/>
        </p:nvSpPr>
        <p:spPr bwMode="auto">
          <a:xfrm>
            <a:off x="1066800" y="3433763"/>
            <a:ext cx="1620838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3975" name="Group 7"/>
          <p:cNvGrpSpPr>
            <a:grpSpLocks/>
          </p:cNvGrpSpPr>
          <p:nvPr/>
        </p:nvGrpSpPr>
        <p:grpSpPr bwMode="auto">
          <a:xfrm>
            <a:off x="1287463" y="2057400"/>
            <a:ext cx="5895975" cy="936625"/>
            <a:chOff x="624" y="1152"/>
            <a:chExt cx="4080" cy="720"/>
          </a:xfrm>
        </p:grpSpPr>
        <p:sp>
          <p:nvSpPr>
            <p:cNvPr id="8397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pSp>
          <p:nvGrpSpPr>
            <p:cNvPr id="83977" name="Group 9"/>
            <p:cNvGrpSpPr>
              <a:grpSpLocks/>
            </p:cNvGrpSpPr>
            <p:nvPr/>
          </p:nvGrpSpPr>
          <p:grpSpPr bwMode="auto">
            <a:xfrm>
              <a:off x="1296" y="1296"/>
              <a:ext cx="624" cy="96"/>
              <a:chOff x="2003" y="3439"/>
              <a:chExt cx="468" cy="244"/>
            </a:xfrm>
          </p:grpSpPr>
          <p:sp>
            <p:nvSpPr>
              <p:cNvPr id="83978" name="Oval 10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79" name="Rectangle 11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80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81" name="Oval 13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3982" name="Rectangle 14"/>
            <p:cNvSpPr>
              <a:spLocks noChangeArrowheads="1"/>
            </p:cNvSpPr>
            <p:nvPr/>
          </p:nvSpPr>
          <p:spPr bwMode="gray">
            <a:xfrm rot="3419336">
              <a:off x="1776" y="1152"/>
              <a:ext cx="672" cy="672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pSp>
          <p:nvGrpSpPr>
            <p:cNvPr id="83983" name="Group 15"/>
            <p:cNvGrpSpPr>
              <a:grpSpLocks/>
            </p:cNvGrpSpPr>
            <p:nvPr/>
          </p:nvGrpSpPr>
          <p:grpSpPr bwMode="auto">
            <a:xfrm>
              <a:off x="2448" y="1296"/>
              <a:ext cx="624" cy="96"/>
              <a:chOff x="2003" y="3439"/>
              <a:chExt cx="468" cy="244"/>
            </a:xfrm>
          </p:grpSpPr>
          <p:sp>
            <p:nvSpPr>
              <p:cNvPr id="83984" name="Oval 16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85" name="Rectangle 17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86" name="Oval 18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87" name="Oval 19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3988" name="Rectangle 20"/>
            <p:cNvSpPr>
              <a:spLocks noChangeArrowheads="1"/>
            </p:cNvSpPr>
            <p:nvPr/>
          </p:nvSpPr>
          <p:spPr bwMode="gray">
            <a:xfrm rot="3419336">
              <a:off x="2880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pSp>
          <p:nvGrpSpPr>
            <p:cNvPr id="83989" name="Group 21"/>
            <p:cNvGrpSpPr>
              <a:grpSpLocks/>
            </p:cNvGrpSpPr>
            <p:nvPr/>
          </p:nvGrpSpPr>
          <p:grpSpPr bwMode="auto">
            <a:xfrm>
              <a:off x="3600" y="1296"/>
              <a:ext cx="816" cy="96"/>
              <a:chOff x="2003" y="3439"/>
              <a:chExt cx="468" cy="244"/>
            </a:xfrm>
          </p:grpSpPr>
          <p:sp>
            <p:nvSpPr>
              <p:cNvPr id="83990" name="Oval 22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91" name="Rectangle 23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92" name="Oval 24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93" name="Oval 25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3994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</p:grpSp>
      <p:sp>
        <p:nvSpPr>
          <p:cNvPr id="83995" name="Rectangle 27"/>
          <p:cNvSpPr>
            <a:spLocks noChangeArrowheads="1"/>
          </p:cNvSpPr>
          <p:nvPr/>
        </p:nvSpPr>
        <p:spPr bwMode="gray">
          <a:xfrm>
            <a:off x="1441450" y="2359025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83996" name="Rectangle 28"/>
          <p:cNvSpPr>
            <a:spLocks noChangeArrowheads="1"/>
          </p:cNvSpPr>
          <p:nvPr/>
        </p:nvSpPr>
        <p:spPr bwMode="gray">
          <a:xfrm>
            <a:off x="3136900" y="2359025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83997" name="Rectangle 29"/>
          <p:cNvSpPr>
            <a:spLocks noChangeArrowheads="1"/>
          </p:cNvSpPr>
          <p:nvPr/>
        </p:nvSpPr>
        <p:spPr bwMode="gray">
          <a:xfrm>
            <a:off x="4683125" y="2359025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83998" name="Rectangle 30"/>
          <p:cNvSpPr>
            <a:spLocks noChangeArrowheads="1"/>
          </p:cNvSpPr>
          <p:nvPr/>
        </p:nvSpPr>
        <p:spPr bwMode="gray">
          <a:xfrm>
            <a:off x="6378575" y="2359025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83999" name="Rectangle 31"/>
          <p:cNvSpPr>
            <a:spLocks noChangeArrowheads="1"/>
          </p:cNvSpPr>
          <p:nvPr/>
        </p:nvSpPr>
        <p:spPr bwMode="auto">
          <a:xfrm>
            <a:off x="1447800" y="365125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TEXT</a:t>
            </a:r>
          </a:p>
        </p:txBody>
      </p:sp>
      <p:sp>
        <p:nvSpPr>
          <p:cNvPr id="84000" name="Rectangle 32"/>
          <p:cNvSpPr>
            <a:spLocks noChangeArrowheads="1"/>
          </p:cNvSpPr>
          <p:nvPr/>
        </p:nvSpPr>
        <p:spPr bwMode="auto">
          <a:xfrm>
            <a:off x="3141663" y="365125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TEXT</a:t>
            </a:r>
          </a:p>
        </p:txBody>
      </p:sp>
      <p:sp>
        <p:nvSpPr>
          <p:cNvPr id="84001" name="Rectangle 33"/>
          <p:cNvSpPr>
            <a:spLocks noChangeArrowheads="1"/>
          </p:cNvSpPr>
          <p:nvPr/>
        </p:nvSpPr>
        <p:spPr bwMode="auto">
          <a:xfrm>
            <a:off x="4837113" y="365125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TEXT</a:t>
            </a:r>
          </a:p>
        </p:txBody>
      </p:sp>
      <p:sp>
        <p:nvSpPr>
          <p:cNvPr id="84002" name="Rectangle 34"/>
          <p:cNvSpPr>
            <a:spLocks noChangeArrowheads="1"/>
          </p:cNvSpPr>
          <p:nvPr/>
        </p:nvSpPr>
        <p:spPr bwMode="auto">
          <a:xfrm>
            <a:off x="6532563" y="365125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TEXT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</a:t>
            </a:r>
          </a:p>
        </p:txBody>
      </p:sp>
      <p:graphicFrame>
        <p:nvGraphicFramePr>
          <p:cNvPr id="85058" name="Group 66"/>
          <p:cNvGraphicFramePr>
            <a:graphicFrameLocks noGrp="1"/>
          </p:cNvGraphicFramePr>
          <p:nvPr>
            <p:ph idx="1"/>
          </p:nvPr>
        </p:nvGraphicFramePr>
        <p:xfrm>
          <a:off x="838200" y="2165350"/>
          <a:ext cx="7467600" cy="3124203"/>
        </p:xfrm>
        <a:graphic>
          <a:graphicData uri="http://schemas.openxmlformats.org/drawingml/2006/table">
            <a:tbl>
              <a:tblPr/>
              <a:tblGrid>
                <a:gridCol w="1684338"/>
                <a:gridCol w="1174750"/>
                <a:gridCol w="1152525"/>
                <a:gridCol w="1149350"/>
                <a:gridCol w="1157287"/>
                <a:gridCol w="1149350"/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grpSp>
        <p:nvGrpSpPr>
          <p:cNvPr id="97282" name="Group 2"/>
          <p:cNvGrpSpPr>
            <a:grpSpLocks/>
          </p:cNvGrpSpPr>
          <p:nvPr/>
        </p:nvGrpSpPr>
        <p:grpSpPr bwMode="auto">
          <a:xfrm>
            <a:off x="1443038" y="2003425"/>
            <a:ext cx="6329362" cy="3711575"/>
            <a:chOff x="864" y="1310"/>
            <a:chExt cx="3987" cy="2338"/>
          </a:xfrm>
        </p:grpSpPr>
        <p:sp>
          <p:nvSpPr>
            <p:cNvPr id="97283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rgbClr val="F7F9F2"/>
                </a:gs>
              </a:gsLst>
              <a:lin ang="2700000" scaled="1"/>
            </a:gradFill>
            <a:ln w="3175">
              <a:noFill/>
              <a:round/>
              <a:headEnd/>
              <a:tailEnd type="none" w="sm" len="sm"/>
            </a:ln>
            <a:effectLst/>
          </p:spPr>
          <p:txBody>
            <a:bodyPr vert="eaVert"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97284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808080">
                    <a:gamma/>
                    <a:tint val="63529"/>
                    <a:invGamma/>
                  </a:srgbClr>
                </a:gs>
                <a:gs pos="100000">
                  <a:srgbClr val="808080"/>
                </a:gs>
              </a:gsLst>
              <a:lin ang="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5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2791BB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6" name="Arc 6"/>
            <p:cNvSpPr>
              <a:spLocks/>
            </p:cNvSpPr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G0" fmla="+- 0 0 0"/>
                <a:gd name="G1" fmla="+- 17105 0 0"/>
                <a:gd name="G2" fmla="+- 21600 0 0"/>
                <a:gd name="T0" fmla="*/ 13190 w 21600"/>
                <a:gd name="T1" fmla="*/ 0 h 29046"/>
                <a:gd name="T2" fmla="*/ 17999 w 21600"/>
                <a:gd name="T3" fmla="*/ 29046 h 29046"/>
                <a:gd name="T4" fmla="*/ 0 w 21600"/>
                <a:gd name="T5" fmla="*/ 17105 h 29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3529"/>
                    <a:invGamma/>
                  </a:schemeClr>
                </a:gs>
              </a:gsLst>
              <a:lin ang="54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7" name="Arc 7"/>
            <p:cNvSpPr>
              <a:spLocks/>
            </p:cNvSpPr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G0" fmla="+- 3659 0 0"/>
                <a:gd name="G1" fmla="+- 0 0 0"/>
                <a:gd name="G2" fmla="+- 21600 0 0"/>
                <a:gd name="T0" fmla="*/ 25114 w 25114"/>
                <a:gd name="T1" fmla="*/ 2497 h 21600"/>
                <a:gd name="T2" fmla="*/ 0 w 25114"/>
                <a:gd name="T3" fmla="*/ 21288 h 21600"/>
                <a:gd name="T4" fmla="*/ 3659 w 2511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69804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8" name="Arc 8"/>
            <p:cNvSpPr>
              <a:spLocks/>
            </p:cNvSpPr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G0" fmla="+- 9843 0 0"/>
                <a:gd name="G1" fmla="+- 21600 0 0"/>
                <a:gd name="G2" fmla="+- 21600 0 0"/>
                <a:gd name="T0" fmla="*/ 0 w 24549"/>
                <a:gd name="T1" fmla="*/ 2373 h 21600"/>
                <a:gd name="T2" fmla="*/ 24549 w 24549"/>
                <a:gd name="T3" fmla="*/ 5780 h 21600"/>
                <a:gd name="T4" fmla="*/ 9843 w 2454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9" name="Arc 9"/>
            <p:cNvSpPr>
              <a:spLocks/>
            </p:cNvSpPr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G0" fmla="+- 0 0 0"/>
                <a:gd name="G1" fmla="+- 19945 0 0"/>
                <a:gd name="G2" fmla="+- 21600 0 0"/>
                <a:gd name="T0" fmla="*/ 8292 w 21600"/>
                <a:gd name="T1" fmla="*/ 0 h 30468"/>
                <a:gd name="T2" fmla="*/ 18863 w 21600"/>
                <a:gd name="T3" fmla="*/ 30468 h 30468"/>
                <a:gd name="T4" fmla="*/ 0 w 21600"/>
                <a:gd name="T5" fmla="*/ 19945 h 30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0" name="Freeform 10"/>
            <p:cNvSpPr>
              <a:spLocks/>
            </p:cNvSpPr>
            <p:nvPr/>
          </p:nvSpPr>
          <p:spPr bwMode="gray">
            <a:xfrm>
              <a:off x="3442" y="2282"/>
              <a:ext cx="1105" cy="1120"/>
            </a:xfrm>
            <a:custGeom>
              <a:avLst/>
              <a:gdLst/>
              <a:ahLst/>
              <a:cxnLst>
                <a:cxn ang="0">
                  <a:pos x="9" y="888"/>
                </a:cxn>
                <a:cxn ang="0">
                  <a:pos x="1105" y="0"/>
                </a:cxn>
                <a:cxn ang="0">
                  <a:pos x="1081" y="256"/>
                </a:cxn>
                <a:cxn ang="0">
                  <a:pos x="705" y="704"/>
                </a:cxn>
                <a:cxn ang="0">
                  <a:pos x="17" y="1120"/>
                </a:cxn>
                <a:cxn ang="0">
                  <a:pos x="9" y="888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66667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7291" name="Arc 11"/>
            <p:cNvSpPr>
              <a:spLocks/>
            </p:cNvSpPr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016 w 18016"/>
                <a:gd name="T1" fmla="*/ 11915 h 21282"/>
                <a:gd name="T2" fmla="*/ 3695 w 18016"/>
                <a:gd name="T3" fmla="*/ 21282 h 21282"/>
                <a:gd name="T4" fmla="*/ 0 w 18016"/>
                <a:gd name="T5" fmla="*/ 0 h 2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2" name="Freeform 12"/>
            <p:cNvSpPr>
              <a:spLocks/>
            </p:cNvSpPr>
            <p:nvPr/>
          </p:nvSpPr>
          <p:spPr bwMode="gray">
            <a:xfrm>
              <a:off x="2819" y="2496"/>
              <a:ext cx="648" cy="928"/>
            </a:xfrm>
            <a:custGeom>
              <a:avLst/>
              <a:gdLst/>
              <a:ahLst/>
              <a:cxnLst>
                <a:cxn ang="0">
                  <a:pos x="648" y="632"/>
                </a:cxn>
                <a:cxn ang="0">
                  <a:pos x="648" y="928"/>
                </a:cxn>
                <a:cxn ang="0">
                  <a:pos x="0" y="64"/>
                </a:cxn>
                <a:cxn ang="0">
                  <a:pos x="96" y="0"/>
                </a:cxn>
                <a:cxn ang="0">
                  <a:pos x="648" y="632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7293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tint val="2431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4" name="Text Box 14"/>
            <p:cNvSpPr txBox="1">
              <a:spLocks noChangeArrowheads="1"/>
            </p:cNvSpPr>
            <p:nvPr/>
          </p:nvSpPr>
          <p:spPr bwMode="gray">
            <a:xfrm>
              <a:off x="1179" y="2258"/>
              <a:ext cx="57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Text1</a:t>
              </a:r>
            </a:p>
          </p:txBody>
        </p:sp>
        <p:sp>
          <p:nvSpPr>
            <p:cNvPr id="97295" name="Text Box 15"/>
            <p:cNvSpPr txBox="1">
              <a:spLocks noChangeArrowheads="1"/>
            </p:cNvSpPr>
            <p:nvPr/>
          </p:nvSpPr>
          <p:spPr bwMode="gray">
            <a:xfrm>
              <a:off x="2379" y="1490"/>
              <a:ext cx="57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Text2</a:t>
              </a:r>
            </a:p>
          </p:txBody>
        </p:sp>
        <p:sp>
          <p:nvSpPr>
            <p:cNvPr id="97296" name="Text Box 16"/>
            <p:cNvSpPr txBox="1">
              <a:spLocks noChangeArrowheads="1"/>
            </p:cNvSpPr>
            <p:nvPr/>
          </p:nvSpPr>
          <p:spPr bwMode="gray">
            <a:xfrm>
              <a:off x="3531" y="1682"/>
              <a:ext cx="57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Text3</a:t>
              </a:r>
            </a:p>
          </p:txBody>
        </p:sp>
        <p:sp>
          <p:nvSpPr>
            <p:cNvPr id="97297" name="Text Box 17"/>
            <p:cNvSpPr txBox="1">
              <a:spLocks noChangeArrowheads="1"/>
            </p:cNvSpPr>
            <p:nvPr/>
          </p:nvSpPr>
          <p:spPr bwMode="gray">
            <a:xfrm>
              <a:off x="3339" y="2450"/>
              <a:ext cx="57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Text4</a:t>
              </a:r>
            </a:p>
          </p:txBody>
        </p:sp>
        <p:sp>
          <p:nvSpPr>
            <p:cNvPr id="97298" name="Text Box 18"/>
            <p:cNvSpPr txBox="1">
              <a:spLocks noChangeArrowheads="1"/>
            </p:cNvSpPr>
            <p:nvPr/>
          </p:nvSpPr>
          <p:spPr bwMode="gray">
            <a:xfrm>
              <a:off x="1947" y="2882"/>
              <a:ext cx="57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Text5</a:t>
              </a:r>
            </a:p>
          </p:txBody>
        </p:sp>
        <p:sp>
          <p:nvSpPr>
            <p:cNvPr id="97299" name="Freeform 19"/>
            <p:cNvSpPr>
              <a:spLocks/>
            </p:cNvSpPr>
            <p:nvPr/>
          </p:nvSpPr>
          <p:spPr bwMode="gray">
            <a:xfrm>
              <a:off x="2768" y="2632"/>
              <a:ext cx="544" cy="68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56" y="528"/>
                </a:cxn>
                <a:cxn ang="0">
                  <a:pos x="264" y="680"/>
                </a:cxn>
                <a:cxn ang="0">
                  <a:pos x="448" y="624"/>
                </a:cxn>
                <a:cxn ang="0">
                  <a:pos x="544" y="576"/>
                </a:cxn>
                <a:cxn ang="0">
                  <a:pos x="112" y="0"/>
                </a:cxn>
                <a:cxn ang="0">
                  <a:pos x="0" y="16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alpha val="19000"/>
                  </a:schemeClr>
                </a:gs>
                <a:gs pos="100000">
                  <a:schemeClr val="hlink">
                    <a:gamma/>
                    <a:tint val="66667"/>
                    <a:invGamma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00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301" name="Rectangle 21"/>
          <p:cNvSpPr>
            <a:spLocks noGrp="1" noChangeArrowheads="1"/>
          </p:cNvSpPr>
          <p:nvPr>
            <p:ph type="title"/>
          </p:nvPr>
        </p:nvSpPr>
        <p:spPr bwMode="gray">
          <a:noFill/>
          <a:ln/>
        </p:spPr>
        <p:txBody>
          <a:bodyPr/>
          <a:lstStyle/>
          <a:p>
            <a:r>
              <a:rPr lang="en-US"/>
              <a:t>3-D Pie Chart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Diagram</a:t>
            </a:r>
          </a:p>
        </p:txBody>
      </p:sp>
      <p:sp>
        <p:nvSpPr>
          <p:cNvPr id="100355" name="AutoShape 3"/>
          <p:cNvSpPr>
            <a:spLocks noChangeArrowheads="1"/>
          </p:cNvSpPr>
          <p:nvPr/>
        </p:nvSpPr>
        <p:spPr bwMode="gray">
          <a:xfrm>
            <a:off x="1905000" y="2362200"/>
            <a:ext cx="5530850" cy="2743200"/>
          </a:xfrm>
          <a:prstGeom prst="upArrow">
            <a:avLst>
              <a:gd name="adj1" fmla="val 57824"/>
              <a:gd name="adj2" fmla="val 54398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56" name="AutoShape 4"/>
          <p:cNvSpPr>
            <a:spLocks noChangeArrowheads="1"/>
          </p:cNvSpPr>
          <p:nvPr/>
        </p:nvSpPr>
        <p:spPr bwMode="gray">
          <a:xfrm>
            <a:off x="1676400" y="1600200"/>
            <a:ext cx="5791200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3399"/>
              </a:gs>
              <a:gs pos="50000">
                <a:srgbClr val="003399">
                  <a:gamma/>
                  <a:tint val="64314"/>
                  <a:invGamma/>
                </a:srgbClr>
              </a:gs>
              <a:gs pos="100000">
                <a:srgbClr val="003399"/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Add Your Text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gray">
          <a:xfrm>
            <a:off x="3656013" y="2971800"/>
            <a:ext cx="18065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bg1"/>
                </a:solidFill>
              </a:rPr>
              <a:t>Add Your Text</a:t>
            </a:r>
          </a:p>
        </p:txBody>
      </p:sp>
      <p:grpSp>
        <p:nvGrpSpPr>
          <p:cNvPr id="100358" name="Group 6"/>
          <p:cNvGrpSpPr>
            <a:grpSpLocks/>
          </p:cNvGrpSpPr>
          <p:nvPr/>
        </p:nvGrpSpPr>
        <p:grpSpPr bwMode="auto">
          <a:xfrm>
            <a:off x="914400" y="4235450"/>
            <a:ext cx="1579563" cy="2070100"/>
            <a:chOff x="576" y="2476"/>
            <a:chExt cx="995" cy="1304"/>
          </a:xfrm>
        </p:grpSpPr>
        <p:grpSp>
          <p:nvGrpSpPr>
            <p:cNvPr id="100359" name="Group 7"/>
            <p:cNvGrpSpPr>
              <a:grpSpLocks/>
            </p:cNvGrpSpPr>
            <p:nvPr/>
          </p:nvGrpSpPr>
          <p:grpSpPr bwMode="auto">
            <a:xfrm>
              <a:off x="576" y="2476"/>
              <a:ext cx="936" cy="954"/>
              <a:chOff x="624" y="1584"/>
              <a:chExt cx="1248" cy="1296"/>
            </a:xfrm>
          </p:grpSpPr>
          <p:grpSp>
            <p:nvGrpSpPr>
              <p:cNvPr id="100360" name="Group 8"/>
              <p:cNvGrpSpPr>
                <a:grpSpLocks/>
              </p:cNvGrpSpPr>
              <p:nvPr/>
            </p:nvGrpSpPr>
            <p:grpSpPr bwMode="auto">
              <a:xfrm>
                <a:off x="624" y="1584"/>
                <a:ext cx="1248" cy="1296"/>
                <a:chOff x="2016" y="1920"/>
                <a:chExt cx="1680" cy="1680"/>
              </a:xfrm>
            </p:grpSpPr>
            <p:sp>
              <p:nvSpPr>
                <p:cNvPr id="100361" name="Oval 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3529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362" name="Freeform 10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363" name="Text Box 11"/>
              <p:cNvSpPr txBox="1">
                <a:spLocks noChangeArrowheads="1"/>
              </p:cNvSpPr>
              <p:nvPr/>
            </p:nvSpPr>
            <p:spPr bwMode="gray">
              <a:xfrm>
                <a:off x="756" y="2244"/>
                <a:ext cx="974" cy="3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concept</a:t>
                </a:r>
              </a:p>
            </p:txBody>
          </p:sp>
        </p:grpSp>
        <p:sp>
          <p:nvSpPr>
            <p:cNvPr id="100364" name="Oval 12"/>
            <p:cNvSpPr>
              <a:spLocks noChangeArrowheads="1"/>
            </p:cNvSpPr>
            <p:nvPr/>
          </p:nvSpPr>
          <p:spPr bwMode="gray">
            <a:xfrm>
              <a:off x="576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100365" name="Group 13"/>
          <p:cNvGrpSpPr>
            <a:grpSpLocks/>
          </p:cNvGrpSpPr>
          <p:nvPr/>
        </p:nvGrpSpPr>
        <p:grpSpPr bwMode="auto">
          <a:xfrm>
            <a:off x="2819400" y="4235450"/>
            <a:ext cx="1617663" cy="2070100"/>
            <a:chOff x="1776" y="2476"/>
            <a:chExt cx="1019" cy="1304"/>
          </a:xfrm>
        </p:grpSpPr>
        <p:grpSp>
          <p:nvGrpSpPr>
            <p:cNvPr id="100366" name="Group 14"/>
            <p:cNvGrpSpPr>
              <a:grpSpLocks/>
            </p:cNvGrpSpPr>
            <p:nvPr/>
          </p:nvGrpSpPr>
          <p:grpSpPr bwMode="auto">
            <a:xfrm>
              <a:off x="1776" y="2476"/>
              <a:ext cx="960" cy="958"/>
              <a:chOff x="2016" y="1920"/>
              <a:chExt cx="1680" cy="1680"/>
            </a:xfrm>
          </p:grpSpPr>
          <p:sp>
            <p:nvSpPr>
              <p:cNvPr id="100367" name="Oval 1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368" name="Freeform 16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0369" name="Text Box 17"/>
            <p:cNvSpPr txBox="1">
              <a:spLocks noChangeArrowheads="1"/>
            </p:cNvSpPr>
            <p:nvPr/>
          </p:nvSpPr>
          <p:spPr bwMode="gray">
            <a:xfrm>
              <a:off x="1824" y="2936"/>
              <a:ext cx="8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Concept</a:t>
              </a:r>
            </a:p>
          </p:txBody>
        </p:sp>
        <p:sp>
          <p:nvSpPr>
            <p:cNvPr id="100370" name="Oval 18"/>
            <p:cNvSpPr>
              <a:spLocks noChangeArrowheads="1"/>
            </p:cNvSpPr>
            <p:nvPr/>
          </p:nvSpPr>
          <p:spPr bwMode="gray">
            <a:xfrm>
              <a:off x="1800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100371" name="Group 19"/>
          <p:cNvGrpSpPr>
            <a:grpSpLocks/>
          </p:cNvGrpSpPr>
          <p:nvPr/>
        </p:nvGrpSpPr>
        <p:grpSpPr bwMode="auto">
          <a:xfrm>
            <a:off x="4876800" y="4191000"/>
            <a:ext cx="1631950" cy="2114550"/>
            <a:chOff x="3072" y="2448"/>
            <a:chExt cx="1028" cy="1332"/>
          </a:xfrm>
        </p:grpSpPr>
        <p:grpSp>
          <p:nvGrpSpPr>
            <p:cNvPr id="100372" name="Group 20"/>
            <p:cNvGrpSpPr>
              <a:grpSpLocks/>
            </p:cNvGrpSpPr>
            <p:nvPr/>
          </p:nvGrpSpPr>
          <p:grpSpPr bwMode="auto">
            <a:xfrm>
              <a:off x="3072" y="2448"/>
              <a:ext cx="960" cy="958"/>
              <a:chOff x="2016" y="1920"/>
              <a:chExt cx="1680" cy="1680"/>
            </a:xfrm>
          </p:grpSpPr>
          <p:sp>
            <p:nvSpPr>
              <p:cNvPr id="100373" name="Oval 21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374" name="Freeform 22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0375" name="Text Box 23"/>
            <p:cNvSpPr txBox="1">
              <a:spLocks noChangeArrowheads="1"/>
            </p:cNvSpPr>
            <p:nvPr/>
          </p:nvSpPr>
          <p:spPr bwMode="gray">
            <a:xfrm>
              <a:off x="3120" y="2908"/>
              <a:ext cx="8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Concept</a:t>
              </a:r>
            </a:p>
          </p:txBody>
        </p:sp>
        <p:sp>
          <p:nvSpPr>
            <p:cNvPr id="100376" name="Oval 24"/>
            <p:cNvSpPr>
              <a:spLocks noChangeArrowheads="1"/>
            </p:cNvSpPr>
            <p:nvPr/>
          </p:nvSpPr>
          <p:spPr bwMode="gray">
            <a:xfrm>
              <a:off x="3105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100377" name="Group 25"/>
          <p:cNvGrpSpPr>
            <a:grpSpLocks/>
          </p:cNvGrpSpPr>
          <p:nvPr/>
        </p:nvGrpSpPr>
        <p:grpSpPr bwMode="auto">
          <a:xfrm>
            <a:off x="6781800" y="4191000"/>
            <a:ext cx="1579563" cy="2114550"/>
            <a:chOff x="4272" y="2448"/>
            <a:chExt cx="995" cy="1332"/>
          </a:xfrm>
        </p:grpSpPr>
        <p:grpSp>
          <p:nvGrpSpPr>
            <p:cNvPr id="100378" name="Group 26"/>
            <p:cNvGrpSpPr>
              <a:grpSpLocks/>
            </p:cNvGrpSpPr>
            <p:nvPr/>
          </p:nvGrpSpPr>
          <p:grpSpPr bwMode="auto">
            <a:xfrm>
              <a:off x="4272" y="2448"/>
              <a:ext cx="960" cy="965"/>
              <a:chOff x="2400" y="1488"/>
              <a:chExt cx="1152" cy="1152"/>
            </a:xfrm>
          </p:grpSpPr>
          <p:grpSp>
            <p:nvGrpSpPr>
              <p:cNvPr id="100379" name="Group 27"/>
              <p:cNvGrpSpPr>
                <a:grpSpLocks/>
              </p:cNvGrpSpPr>
              <p:nvPr/>
            </p:nvGrpSpPr>
            <p:grpSpPr bwMode="auto">
              <a:xfrm>
                <a:off x="2400" y="1488"/>
                <a:ext cx="1152" cy="1152"/>
                <a:chOff x="2016" y="1920"/>
                <a:chExt cx="1680" cy="1680"/>
              </a:xfrm>
            </p:grpSpPr>
            <p:sp>
              <p:nvSpPr>
                <p:cNvPr id="100380" name="Oval 2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381" name="Freeform 29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382" name="Text Box 30"/>
              <p:cNvSpPr txBox="1">
                <a:spLocks noChangeArrowheads="1"/>
              </p:cNvSpPr>
              <p:nvPr/>
            </p:nvSpPr>
            <p:spPr bwMode="gray">
              <a:xfrm>
                <a:off x="2508" y="2025"/>
                <a:ext cx="908" cy="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Concept</a:t>
                </a:r>
              </a:p>
            </p:txBody>
          </p:sp>
        </p:grpSp>
        <p:sp>
          <p:nvSpPr>
            <p:cNvPr id="100383" name="Oval 31"/>
            <p:cNvSpPr>
              <a:spLocks noChangeArrowheads="1"/>
            </p:cNvSpPr>
            <p:nvPr/>
          </p:nvSpPr>
          <p:spPr bwMode="gray">
            <a:xfrm>
              <a:off x="4272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white">
          <a:xfrm>
            <a:off x="2438400" y="4495800"/>
            <a:ext cx="472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Verdana" pitchFamily="34" charset="0"/>
              </a:rPr>
              <a:t>www.themegallery.com</a:t>
            </a:r>
          </a:p>
        </p:txBody>
      </p:sp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1676400" y="3352800"/>
            <a:ext cx="5759450" cy="863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Role,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responsibility, time table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baseline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Giang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5m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7" name="Pentagon 26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30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33" name="Pentagon 32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5" name="Pentagon 34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Ly, 10m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-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Chỉ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ra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mỗi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ng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làm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1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phần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(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có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thể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dùng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matrix table),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review,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chỉ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ra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hoạt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động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review, </a:t>
            </a:r>
          </a:p>
          <a:p>
            <a:pPr marL="342900" lvl="0" indent="-342900">
              <a:spcBef>
                <a:spcPct val="20000"/>
              </a:spcBef>
              <a:buClr>
                <a:schemeClr val="hlink"/>
              </a:buClr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</a:rPr>
              <a:t>Template</a:t>
            </a: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3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phiên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bản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requirement (t Việt, t Anh,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bản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Doc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cho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report 3)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tìm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hiểu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nghiệp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vụ</a:t>
            </a: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AutoNum type="arabicPeriod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DB design: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Goal: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b="1" kern="0" dirty="0">
                <a:solidFill>
                  <a:schemeClr val="accent2">
                    <a:lumMod val="75000"/>
                  </a:schemeClr>
                </a:solidFill>
              </a:rPr>
              <a:t>- Solve business requirement. </a:t>
            </a: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Following </a:t>
            </a:r>
            <a:r>
              <a:rPr lang="en-US" b="1" kern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3 Normal 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Form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Inherit customer data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Approach: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Bottom up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Design and edit, review, mere in Visio then create DB 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Result: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Picture design in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visio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 Level design</a:t>
            </a: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</a:t>
            </a:r>
            <a:r>
              <a:rPr kumimoji="0" lang="en-US" b="1" i="0" u="none" strike="noStrike" kern="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nonFunction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al requirement: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Need a lot of user using common DB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We develop a three layer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architecher</a:t>
            </a:r>
            <a:endParaRPr lang="en-US" b="1" kern="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lvl="1">
              <a:spcBef>
                <a:spcPct val="20000"/>
              </a:spcBef>
              <a:buClr>
                <a:schemeClr val="hlink"/>
              </a:buClr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lvl="1">
              <a:spcBef>
                <a:spcPct val="20000"/>
              </a:spcBef>
              <a:buClr>
                <a:schemeClr val="hlink"/>
              </a:buClr>
              <a:defRPr/>
            </a:pPr>
            <a:endParaRPr lang="en-US" dirty="0"/>
          </a:p>
          <a:p>
            <a:pPr lvl="1">
              <a:spcBef>
                <a:spcPct val="20000"/>
              </a:spcBef>
              <a:buClr>
                <a:schemeClr val="hlink"/>
              </a:buClr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7" y="2852737"/>
            <a:ext cx="538162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2293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=&gt;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Create a extranet web to implement our solution</a:t>
            </a: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lvl="0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</a:rPr>
              <a:t>Framework : 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Using MVC( Microsoft MVC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.Net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2.0)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Advange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beside common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advange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, it save our time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lang="en-US" b="1" kern="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7300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Detail 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</a:t>
            </a:r>
            <a:r>
              <a:rPr lang="en-US" b="1" kern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n</a:t>
            </a: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852" y="1418230"/>
            <a:ext cx="537210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227385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c014l">
  <a:themeElements>
    <a:clrScheme name="sample 3">
      <a:dk1>
        <a:srgbClr val="000066"/>
      </a:dk1>
      <a:lt1>
        <a:srgbClr val="FFFFFF"/>
      </a:lt1>
      <a:dk2>
        <a:srgbClr val="175B5B"/>
      </a:dk2>
      <a:lt2>
        <a:srgbClr val="C0C0C0"/>
      </a:lt2>
      <a:accent1>
        <a:srgbClr val="7DB038"/>
      </a:accent1>
      <a:accent2>
        <a:srgbClr val="6CA5D8"/>
      </a:accent2>
      <a:accent3>
        <a:srgbClr val="FFFFFF"/>
      </a:accent3>
      <a:accent4>
        <a:srgbClr val="000056"/>
      </a:accent4>
      <a:accent5>
        <a:srgbClr val="BFD4AE"/>
      </a:accent5>
      <a:accent6>
        <a:srgbClr val="6195C4"/>
      </a:accent6>
      <a:hlink>
        <a:srgbClr val="5D4BC7"/>
      </a:hlink>
      <a:folHlink>
        <a:srgbClr val="878FA5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B98A"/>
        </a:accent6>
        <a:hlink>
          <a:srgbClr val="7648EA"/>
        </a:hlink>
        <a:folHlink>
          <a:srgbClr val="6E96D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cdb2004c014l</Template>
  <TotalTime>142</TotalTime>
  <Words>1170</Words>
  <Application>Microsoft Office PowerPoint</Application>
  <PresentationFormat>On-screen Show (4:3)</PresentationFormat>
  <Paragraphs>557</Paragraphs>
  <Slides>35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cdb2004c014l</vt:lpstr>
      <vt:lpstr>Image</vt:lpstr>
      <vt:lpstr>Banking Credit System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Hot Tip</vt:lpstr>
      <vt:lpstr>Diagram</vt:lpstr>
      <vt:lpstr> Cycle Diagram</vt:lpstr>
      <vt:lpstr>Diagram</vt:lpstr>
      <vt:lpstr>Diagram</vt:lpstr>
      <vt:lpstr>Diagram</vt:lpstr>
      <vt:lpstr>Diagram</vt:lpstr>
      <vt:lpstr>Diagram</vt:lpstr>
      <vt:lpstr>Diagram</vt:lpstr>
      <vt:lpstr> Cycle Diagram</vt:lpstr>
      <vt:lpstr>Diagram</vt:lpstr>
      <vt:lpstr>Diagram</vt:lpstr>
      <vt:lpstr>Diagram</vt:lpstr>
      <vt:lpstr>Block Diagram</vt:lpstr>
      <vt:lpstr>Table</vt:lpstr>
      <vt:lpstr>3-D Pie Chart</vt:lpstr>
      <vt:lpstr>Block Diagram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Giang Tran</dc:creator>
  <cp:lastModifiedBy>ChinhPLQ</cp:lastModifiedBy>
  <cp:revision>56</cp:revision>
  <dcterms:created xsi:type="dcterms:W3CDTF">2011-04-21T03:51:42Z</dcterms:created>
  <dcterms:modified xsi:type="dcterms:W3CDTF">2011-04-22T19:26:43Z</dcterms:modified>
</cp:coreProperties>
</file>