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Default Extension="vml" ContentType="application/vnd.openxmlformats-officedocument.vmlDrawing"/>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diagrams/data5.xml" ContentType="application/vnd.openxmlformats-officedocument.drawingml.diagramData+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304" r:id="rId3"/>
    <p:sldId id="331" r:id="rId4"/>
    <p:sldId id="332" r:id="rId5"/>
    <p:sldId id="390" r:id="rId6"/>
    <p:sldId id="391" r:id="rId7"/>
    <p:sldId id="368" r:id="rId8"/>
    <p:sldId id="308" r:id="rId9"/>
    <p:sldId id="316" r:id="rId10"/>
    <p:sldId id="336" r:id="rId11"/>
    <p:sldId id="338" r:id="rId12"/>
    <p:sldId id="353" r:id="rId13"/>
    <p:sldId id="352" r:id="rId14"/>
    <p:sldId id="384" r:id="rId15"/>
    <p:sldId id="350" r:id="rId16"/>
    <p:sldId id="351" r:id="rId17"/>
    <p:sldId id="354" r:id="rId18"/>
    <p:sldId id="378" r:id="rId19"/>
    <p:sldId id="392" r:id="rId20"/>
    <p:sldId id="393" r:id="rId21"/>
    <p:sldId id="357" r:id="rId22"/>
    <p:sldId id="358" r:id="rId23"/>
    <p:sldId id="385" r:id="rId24"/>
    <p:sldId id="386" r:id="rId25"/>
    <p:sldId id="387" r:id="rId26"/>
    <p:sldId id="388" r:id="rId27"/>
    <p:sldId id="389" r:id="rId28"/>
    <p:sldId id="369" r:id="rId29"/>
    <p:sldId id="375" r:id="rId30"/>
    <p:sldId id="370" r:id="rId31"/>
    <p:sldId id="371" r:id="rId32"/>
    <p:sldId id="372" r:id="rId33"/>
    <p:sldId id="373" r:id="rId34"/>
    <p:sldId id="374" r:id="rId35"/>
    <p:sldId id="379" r:id="rId36"/>
    <p:sldId id="380" r:id="rId37"/>
    <p:sldId id="382" r:id="rId38"/>
    <p:sldId id="342" r:id="rId39"/>
    <p:sldId id="339" r:id="rId40"/>
    <p:sldId id="340" r:id="rId41"/>
    <p:sldId id="341" r:id="rId42"/>
    <p:sldId id="343" r:id="rId43"/>
    <p:sldId id="394" r:id="rId44"/>
    <p:sldId id="344" r:id="rId45"/>
    <p:sldId id="345" r:id="rId46"/>
    <p:sldId id="276" r:id="rId47"/>
    <p:sldId id="377" r:id="rId48"/>
    <p:sldId id="330"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C66446"/>
    <a:srgbClr val="BC4455"/>
    <a:srgbClr val="000000"/>
    <a:srgbClr val="896C37"/>
    <a:srgbClr val="74A9DA"/>
    <a:srgbClr val="FF9966"/>
    <a:srgbClr val="6CA5D8"/>
    <a:srgbClr val="0033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60" autoAdjust="0"/>
  </p:normalViewPr>
  <p:slideViewPr>
    <p:cSldViewPr>
      <p:cViewPr>
        <p:scale>
          <a:sx n="70" d="100"/>
          <a:sy n="70" d="100"/>
        </p:scale>
        <p:origin x="-924" y="-19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35D73A-9697-4AD9-BCEE-61058674AD88}" type="doc">
      <dgm:prSet loTypeId="urn:microsoft.com/office/officeart/2005/8/layout/cycle2" loCatId="cycle" qsTypeId="urn:microsoft.com/office/officeart/2005/8/quickstyle/3d6" qsCatId="3D" csTypeId="urn:microsoft.com/office/officeart/2005/8/colors/accent2_2" csCatId="accent2" phldr="1"/>
      <dgm:spPr/>
      <dgm:t>
        <a:bodyPr/>
        <a:lstStyle/>
        <a:p>
          <a:endParaRPr lang="en-US"/>
        </a:p>
      </dgm:t>
    </dgm:pt>
    <dgm:pt modelId="{2D14BD23-59E9-444C-84DE-6AC145DDBED5}">
      <dgm:prSet phldrT="[Text]"/>
      <dgm:spPr/>
      <dgm:t>
        <a:bodyPr/>
        <a:lstStyle/>
        <a:p>
          <a:r>
            <a:rPr lang="en-US" dirty="0" smtClean="0"/>
            <a:t>Plan</a:t>
          </a:r>
          <a:endParaRPr lang="en-US" dirty="0"/>
        </a:p>
      </dgm:t>
    </dgm:pt>
    <dgm:pt modelId="{8A7FB267-FCCB-49E7-A0EC-CE9739954138}" type="parTrans" cxnId="{8CDA2280-7E4E-47DA-87FD-F2AB512FA2B3}">
      <dgm:prSet/>
      <dgm:spPr/>
      <dgm:t>
        <a:bodyPr/>
        <a:lstStyle/>
        <a:p>
          <a:endParaRPr lang="en-US"/>
        </a:p>
      </dgm:t>
    </dgm:pt>
    <dgm:pt modelId="{64487451-6D2B-47C9-8F90-68955F20B82B}" type="sibTrans" cxnId="{8CDA2280-7E4E-47DA-87FD-F2AB512FA2B3}">
      <dgm:prSet/>
      <dgm:spPr/>
      <dgm:t>
        <a:bodyPr/>
        <a:lstStyle/>
        <a:p>
          <a:endParaRPr lang="en-US"/>
        </a:p>
      </dgm:t>
    </dgm:pt>
    <dgm:pt modelId="{B936D4B6-9D26-4792-AD38-0DEDFCCD2789}">
      <dgm:prSet phldrT="[Text]"/>
      <dgm:spPr/>
      <dgm:t>
        <a:bodyPr/>
        <a:lstStyle/>
        <a:p>
          <a:r>
            <a:rPr lang="en-US" dirty="0" smtClean="0"/>
            <a:t>Do</a:t>
          </a:r>
        </a:p>
      </dgm:t>
    </dgm:pt>
    <dgm:pt modelId="{7045F17E-1ADB-4FAE-B409-BF69D681D163}" type="parTrans" cxnId="{9C82D40C-7716-48AC-8229-C5B099C1F06C}">
      <dgm:prSet/>
      <dgm:spPr/>
      <dgm:t>
        <a:bodyPr/>
        <a:lstStyle/>
        <a:p>
          <a:endParaRPr lang="en-US"/>
        </a:p>
      </dgm:t>
    </dgm:pt>
    <dgm:pt modelId="{5743B987-6B24-4F09-9910-780F28D4DCAB}" type="sibTrans" cxnId="{9C82D40C-7716-48AC-8229-C5B099C1F06C}">
      <dgm:prSet/>
      <dgm:spPr/>
      <dgm:t>
        <a:bodyPr/>
        <a:lstStyle/>
        <a:p>
          <a:endParaRPr lang="en-US"/>
        </a:p>
      </dgm:t>
    </dgm:pt>
    <dgm:pt modelId="{5714380C-A24C-4072-8E9D-9318666DDF4E}">
      <dgm:prSet phldrT="[Text]" custT="1"/>
      <dgm:spPr>
        <a:solidFill>
          <a:srgbClr val="BC4455"/>
        </a:solidFill>
      </dgm:spPr>
      <dgm:t>
        <a:bodyPr/>
        <a:lstStyle/>
        <a:p>
          <a:r>
            <a:rPr lang="en-US" sz="2800" dirty="0" smtClean="0"/>
            <a:t>Review</a:t>
          </a:r>
          <a:endParaRPr lang="en-US" sz="2800" dirty="0"/>
        </a:p>
      </dgm:t>
    </dgm:pt>
    <dgm:pt modelId="{348AB9C9-E875-4768-A092-0C01925FFAB3}" type="parTrans" cxnId="{89E66931-6EBA-42CD-83B1-1DCDEC52B450}">
      <dgm:prSet/>
      <dgm:spPr/>
      <dgm:t>
        <a:bodyPr/>
        <a:lstStyle/>
        <a:p>
          <a:endParaRPr lang="en-US"/>
        </a:p>
      </dgm:t>
    </dgm:pt>
    <dgm:pt modelId="{A2B7046D-D222-48F6-AF79-CE400AAC118C}" type="sibTrans" cxnId="{89E66931-6EBA-42CD-83B1-1DCDEC52B450}">
      <dgm:prSet/>
      <dgm:spPr/>
      <dgm:t>
        <a:bodyPr/>
        <a:lstStyle/>
        <a:p>
          <a:endParaRPr lang="en-US"/>
        </a:p>
      </dgm:t>
    </dgm:pt>
    <dgm:pt modelId="{150A045B-F04E-4E0A-BE8C-282FCDEDCC3B}">
      <dgm:prSet phldrT="[Text]"/>
      <dgm:spPr/>
      <dgm:t>
        <a:bodyPr/>
        <a:lstStyle/>
        <a:p>
          <a:r>
            <a:rPr lang="en-US" dirty="0" smtClean="0"/>
            <a:t>Log bugs</a:t>
          </a:r>
          <a:endParaRPr lang="en-US" dirty="0"/>
        </a:p>
      </dgm:t>
    </dgm:pt>
    <dgm:pt modelId="{B58799DD-275E-42F2-8145-936AF3D76289}" type="parTrans" cxnId="{A59F4CE6-79F2-4B88-8CDB-E875D08EE5B3}">
      <dgm:prSet/>
      <dgm:spPr/>
      <dgm:t>
        <a:bodyPr/>
        <a:lstStyle/>
        <a:p>
          <a:endParaRPr lang="en-US"/>
        </a:p>
      </dgm:t>
    </dgm:pt>
    <dgm:pt modelId="{0516AA4F-66F8-45E4-93DD-FEE05C374243}" type="sibTrans" cxnId="{A59F4CE6-79F2-4B88-8CDB-E875D08EE5B3}">
      <dgm:prSet/>
      <dgm:spPr/>
      <dgm:t>
        <a:bodyPr/>
        <a:lstStyle/>
        <a:p>
          <a:endParaRPr lang="en-US"/>
        </a:p>
      </dgm:t>
    </dgm:pt>
    <dgm:pt modelId="{5197BC63-0B22-4A7E-A9CD-A2D5EEF3ED96}" type="pres">
      <dgm:prSet presAssocID="{C635D73A-9697-4AD9-BCEE-61058674AD88}" presName="cycle" presStyleCnt="0">
        <dgm:presLayoutVars>
          <dgm:dir/>
          <dgm:resizeHandles val="exact"/>
        </dgm:presLayoutVars>
      </dgm:prSet>
      <dgm:spPr/>
      <dgm:t>
        <a:bodyPr/>
        <a:lstStyle/>
        <a:p>
          <a:endParaRPr lang="en-US"/>
        </a:p>
      </dgm:t>
    </dgm:pt>
    <dgm:pt modelId="{FFFE3068-50C6-4EDA-99E6-9AB4629C6958}" type="pres">
      <dgm:prSet presAssocID="{2D14BD23-59E9-444C-84DE-6AC145DDBED5}" presName="node" presStyleLbl="node1" presStyleIdx="0" presStyleCnt="4">
        <dgm:presLayoutVars>
          <dgm:bulletEnabled val="1"/>
        </dgm:presLayoutVars>
      </dgm:prSet>
      <dgm:spPr/>
      <dgm:t>
        <a:bodyPr/>
        <a:lstStyle/>
        <a:p>
          <a:endParaRPr lang="en-US"/>
        </a:p>
      </dgm:t>
    </dgm:pt>
    <dgm:pt modelId="{90BB7DB9-C39E-4DD6-8775-50A957030220}" type="pres">
      <dgm:prSet presAssocID="{64487451-6D2B-47C9-8F90-68955F20B82B}" presName="sibTrans" presStyleLbl="sibTrans2D1" presStyleIdx="0" presStyleCnt="4"/>
      <dgm:spPr/>
      <dgm:t>
        <a:bodyPr/>
        <a:lstStyle/>
        <a:p>
          <a:endParaRPr lang="en-US"/>
        </a:p>
      </dgm:t>
    </dgm:pt>
    <dgm:pt modelId="{DF4C5F9B-03DC-4707-9E01-AF81E2C415D8}" type="pres">
      <dgm:prSet presAssocID="{64487451-6D2B-47C9-8F90-68955F20B82B}" presName="connectorText" presStyleLbl="sibTrans2D1" presStyleIdx="0" presStyleCnt="4"/>
      <dgm:spPr/>
      <dgm:t>
        <a:bodyPr/>
        <a:lstStyle/>
        <a:p>
          <a:endParaRPr lang="en-US"/>
        </a:p>
      </dgm:t>
    </dgm:pt>
    <dgm:pt modelId="{3A05E1D0-C4B3-4F1A-B40F-35DDE3458635}" type="pres">
      <dgm:prSet presAssocID="{B936D4B6-9D26-4792-AD38-0DEDFCCD2789}" presName="node" presStyleLbl="node1" presStyleIdx="1" presStyleCnt="4">
        <dgm:presLayoutVars>
          <dgm:bulletEnabled val="1"/>
        </dgm:presLayoutVars>
      </dgm:prSet>
      <dgm:spPr/>
      <dgm:t>
        <a:bodyPr/>
        <a:lstStyle/>
        <a:p>
          <a:endParaRPr lang="en-US"/>
        </a:p>
      </dgm:t>
    </dgm:pt>
    <dgm:pt modelId="{2EDD0443-2E9A-4148-9416-16C56D593B70}" type="pres">
      <dgm:prSet presAssocID="{5743B987-6B24-4F09-9910-780F28D4DCAB}" presName="sibTrans" presStyleLbl="sibTrans2D1" presStyleIdx="1" presStyleCnt="4"/>
      <dgm:spPr/>
      <dgm:t>
        <a:bodyPr/>
        <a:lstStyle/>
        <a:p>
          <a:endParaRPr lang="en-US"/>
        </a:p>
      </dgm:t>
    </dgm:pt>
    <dgm:pt modelId="{A2C836DB-ED95-47CD-8852-605C4A15AE22}" type="pres">
      <dgm:prSet presAssocID="{5743B987-6B24-4F09-9910-780F28D4DCAB}" presName="connectorText" presStyleLbl="sibTrans2D1" presStyleIdx="1" presStyleCnt="4"/>
      <dgm:spPr/>
      <dgm:t>
        <a:bodyPr/>
        <a:lstStyle/>
        <a:p>
          <a:endParaRPr lang="en-US"/>
        </a:p>
      </dgm:t>
    </dgm:pt>
    <dgm:pt modelId="{C50F90CA-8755-452D-879C-793F6718482B}" type="pres">
      <dgm:prSet presAssocID="{5714380C-A24C-4072-8E9D-9318666DDF4E}" presName="node" presStyleLbl="node1" presStyleIdx="2" presStyleCnt="4" custScaleX="117163">
        <dgm:presLayoutVars>
          <dgm:bulletEnabled val="1"/>
        </dgm:presLayoutVars>
      </dgm:prSet>
      <dgm:spPr/>
      <dgm:t>
        <a:bodyPr/>
        <a:lstStyle/>
        <a:p>
          <a:endParaRPr lang="en-US"/>
        </a:p>
      </dgm:t>
    </dgm:pt>
    <dgm:pt modelId="{B5D4E4DA-557A-4C4C-BA44-4BD2153AD12A}" type="pres">
      <dgm:prSet presAssocID="{A2B7046D-D222-48F6-AF79-CE400AAC118C}" presName="sibTrans" presStyleLbl="sibTrans2D1" presStyleIdx="2" presStyleCnt="4"/>
      <dgm:spPr/>
      <dgm:t>
        <a:bodyPr/>
        <a:lstStyle/>
        <a:p>
          <a:endParaRPr lang="en-US"/>
        </a:p>
      </dgm:t>
    </dgm:pt>
    <dgm:pt modelId="{C0916B5E-9B74-4CCF-8435-45EC5E8D02AB}" type="pres">
      <dgm:prSet presAssocID="{A2B7046D-D222-48F6-AF79-CE400AAC118C}" presName="connectorText" presStyleLbl="sibTrans2D1" presStyleIdx="2" presStyleCnt="4"/>
      <dgm:spPr/>
      <dgm:t>
        <a:bodyPr/>
        <a:lstStyle/>
        <a:p>
          <a:endParaRPr lang="en-US"/>
        </a:p>
      </dgm:t>
    </dgm:pt>
    <dgm:pt modelId="{28597065-8685-4AB3-A908-4DDB750E2A2B}" type="pres">
      <dgm:prSet presAssocID="{150A045B-F04E-4E0A-BE8C-282FCDEDCC3B}" presName="node" presStyleLbl="node1" presStyleIdx="3" presStyleCnt="4">
        <dgm:presLayoutVars>
          <dgm:bulletEnabled val="1"/>
        </dgm:presLayoutVars>
      </dgm:prSet>
      <dgm:spPr/>
      <dgm:t>
        <a:bodyPr/>
        <a:lstStyle/>
        <a:p>
          <a:endParaRPr lang="en-US"/>
        </a:p>
      </dgm:t>
    </dgm:pt>
    <dgm:pt modelId="{32BF7593-8EED-43A1-9306-25F0C8C52647}" type="pres">
      <dgm:prSet presAssocID="{0516AA4F-66F8-45E4-93DD-FEE05C374243}" presName="sibTrans" presStyleLbl="sibTrans2D1" presStyleIdx="3" presStyleCnt="4"/>
      <dgm:spPr/>
      <dgm:t>
        <a:bodyPr/>
        <a:lstStyle/>
        <a:p>
          <a:endParaRPr lang="en-US"/>
        </a:p>
      </dgm:t>
    </dgm:pt>
    <dgm:pt modelId="{895C4322-4F3D-4B3B-BEEA-744D943CB2DB}" type="pres">
      <dgm:prSet presAssocID="{0516AA4F-66F8-45E4-93DD-FEE05C374243}" presName="connectorText" presStyleLbl="sibTrans2D1" presStyleIdx="3" presStyleCnt="4"/>
      <dgm:spPr/>
      <dgm:t>
        <a:bodyPr/>
        <a:lstStyle/>
        <a:p>
          <a:endParaRPr lang="en-US"/>
        </a:p>
      </dgm:t>
    </dgm:pt>
  </dgm:ptLst>
  <dgm:cxnLst>
    <dgm:cxn modelId="{33BE2B5C-1234-4065-A3C7-3062F36BBEAA}" type="presOf" srcId="{150A045B-F04E-4E0A-BE8C-282FCDEDCC3B}" destId="{28597065-8685-4AB3-A908-4DDB750E2A2B}" srcOrd="0" destOrd="0" presId="urn:microsoft.com/office/officeart/2005/8/layout/cycle2"/>
    <dgm:cxn modelId="{EA0BB453-A041-4E61-9004-AB45FBD67C87}" type="presOf" srcId="{0516AA4F-66F8-45E4-93DD-FEE05C374243}" destId="{895C4322-4F3D-4B3B-BEEA-744D943CB2DB}" srcOrd="1" destOrd="0" presId="urn:microsoft.com/office/officeart/2005/8/layout/cycle2"/>
    <dgm:cxn modelId="{78087417-CDB9-4CEF-A990-77C0C8030A03}" type="presOf" srcId="{A2B7046D-D222-48F6-AF79-CE400AAC118C}" destId="{B5D4E4DA-557A-4C4C-BA44-4BD2153AD12A}" srcOrd="0" destOrd="0" presId="urn:microsoft.com/office/officeart/2005/8/layout/cycle2"/>
    <dgm:cxn modelId="{89E66931-6EBA-42CD-83B1-1DCDEC52B450}" srcId="{C635D73A-9697-4AD9-BCEE-61058674AD88}" destId="{5714380C-A24C-4072-8E9D-9318666DDF4E}" srcOrd="2" destOrd="0" parTransId="{348AB9C9-E875-4768-A092-0C01925FFAB3}" sibTransId="{A2B7046D-D222-48F6-AF79-CE400AAC118C}"/>
    <dgm:cxn modelId="{17C53338-602F-4AF5-BE8C-F2AF60BD8B23}" type="presOf" srcId="{5743B987-6B24-4F09-9910-780F28D4DCAB}" destId="{2EDD0443-2E9A-4148-9416-16C56D593B70}" srcOrd="0" destOrd="0" presId="urn:microsoft.com/office/officeart/2005/8/layout/cycle2"/>
    <dgm:cxn modelId="{688D986F-7FE9-4B5A-9688-AE98DA403788}" type="presOf" srcId="{A2B7046D-D222-48F6-AF79-CE400AAC118C}" destId="{C0916B5E-9B74-4CCF-8435-45EC5E8D02AB}" srcOrd="1" destOrd="0" presId="urn:microsoft.com/office/officeart/2005/8/layout/cycle2"/>
    <dgm:cxn modelId="{4FC65388-4196-4EF4-A7E3-B24479318E8E}" type="presOf" srcId="{5714380C-A24C-4072-8E9D-9318666DDF4E}" destId="{C50F90CA-8755-452D-879C-793F6718482B}" srcOrd="0" destOrd="0" presId="urn:microsoft.com/office/officeart/2005/8/layout/cycle2"/>
    <dgm:cxn modelId="{A59F4CE6-79F2-4B88-8CDB-E875D08EE5B3}" srcId="{C635D73A-9697-4AD9-BCEE-61058674AD88}" destId="{150A045B-F04E-4E0A-BE8C-282FCDEDCC3B}" srcOrd="3" destOrd="0" parTransId="{B58799DD-275E-42F2-8145-936AF3D76289}" sibTransId="{0516AA4F-66F8-45E4-93DD-FEE05C374243}"/>
    <dgm:cxn modelId="{67A0CEC1-C410-4CDA-9D41-ED6CA5EDA78E}" type="presOf" srcId="{64487451-6D2B-47C9-8F90-68955F20B82B}" destId="{90BB7DB9-C39E-4DD6-8775-50A957030220}" srcOrd="0" destOrd="0" presId="urn:microsoft.com/office/officeart/2005/8/layout/cycle2"/>
    <dgm:cxn modelId="{E4CF23F6-21F4-434A-B3E6-409223641F1F}" type="presOf" srcId="{0516AA4F-66F8-45E4-93DD-FEE05C374243}" destId="{32BF7593-8EED-43A1-9306-25F0C8C52647}" srcOrd="0" destOrd="0" presId="urn:microsoft.com/office/officeart/2005/8/layout/cycle2"/>
    <dgm:cxn modelId="{748C13D3-4D93-48D1-8DAA-0893EC0C0FD5}" type="presOf" srcId="{B936D4B6-9D26-4792-AD38-0DEDFCCD2789}" destId="{3A05E1D0-C4B3-4F1A-B40F-35DDE3458635}" srcOrd="0" destOrd="0" presId="urn:microsoft.com/office/officeart/2005/8/layout/cycle2"/>
    <dgm:cxn modelId="{64FCEAED-F090-4BEA-9709-D7FF9E40F5EB}" type="presOf" srcId="{C635D73A-9697-4AD9-BCEE-61058674AD88}" destId="{5197BC63-0B22-4A7E-A9CD-A2D5EEF3ED96}" srcOrd="0" destOrd="0" presId="urn:microsoft.com/office/officeart/2005/8/layout/cycle2"/>
    <dgm:cxn modelId="{3F78B8B3-80CE-4183-AA40-08E1D5FA0D3A}" type="presOf" srcId="{2D14BD23-59E9-444C-84DE-6AC145DDBED5}" destId="{FFFE3068-50C6-4EDA-99E6-9AB4629C6958}" srcOrd="0" destOrd="0" presId="urn:microsoft.com/office/officeart/2005/8/layout/cycle2"/>
    <dgm:cxn modelId="{52D478DD-252B-4138-9D86-19CD1B74BF53}" type="presOf" srcId="{5743B987-6B24-4F09-9910-780F28D4DCAB}" destId="{A2C836DB-ED95-47CD-8852-605C4A15AE22}" srcOrd="1" destOrd="0" presId="urn:microsoft.com/office/officeart/2005/8/layout/cycle2"/>
    <dgm:cxn modelId="{8CDA2280-7E4E-47DA-87FD-F2AB512FA2B3}" srcId="{C635D73A-9697-4AD9-BCEE-61058674AD88}" destId="{2D14BD23-59E9-444C-84DE-6AC145DDBED5}" srcOrd="0" destOrd="0" parTransId="{8A7FB267-FCCB-49E7-A0EC-CE9739954138}" sibTransId="{64487451-6D2B-47C9-8F90-68955F20B82B}"/>
    <dgm:cxn modelId="{50FFF38A-148F-41E9-85EB-29315F6C91CE}" type="presOf" srcId="{64487451-6D2B-47C9-8F90-68955F20B82B}" destId="{DF4C5F9B-03DC-4707-9E01-AF81E2C415D8}" srcOrd="1" destOrd="0" presId="urn:microsoft.com/office/officeart/2005/8/layout/cycle2"/>
    <dgm:cxn modelId="{9C82D40C-7716-48AC-8229-C5B099C1F06C}" srcId="{C635D73A-9697-4AD9-BCEE-61058674AD88}" destId="{B936D4B6-9D26-4792-AD38-0DEDFCCD2789}" srcOrd="1" destOrd="0" parTransId="{7045F17E-1ADB-4FAE-B409-BF69D681D163}" sibTransId="{5743B987-6B24-4F09-9910-780F28D4DCAB}"/>
    <dgm:cxn modelId="{2CC7DB29-E053-44DE-B449-CC34B91E1523}" type="presParOf" srcId="{5197BC63-0B22-4A7E-A9CD-A2D5EEF3ED96}" destId="{FFFE3068-50C6-4EDA-99E6-9AB4629C6958}" srcOrd="0" destOrd="0" presId="urn:microsoft.com/office/officeart/2005/8/layout/cycle2"/>
    <dgm:cxn modelId="{B09F22FD-B2B3-4460-A9B2-5BA09C0D53C6}" type="presParOf" srcId="{5197BC63-0B22-4A7E-A9CD-A2D5EEF3ED96}" destId="{90BB7DB9-C39E-4DD6-8775-50A957030220}" srcOrd="1" destOrd="0" presId="urn:microsoft.com/office/officeart/2005/8/layout/cycle2"/>
    <dgm:cxn modelId="{CEFC346A-BB7F-41C5-98E3-4A2BDE3C22B9}" type="presParOf" srcId="{90BB7DB9-C39E-4DD6-8775-50A957030220}" destId="{DF4C5F9B-03DC-4707-9E01-AF81E2C415D8}" srcOrd="0" destOrd="0" presId="urn:microsoft.com/office/officeart/2005/8/layout/cycle2"/>
    <dgm:cxn modelId="{FD6FFE9D-1446-4CB2-A5EB-DCC0500CB87F}" type="presParOf" srcId="{5197BC63-0B22-4A7E-A9CD-A2D5EEF3ED96}" destId="{3A05E1D0-C4B3-4F1A-B40F-35DDE3458635}" srcOrd="2" destOrd="0" presId="urn:microsoft.com/office/officeart/2005/8/layout/cycle2"/>
    <dgm:cxn modelId="{28465988-0998-4A5C-B599-577FEB04EECE}" type="presParOf" srcId="{5197BC63-0B22-4A7E-A9CD-A2D5EEF3ED96}" destId="{2EDD0443-2E9A-4148-9416-16C56D593B70}" srcOrd="3" destOrd="0" presId="urn:microsoft.com/office/officeart/2005/8/layout/cycle2"/>
    <dgm:cxn modelId="{FA9BFCF8-FC07-4D6B-B1D9-596960E20F4D}" type="presParOf" srcId="{2EDD0443-2E9A-4148-9416-16C56D593B70}" destId="{A2C836DB-ED95-47CD-8852-605C4A15AE22}" srcOrd="0" destOrd="0" presId="urn:microsoft.com/office/officeart/2005/8/layout/cycle2"/>
    <dgm:cxn modelId="{43A66FD1-8CE6-44C0-9C71-6475A81382C4}" type="presParOf" srcId="{5197BC63-0B22-4A7E-A9CD-A2D5EEF3ED96}" destId="{C50F90CA-8755-452D-879C-793F6718482B}" srcOrd="4" destOrd="0" presId="urn:microsoft.com/office/officeart/2005/8/layout/cycle2"/>
    <dgm:cxn modelId="{ABCD90DB-0F7E-486F-8863-6A880BB7F29C}" type="presParOf" srcId="{5197BC63-0B22-4A7E-A9CD-A2D5EEF3ED96}" destId="{B5D4E4DA-557A-4C4C-BA44-4BD2153AD12A}" srcOrd="5" destOrd="0" presId="urn:microsoft.com/office/officeart/2005/8/layout/cycle2"/>
    <dgm:cxn modelId="{09B33222-D401-4C08-AB84-D0AD10067595}" type="presParOf" srcId="{B5D4E4DA-557A-4C4C-BA44-4BD2153AD12A}" destId="{C0916B5E-9B74-4CCF-8435-45EC5E8D02AB}" srcOrd="0" destOrd="0" presId="urn:microsoft.com/office/officeart/2005/8/layout/cycle2"/>
    <dgm:cxn modelId="{DD7C2235-DB23-44F4-AAF5-A0CB134591B4}" type="presParOf" srcId="{5197BC63-0B22-4A7E-A9CD-A2D5EEF3ED96}" destId="{28597065-8685-4AB3-A908-4DDB750E2A2B}" srcOrd="6" destOrd="0" presId="urn:microsoft.com/office/officeart/2005/8/layout/cycle2"/>
    <dgm:cxn modelId="{883F9795-4C11-4785-8C89-1951CBD327E4}" type="presParOf" srcId="{5197BC63-0B22-4A7E-A9CD-A2D5EEF3ED96}" destId="{32BF7593-8EED-43A1-9306-25F0C8C52647}" srcOrd="7" destOrd="0" presId="urn:microsoft.com/office/officeart/2005/8/layout/cycle2"/>
    <dgm:cxn modelId="{FF8FF64D-CFB0-4F38-87DD-82FE716550F8}" type="presParOf" srcId="{32BF7593-8EED-43A1-9306-25F0C8C52647}" destId="{895C4322-4F3D-4B3B-BEEA-744D943CB2DB}" srcOrd="0" destOrd="0" presId="urn:microsoft.com/office/officeart/2005/8/layout/cycle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824BA8-CF63-43D4-A5B6-1DBB19A58569}" type="doc">
      <dgm:prSet loTypeId="urn:microsoft.com/office/officeart/2005/8/layout/cycle5" loCatId="cycle" qsTypeId="urn:microsoft.com/office/officeart/2005/8/quickstyle/simple2" qsCatId="simple" csTypeId="urn:microsoft.com/office/officeart/2005/8/colors/accent6_2" csCatId="accent6" phldr="1"/>
      <dgm:spPr/>
      <dgm:t>
        <a:bodyPr/>
        <a:lstStyle/>
        <a:p>
          <a:endParaRPr lang="en-US"/>
        </a:p>
      </dgm:t>
    </dgm:pt>
    <dgm:pt modelId="{35F25061-8944-46CE-B3EB-030694537AFA}">
      <dgm:prSet phldrT="[Text]"/>
      <dgm:spPr/>
      <dgm:t>
        <a:bodyPr/>
        <a:lstStyle/>
        <a:p>
          <a:r>
            <a:rPr lang="en-US" dirty="0" smtClean="0"/>
            <a:t>Long</a:t>
          </a:r>
          <a:endParaRPr lang="en-US" dirty="0"/>
        </a:p>
      </dgm:t>
    </dgm:pt>
    <dgm:pt modelId="{D77DEED0-9147-43F2-9EF3-E89657ED9F9C}" type="parTrans" cxnId="{0A70FDC4-C34C-41C7-8834-A31B35DA8A89}">
      <dgm:prSet/>
      <dgm:spPr/>
      <dgm:t>
        <a:bodyPr/>
        <a:lstStyle/>
        <a:p>
          <a:endParaRPr lang="en-US"/>
        </a:p>
      </dgm:t>
    </dgm:pt>
    <dgm:pt modelId="{D076C737-13E9-4FE2-8407-ABD49B683972}" type="sibTrans" cxnId="{0A70FDC4-C34C-41C7-8834-A31B35DA8A89}">
      <dgm:prSet/>
      <dgm:spPr/>
      <dgm:t>
        <a:bodyPr/>
        <a:lstStyle/>
        <a:p>
          <a:endParaRPr lang="en-US"/>
        </a:p>
      </dgm:t>
    </dgm:pt>
    <dgm:pt modelId="{6F0A1E54-D870-4B04-A902-EAE9A4BD8B92}">
      <dgm:prSet phldrT="[Text]"/>
      <dgm:spPr/>
      <dgm:t>
        <a:bodyPr/>
        <a:lstStyle/>
        <a:p>
          <a:r>
            <a:rPr lang="en-US" dirty="0" smtClean="0"/>
            <a:t>Giang</a:t>
          </a:r>
          <a:endParaRPr lang="en-US" dirty="0"/>
        </a:p>
      </dgm:t>
    </dgm:pt>
    <dgm:pt modelId="{7D3597EA-734A-437E-8730-685D81B69C6E}" type="parTrans" cxnId="{8F2A93D6-5694-4896-8315-2BB031A0ACB8}">
      <dgm:prSet/>
      <dgm:spPr/>
      <dgm:t>
        <a:bodyPr/>
        <a:lstStyle/>
        <a:p>
          <a:endParaRPr lang="en-US"/>
        </a:p>
      </dgm:t>
    </dgm:pt>
    <dgm:pt modelId="{B8F81963-D971-44BB-98E2-E7B8FF97275A}" type="sibTrans" cxnId="{8F2A93D6-5694-4896-8315-2BB031A0ACB8}">
      <dgm:prSet/>
      <dgm:spPr/>
      <dgm:t>
        <a:bodyPr/>
        <a:lstStyle/>
        <a:p>
          <a:endParaRPr lang="en-US"/>
        </a:p>
      </dgm:t>
    </dgm:pt>
    <dgm:pt modelId="{96ACAA51-EA3E-4FB5-8DBF-8708C284AAB6}">
      <dgm:prSet phldrT="[Text]"/>
      <dgm:spPr/>
      <dgm:t>
        <a:bodyPr/>
        <a:lstStyle/>
        <a:p>
          <a:r>
            <a:rPr lang="en-US" dirty="0" smtClean="0"/>
            <a:t>Thảo</a:t>
          </a:r>
          <a:endParaRPr lang="en-US" dirty="0"/>
        </a:p>
      </dgm:t>
    </dgm:pt>
    <dgm:pt modelId="{D326F3ED-7992-47F1-B121-53A5816A3C12}" type="parTrans" cxnId="{B1EC5FBA-D492-47BF-97A0-B1A2772DA63A}">
      <dgm:prSet/>
      <dgm:spPr/>
      <dgm:t>
        <a:bodyPr/>
        <a:lstStyle/>
        <a:p>
          <a:endParaRPr lang="en-US"/>
        </a:p>
      </dgm:t>
    </dgm:pt>
    <dgm:pt modelId="{0F0F2C8A-C5DF-46FD-AE73-5DCD7767FE71}" type="sibTrans" cxnId="{B1EC5FBA-D492-47BF-97A0-B1A2772DA63A}">
      <dgm:prSet/>
      <dgm:spPr/>
      <dgm:t>
        <a:bodyPr/>
        <a:lstStyle/>
        <a:p>
          <a:endParaRPr lang="en-US"/>
        </a:p>
      </dgm:t>
    </dgm:pt>
    <dgm:pt modelId="{EFFAD0F3-384B-42DC-8809-DDB9DF3505A3}">
      <dgm:prSet phldrT="[Text]"/>
      <dgm:spPr/>
      <dgm:t>
        <a:bodyPr/>
        <a:lstStyle/>
        <a:p>
          <a:r>
            <a:rPr lang="en-US" dirty="0" smtClean="0"/>
            <a:t>Ly</a:t>
          </a:r>
          <a:endParaRPr lang="en-US" dirty="0"/>
        </a:p>
      </dgm:t>
    </dgm:pt>
    <dgm:pt modelId="{7A0B21FA-361C-4CF6-A779-ABD4E24EDABE}" type="parTrans" cxnId="{5BA406EF-83CB-496F-A495-B41A337C8FED}">
      <dgm:prSet/>
      <dgm:spPr/>
      <dgm:t>
        <a:bodyPr/>
        <a:lstStyle/>
        <a:p>
          <a:endParaRPr lang="en-US"/>
        </a:p>
      </dgm:t>
    </dgm:pt>
    <dgm:pt modelId="{0CD499D8-1613-4587-AF1D-BB4D934E05D5}" type="sibTrans" cxnId="{5BA406EF-83CB-496F-A495-B41A337C8FED}">
      <dgm:prSet/>
      <dgm:spPr/>
      <dgm:t>
        <a:bodyPr/>
        <a:lstStyle/>
        <a:p>
          <a:endParaRPr lang="en-US"/>
        </a:p>
      </dgm:t>
    </dgm:pt>
    <dgm:pt modelId="{6E5F51BA-B095-4FA4-83F7-D3C6CD8AF0FF}">
      <dgm:prSet phldrT="[Text]"/>
      <dgm:spPr/>
      <dgm:t>
        <a:bodyPr/>
        <a:lstStyle/>
        <a:p>
          <a:r>
            <a:rPr lang="en-US" dirty="0" smtClean="0"/>
            <a:t>Chính</a:t>
          </a:r>
          <a:endParaRPr lang="en-US" dirty="0"/>
        </a:p>
      </dgm:t>
    </dgm:pt>
    <dgm:pt modelId="{45346D0A-D1B1-4DAE-AE85-0392AFD8FF2B}" type="parTrans" cxnId="{A718FA67-3A4B-428E-BC71-E2B4E4929794}">
      <dgm:prSet/>
      <dgm:spPr/>
      <dgm:t>
        <a:bodyPr/>
        <a:lstStyle/>
        <a:p>
          <a:endParaRPr lang="en-US"/>
        </a:p>
      </dgm:t>
    </dgm:pt>
    <dgm:pt modelId="{D1471250-39CB-443D-AD99-3E347CDA3C3C}" type="sibTrans" cxnId="{A718FA67-3A4B-428E-BC71-E2B4E4929794}">
      <dgm:prSet/>
      <dgm:spPr/>
      <dgm:t>
        <a:bodyPr/>
        <a:lstStyle/>
        <a:p>
          <a:endParaRPr lang="en-US"/>
        </a:p>
      </dgm:t>
    </dgm:pt>
    <dgm:pt modelId="{81D68AD5-ADF3-4FBB-AAC3-32B81E63DE6C}" type="pres">
      <dgm:prSet presAssocID="{6B824BA8-CF63-43D4-A5B6-1DBB19A58569}" presName="cycle" presStyleCnt="0">
        <dgm:presLayoutVars>
          <dgm:dir/>
          <dgm:resizeHandles val="exact"/>
        </dgm:presLayoutVars>
      </dgm:prSet>
      <dgm:spPr/>
      <dgm:t>
        <a:bodyPr/>
        <a:lstStyle/>
        <a:p>
          <a:endParaRPr lang="en-US"/>
        </a:p>
      </dgm:t>
    </dgm:pt>
    <dgm:pt modelId="{2F9681BD-1D0B-4EAF-BE83-CD77044FE8BC}" type="pres">
      <dgm:prSet presAssocID="{35F25061-8944-46CE-B3EB-030694537AFA}" presName="node" presStyleLbl="node1" presStyleIdx="0" presStyleCnt="5">
        <dgm:presLayoutVars>
          <dgm:bulletEnabled val="1"/>
        </dgm:presLayoutVars>
      </dgm:prSet>
      <dgm:spPr/>
      <dgm:t>
        <a:bodyPr/>
        <a:lstStyle/>
        <a:p>
          <a:endParaRPr lang="en-US"/>
        </a:p>
      </dgm:t>
    </dgm:pt>
    <dgm:pt modelId="{B02C80C3-7DE3-4755-8B82-05889A113F39}" type="pres">
      <dgm:prSet presAssocID="{35F25061-8944-46CE-B3EB-030694537AFA}" presName="spNode" presStyleCnt="0"/>
      <dgm:spPr/>
      <dgm:t>
        <a:bodyPr/>
        <a:lstStyle/>
        <a:p>
          <a:endParaRPr lang="en-US"/>
        </a:p>
      </dgm:t>
    </dgm:pt>
    <dgm:pt modelId="{63F24DF9-DDCB-4E22-A1F7-BD39400ED43B}" type="pres">
      <dgm:prSet presAssocID="{D076C737-13E9-4FE2-8407-ABD49B683972}" presName="sibTrans" presStyleLbl="sibTrans1D1" presStyleIdx="0" presStyleCnt="5"/>
      <dgm:spPr/>
      <dgm:t>
        <a:bodyPr/>
        <a:lstStyle/>
        <a:p>
          <a:endParaRPr lang="en-US"/>
        </a:p>
      </dgm:t>
    </dgm:pt>
    <dgm:pt modelId="{0E5D4D1A-CD6A-420A-AD61-05BAB4A6897A}" type="pres">
      <dgm:prSet presAssocID="{6F0A1E54-D870-4B04-A902-EAE9A4BD8B92}" presName="node" presStyleLbl="node1" presStyleIdx="1" presStyleCnt="5">
        <dgm:presLayoutVars>
          <dgm:bulletEnabled val="1"/>
        </dgm:presLayoutVars>
      </dgm:prSet>
      <dgm:spPr/>
      <dgm:t>
        <a:bodyPr/>
        <a:lstStyle/>
        <a:p>
          <a:endParaRPr lang="en-US"/>
        </a:p>
      </dgm:t>
    </dgm:pt>
    <dgm:pt modelId="{B056DC52-D70E-4B1C-BA05-FDB1EEE8B814}" type="pres">
      <dgm:prSet presAssocID="{6F0A1E54-D870-4B04-A902-EAE9A4BD8B92}" presName="spNode" presStyleCnt="0"/>
      <dgm:spPr/>
      <dgm:t>
        <a:bodyPr/>
        <a:lstStyle/>
        <a:p>
          <a:endParaRPr lang="en-US"/>
        </a:p>
      </dgm:t>
    </dgm:pt>
    <dgm:pt modelId="{171BA440-BDA9-4BA5-A0EC-BADA811A2DFC}" type="pres">
      <dgm:prSet presAssocID="{B8F81963-D971-44BB-98E2-E7B8FF97275A}" presName="sibTrans" presStyleLbl="sibTrans1D1" presStyleIdx="1" presStyleCnt="5"/>
      <dgm:spPr/>
      <dgm:t>
        <a:bodyPr/>
        <a:lstStyle/>
        <a:p>
          <a:endParaRPr lang="en-US"/>
        </a:p>
      </dgm:t>
    </dgm:pt>
    <dgm:pt modelId="{0D55B0FC-45AE-4C7C-A7A0-D8280A369E83}" type="pres">
      <dgm:prSet presAssocID="{96ACAA51-EA3E-4FB5-8DBF-8708C284AAB6}" presName="node" presStyleLbl="node1" presStyleIdx="2" presStyleCnt="5">
        <dgm:presLayoutVars>
          <dgm:bulletEnabled val="1"/>
        </dgm:presLayoutVars>
      </dgm:prSet>
      <dgm:spPr/>
      <dgm:t>
        <a:bodyPr/>
        <a:lstStyle/>
        <a:p>
          <a:endParaRPr lang="en-US"/>
        </a:p>
      </dgm:t>
    </dgm:pt>
    <dgm:pt modelId="{7E4C603E-A043-46EC-9137-E42C0C894CC1}" type="pres">
      <dgm:prSet presAssocID="{96ACAA51-EA3E-4FB5-8DBF-8708C284AAB6}" presName="spNode" presStyleCnt="0"/>
      <dgm:spPr/>
      <dgm:t>
        <a:bodyPr/>
        <a:lstStyle/>
        <a:p>
          <a:endParaRPr lang="en-US"/>
        </a:p>
      </dgm:t>
    </dgm:pt>
    <dgm:pt modelId="{8589775D-AE6B-491F-967A-56247E115124}" type="pres">
      <dgm:prSet presAssocID="{0F0F2C8A-C5DF-46FD-AE73-5DCD7767FE71}" presName="sibTrans" presStyleLbl="sibTrans1D1" presStyleIdx="2" presStyleCnt="5"/>
      <dgm:spPr/>
      <dgm:t>
        <a:bodyPr/>
        <a:lstStyle/>
        <a:p>
          <a:endParaRPr lang="en-US"/>
        </a:p>
      </dgm:t>
    </dgm:pt>
    <dgm:pt modelId="{813AA462-3D31-4ACC-8BB1-68C8F43DF260}" type="pres">
      <dgm:prSet presAssocID="{EFFAD0F3-384B-42DC-8809-DDB9DF3505A3}" presName="node" presStyleLbl="node1" presStyleIdx="3" presStyleCnt="5">
        <dgm:presLayoutVars>
          <dgm:bulletEnabled val="1"/>
        </dgm:presLayoutVars>
      </dgm:prSet>
      <dgm:spPr/>
      <dgm:t>
        <a:bodyPr/>
        <a:lstStyle/>
        <a:p>
          <a:endParaRPr lang="en-US"/>
        </a:p>
      </dgm:t>
    </dgm:pt>
    <dgm:pt modelId="{9BE6D0A2-87B2-4C48-ABA3-BB4407A3003E}" type="pres">
      <dgm:prSet presAssocID="{EFFAD0F3-384B-42DC-8809-DDB9DF3505A3}" presName="spNode" presStyleCnt="0"/>
      <dgm:spPr/>
      <dgm:t>
        <a:bodyPr/>
        <a:lstStyle/>
        <a:p>
          <a:endParaRPr lang="en-US"/>
        </a:p>
      </dgm:t>
    </dgm:pt>
    <dgm:pt modelId="{9B85994A-DEEB-43DB-A492-C368AA8AE657}" type="pres">
      <dgm:prSet presAssocID="{0CD499D8-1613-4587-AF1D-BB4D934E05D5}" presName="sibTrans" presStyleLbl="sibTrans1D1" presStyleIdx="3" presStyleCnt="5"/>
      <dgm:spPr/>
      <dgm:t>
        <a:bodyPr/>
        <a:lstStyle/>
        <a:p>
          <a:endParaRPr lang="en-US"/>
        </a:p>
      </dgm:t>
    </dgm:pt>
    <dgm:pt modelId="{25B6111F-49BA-4809-B8D6-48A35C6C6FCF}" type="pres">
      <dgm:prSet presAssocID="{6E5F51BA-B095-4FA4-83F7-D3C6CD8AF0FF}" presName="node" presStyleLbl="node1" presStyleIdx="4" presStyleCnt="5">
        <dgm:presLayoutVars>
          <dgm:bulletEnabled val="1"/>
        </dgm:presLayoutVars>
      </dgm:prSet>
      <dgm:spPr/>
      <dgm:t>
        <a:bodyPr/>
        <a:lstStyle/>
        <a:p>
          <a:endParaRPr lang="en-US"/>
        </a:p>
      </dgm:t>
    </dgm:pt>
    <dgm:pt modelId="{CC4547DD-E60C-4127-90DB-61E849B09088}" type="pres">
      <dgm:prSet presAssocID="{6E5F51BA-B095-4FA4-83F7-D3C6CD8AF0FF}" presName="spNode" presStyleCnt="0"/>
      <dgm:spPr/>
      <dgm:t>
        <a:bodyPr/>
        <a:lstStyle/>
        <a:p>
          <a:endParaRPr lang="en-US"/>
        </a:p>
      </dgm:t>
    </dgm:pt>
    <dgm:pt modelId="{20C5036D-14DF-4059-AD3D-09C0451EF5CD}" type="pres">
      <dgm:prSet presAssocID="{D1471250-39CB-443D-AD99-3E347CDA3C3C}" presName="sibTrans" presStyleLbl="sibTrans1D1" presStyleIdx="4" presStyleCnt="5"/>
      <dgm:spPr/>
      <dgm:t>
        <a:bodyPr/>
        <a:lstStyle/>
        <a:p>
          <a:endParaRPr lang="en-US"/>
        </a:p>
      </dgm:t>
    </dgm:pt>
  </dgm:ptLst>
  <dgm:cxnLst>
    <dgm:cxn modelId="{DDE88686-3AE4-497E-81CF-B61815253E53}" type="presOf" srcId="{96ACAA51-EA3E-4FB5-8DBF-8708C284AAB6}" destId="{0D55B0FC-45AE-4C7C-A7A0-D8280A369E83}" srcOrd="0" destOrd="0" presId="urn:microsoft.com/office/officeart/2005/8/layout/cycle5"/>
    <dgm:cxn modelId="{1F788339-1AB7-4E79-AC52-B17A4CC341B8}" type="presOf" srcId="{D1471250-39CB-443D-AD99-3E347CDA3C3C}" destId="{20C5036D-14DF-4059-AD3D-09C0451EF5CD}" srcOrd="0" destOrd="0" presId="urn:microsoft.com/office/officeart/2005/8/layout/cycle5"/>
    <dgm:cxn modelId="{3A9CA4A6-ED73-4F64-A9CC-8FF1BE580FBD}" type="presOf" srcId="{6E5F51BA-B095-4FA4-83F7-D3C6CD8AF0FF}" destId="{25B6111F-49BA-4809-B8D6-48A35C6C6FCF}" srcOrd="0" destOrd="0" presId="urn:microsoft.com/office/officeart/2005/8/layout/cycle5"/>
    <dgm:cxn modelId="{A718FA67-3A4B-428E-BC71-E2B4E4929794}" srcId="{6B824BA8-CF63-43D4-A5B6-1DBB19A58569}" destId="{6E5F51BA-B095-4FA4-83F7-D3C6CD8AF0FF}" srcOrd="4" destOrd="0" parTransId="{45346D0A-D1B1-4DAE-AE85-0392AFD8FF2B}" sibTransId="{D1471250-39CB-443D-AD99-3E347CDA3C3C}"/>
    <dgm:cxn modelId="{E1C5182E-A359-4BC8-B578-C9553F5C3C54}" type="presOf" srcId="{6B824BA8-CF63-43D4-A5B6-1DBB19A58569}" destId="{81D68AD5-ADF3-4FBB-AAC3-32B81E63DE6C}" srcOrd="0" destOrd="0" presId="urn:microsoft.com/office/officeart/2005/8/layout/cycle5"/>
    <dgm:cxn modelId="{8F2A93D6-5694-4896-8315-2BB031A0ACB8}" srcId="{6B824BA8-CF63-43D4-A5B6-1DBB19A58569}" destId="{6F0A1E54-D870-4B04-A902-EAE9A4BD8B92}" srcOrd="1" destOrd="0" parTransId="{7D3597EA-734A-437E-8730-685D81B69C6E}" sibTransId="{B8F81963-D971-44BB-98E2-E7B8FF97275A}"/>
    <dgm:cxn modelId="{F8424B0E-2045-4D62-A246-54525834C6A5}" type="presOf" srcId="{D076C737-13E9-4FE2-8407-ABD49B683972}" destId="{63F24DF9-DDCB-4E22-A1F7-BD39400ED43B}" srcOrd="0" destOrd="0" presId="urn:microsoft.com/office/officeart/2005/8/layout/cycle5"/>
    <dgm:cxn modelId="{B1EC5FBA-D492-47BF-97A0-B1A2772DA63A}" srcId="{6B824BA8-CF63-43D4-A5B6-1DBB19A58569}" destId="{96ACAA51-EA3E-4FB5-8DBF-8708C284AAB6}" srcOrd="2" destOrd="0" parTransId="{D326F3ED-7992-47F1-B121-53A5816A3C12}" sibTransId="{0F0F2C8A-C5DF-46FD-AE73-5DCD7767FE71}"/>
    <dgm:cxn modelId="{1D518B95-F4F9-46CB-9925-10D58E26BB23}" type="presOf" srcId="{B8F81963-D971-44BB-98E2-E7B8FF97275A}" destId="{171BA440-BDA9-4BA5-A0EC-BADA811A2DFC}" srcOrd="0" destOrd="0" presId="urn:microsoft.com/office/officeart/2005/8/layout/cycle5"/>
    <dgm:cxn modelId="{A529B9A5-F48F-4F73-A655-21FC304F03E4}" type="presOf" srcId="{6F0A1E54-D870-4B04-A902-EAE9A4BD8B92}" destId="{0E5D4D1A-CD6A-420A-AD61-05BAB4A6897A}" srcOrd="0" destOrd="0" presId="urn:microsoft.com/office/officeart/2005/8/layout/cycle5"/>
    <dgm:cxn modelId="{0A70FDC4-C34C-41C7-8834-A31B35DA8A89}" srcId="{6B824BA8-CF63-43D4-A5B6-1DBB19A58569}" destId="{35F25061-8944-46CE-B3EB-030694537AFA}" srcOrd="0" destOrd="0" parTransId="{D77DEED0-9147-43F2-9EF3-E89657ED9F9C}" sibTransId="{D076C737-13E9-4FE2-8407-ABD49B683972}"/>
    <dgm:cxn modelId="{5BA406EF-83CB-496F-A495-B41A337C8FED}" srcId="{6B824BA8-CF63-43D4-A5B6-1DBB19A58569}" destId="{EFFAD0F3-384B-42DC-8809-DDB9DF3505A3}" srcOrd="3" destOrd="0" parTransId="{7A0B21FA-361C-4CF6-A779-ABD4E24EDABE}" sibTransId="{0CD499D8-1613-4587-AF1D-BB4D934E05D5}"/>
    <dgm:cxn modelId="{C7E6A45B-1D58-4A57-8604-03E156600733}" type="presOf" srcId="{0CD499D8-1613-4587-AF1D-BB4D934E05D5}" destId="{9B85994A-DEEB-43DB-A492-C368AA8AE657}" srcOrd="0" destOrd="0" presId="urn:microsoft.com/office/officeart/2005/8/layout/cycle5"/>
    <dgm:cxn modelId="{AD5FA325-4D2D-4B9A-AB21-24B01E3F980F}" type="presOf" srcId="{EFFAD0F3-384B-42DC-8809-DDB9DF3505A3}" destId="{813AA462-3D31-4ACC-8BB1-68C8F43DF260}" srcOrd="0" destOrd="0" presId="urn:microsoft.com/office/officeart/2005/8/layout/cycle5"/>
    <dgm:cxn modelId="{4B5A3398-3F16-4F25-867A-3AB1488C4660}" type="presOf" srcId="{0F0F2C8A-C5DF-46FD-AE73-5DCD7767FE71}" destId="{8589775D-AE6B-491F-967A-56247E115124}" srcOrd="0" destOrd="0" presId="urn:microsoft.com/office/officeart/2005/8/layout/cycle5"/>
    <dgm:cxn modelId="{9B271A2A-6A37-462C-9E23-D74C5911FF29}" type="presOf" srcId="{35F25061-8944-46CE-B3EB-030694537AFA}" destId="{2F9681BD-1D0B-4EAF-BE83-CD77044FE8BC}" srcOrd="0" destOrd="0" presId="urn:microsoft.com/office/officeart/2005/8/layout/cycle5"/>
    <dgm:cxn modelId="{AF19ED6C-3B9E-443E-8732-FAE15401B984}" type="presParOf" srcId="{81D68AD5-ADF3-4FBB-AAC3-32B81E63DE6C}" destId="{2F9681BD-1D0B-4EAF-BE83-CD77044FE8BC}" srcOrd="0" destOrd="0" presId="urn:microsoft.com/office/officeart/2005/8/layout/cycle5"/>
    <dgm:cxn modelId="{79F824F5-6A08-4D6A-80D6-FE63619583AC}" type="presParOf" srcId="{81D68AD5-ADF3-4FBB-AAC3-32B81E63DE6C}" destId="{B02C80C3-7DE3-4755-8B82-05889A113F39}" srcOrd="1" destOrd="0" presId="urn:microsoft.com/office/officeart/2005/8/layout/cycle5"/>
    <dgm:cxn modelId="{14500B7F-F3E0-4F60-852A-8A10753A9647}" type="presParOf" srcId="{81D68AD5-ADF3-4FBB-AAC3-32B81E63DE6C}" destId="{63F24DF9-DDCB-4E22-A1F7-BD39400ED43B}" srcOrd="2" destOrd="0" presId="urn:microsoft.com/office/officeart/2005/8/layout/cycle5"/>
    <dgm:cxn modelId="{3A0FEB86-3063-4772-B0E9-3570A35597E6}" type="presParOf" srcId="{81D68AD5-ADF3-4FBB-AAC3-32B81E63DE6C}" destId="{0E5D4D1A-CD6A-420A-AD61-05BAB4A6897A}" srcOrd="3" destOrd="0" presId="urn:microsoft.com/office/officeart/2005/8/layout/cycle5"/>
    <dgm:cxn modelId="{DDE7CC5A-0EB1-4311-88DA-7590599936D1}" type="presParOf" srcId="{81D68AD5-ADF3-4FBB-AAC3-32B81E63DE6C}" destId="{B056DC52-D70E-4B1C-BA05-FDB1EEE8B814}" srcOrd="4" destOrd="0" presId="urn:microsoft.com/office/officeart/2005/8/layout/cycle5"/>
    <dgm:cxn modelId="{6026E9D3-E024-4ED7-8476-343DDD01DA8A}" type="presParOf" srcId="{81D68AD5-ADF3-4FBB-AAC3-32B81E63DE6C}" destId="{171BA440-BDA9-4BA5-A0EC-BADA811A2DFC}" srcOrd="5" destOrd="0" presId="urn:microsoft.com/office/officeart/2005/8/layout/cycle5"/>
    <dgm:cxn modelId="{06259DF4-2E23-4925-A979-CA4A738911AD}" type="presParOf" srcId="{81D68AD5-ADF3-4FBB-AAC3-32B81E63DE6C}" destId="{0D55B0FC-45AE-4C7C-A7A0-D8280A369E83}" srcOrd="6" destOrd="0" presId="urn:microsoft.com/office/officeart/2005/8/layout/cycle5"/>
    <dgm:cxn modelId="{26FF8791-F478-4F78-9412-C28B469AB808}" type="presParOf" srcId="{81D68AD5-ADF3-4FBB-AAC3-32B81E63DE6C}" destId="{7E4C603E-A043-46EC-9137-E42C0C894CC1}" srcOrd="7" destOrd="0" presId="urn:microsoft.com/office/officeart/2005/8/layout/cycle5"/>
    <dgm:cxn modelId="{39B28561-3556-4400-9E76-39250FA4A706}" type="presParOf" srcId="{81D68AD5-ADF3-4FBB-AAC3-32B81E63DE6C}" destId="{8589775D-AE6B-491F-967A-56247E115124}" srcOrd="8" destOrd="0" presId="urn:microsoft.com/office/officeart/2005/8/layout/cycle5"/>
    <dgm:cxn modelId="{DD5307F9-8633-4248-B43D-91380F2DD056}" type="presParOf" srcId="{81D68AD5-ADF3-4FBB-AAC3-32B81E63DE6C}" destId="{813AA462-3D31-4ACC-8BB1-68C8F43DF260}" srcOrd="9" destOrd="0" presId="urn:microsoft.com/office/officeart/2005/8/layout/cycle5"/>
    <dgm:cxn modelId="{354B8277-21DB-4EFA-A1DE-518517A8357F}" type="presParOf" srcId="{81D68AD5-ADF3-4FBB-AAC3-32B81E63DE6C}" destId="{9BE6D0A2-87B2-4C48-ABA3-BB4407A3003E}" srcOrd="10" destOrd="0" presId="urn:microsoft.com/office/officeart/2005/8/layout/cycle5"/>
    <dgm:cxn modelId="{275A76FA-94AA-4E33-BB6C-28599C68F737}" type="presParOf" srcId="{81D68AD5-ADF3-4FBB-AAC3-32B81E63DE6C}" destId="{9B85994A-DEEB-43DB-A492-C368AA8AE657}" srcOrd="11" destOrd="0" presId="urn:microsoft.com/office/officeart/2005/8/layout/cycle5"/>
    <dgm:cxn modelId="{72EB3D64-1E10-4E79-8BE4-0F9816F8FFE7}" type="presParOf" srcId="{81D68AD5-ADF3-4FBB-AAC3-32B81E63DE6C}" destId="{25B6111F-49BA-4809-B8D6-48A35C6C6FCF}" srcOrd="12" destOrd="0" presId="urn:microsoft.com/office/officeart/2005/8/layout/cycle5"/>
    <dgm:cxn modelId="{11D0623B-C0A2-4195-BBA2-373ACE2BC54B}" type="presParOf" srcId="{81D68AD5-ADF3-4FBB-AAC3-32B81E63DE6C}" destId="{CC4547DD-E60C-4127-90DB-61E849B09088}" srcOrd="13" destOrd="0" presId="urn:microsoft.com/office/officeart/2005/8/layout/cycle5"/>
    <dgm:cxn modelId="{F0F55D93-D902-4290-B211-9771981FBE30}" type="presParOf" srcId="{81D68AD5-ADF3-4FBB-AAC3-32B81E63DE6C}" destId="{20C5036D-14DF-4059-AD3D-09C0451EF5CD}" srcOrd="14" destOrd="0" presId="urn:microsoft.com/office/officeart/2005/8/layout/cycle5"/>
  </dgm:cxnLst>
  <dgm:bg/>
  <dgm:whole/>
  <dgm:extLst>
    <a:ext uri="{C62137D5-CB1D-491B-B009-E17868A290BF}">
      <dgm14:recolorImg xmlns="" xmlns:dgm14="http://schemas.microsoft.com/office/drawing/2010/diagram" val="1"/>
    </a:ex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7152BD-A950-4D62-8243-25FA571C730C}" type="doc">
      <dgm:prSet loTypeId="urn:microsoft.com/office/officeart/2005/8/layout/cycle2" loCatId="cycle" qsTypeId="urn:microsoft.com/office/officeart/2005/8/quickstyle/3d6" qsCatId="3D" csTypeId="urn:microsoft.com/office/officeart/2005/8/colors/accent2_2" csCatId="accent2" phldr="1"/>
      <dgm:spPr/>
      <dgm:t>
        <a:bodyPr/>
        <a:lstStyle/>
        <a:p>
          <a:endParaRPr lang="en-US"/>
        </a:p>
      </dgm:t>
    </dgm:pt>
    <dgm:pt modelId="{270EBD7E-7D17-4D1B-85EE-A40B7F0E4875}">
      <dgm:prSet phldrT="[Text]" custT="1"/>
      <dgm:spPr/>
      <dgm:t>
        <a:bodyPr/>
        <a:lstStyle/>
        <a:p>
          <a:r>
            <a:rPr lang="en-US" sz="2000" dirty="0" smtClean="0"/>
            <a:t>Code</a:t>
          </a:r>
          <a:endParaRPr lang="en-US" sz="2000" dirty="0"/>
        </a:p>
      </dgm:t>
    </dgm:pt>
    <dgm:pt modelId="{9EA3CB38-73CD-408A-AC8A-D7E52330AB8A}" type="parTrans" cxnId="{6825D9BD-DDA5-4084-B126-A6BE6DE62F92}">
      <dgm:prSet/>
      <dgm:spPr/>
      <dgm:t>
        <a:bodyPr/>
        <a:lstStyle/>
        <a:p>
          <a:endParaRPr lang="en-US"/>
        </a:p>
      </dgm:t>
    </dgm:pt>
    <dgm:pt modelId="{B86BCD48-8397-488C-A85E-94B3BED6ECA4}" type="sibTrans" cxnId="{6825D9BD-DDA5-4084-B126-A6BE6DE62F92}">
      <dgm:prSet/>
      <dgm:spPr/>
      <dgm:t>
        <a:bodyPr/>
        <a:lstStyle/>
        <a:p>
          <a:endParaRPr lang="en-US"/>
        </a:p>
      </dgm:t>
    </dgm:pt>
    <dgm:pt modelId="{1DD08D8C-D17C-4F5E-8D36-C4ADC9C99FB5}">
      <dgm:prSet phldrT="[Text]" custT="1"/>
      <dgm:spPr/>
      <dgm:t>
        <a:bodyPr/>
        <a:lstStyle/>
        <a:p>
          <a:r>
            <a:rPr lang="en-US" sz="2000" dirty="0" smtClean="0"/>
            <a:t>Unit test</a:t>
          </a:r>
          <a:endParaRPr lang="en-US" sz="2000" dirty="0"/>
        </a:p>
      </dgm:t>
    </dgm:pt>
    <dgm:pt modelId="{C45C63B1-AA1F-4A24-ACF8-55CA1051D950}" type="parTrans" cxnId="{E47DDA5E-36E0-4AFD-B7E1-E4844FD44CE9}">
      <dgm:prSet/>
      <dgm:spPr/>
      <dgm:t>
        <a:bodyPr/>
        <a:lstStyle/>
        <a:p>
          <a:endParaRPr lang="en-US"/>
        </a:p>
      </dgm:t>
    </dgm:pt>
    <dgm:pt modelId="{E976A1D2-3895-4F3C-95FB-F9E3DF90BB77}" type="sibTrans" cxnId="{E47DDA5E-36E0-4AFD-B7E1-E4844FD44CE9}">
      <dgm:prSet/>
      <dgm:spPr/>
      <dgm:t>
        <a:bodyPr/>
        <a:lstStyle/>
        <a:p>
          <a:endParaRPr lang="en-US"/>
        </a:p>
      </dgm:t>
    </dgm:pt>
    <dgm:pt modelId="{D2A5E944-C169-4302-8302-4657D2C993A1}">
      <dgm:prSet phldrT="[Text]" custT="1"/>
      <dgm:spPr/>
      <dgm:t>
        <a:bodyPr/>
        <a:lstStyle/>
        <a:p>
          <a:r>
            <a:rPr lang="en-US" sz="2000" dirty="0" smtClean="0"/>
            <a:t>Review code</a:t>
          </a:r>
          <a:endParaRPr lang="en-US" sz="2000" dirty="0"/>
        </a:p>
      </dgm:t>
    </dgm:pt>
    <dgm:pt modelId="{0D10196F-6F2F-4FA3-8F67-F662B2C40EAA}" type="parTrans" cxnId="{E6BDF623-C01D-4DA4-9E9C-96DDD0C1C22A}">
      <dgm:prSet/>
      <dgm:spPr/>
      <dgm:t>
        <a:bodyPr/>
        <a:lstStyle/>
        <a:p>
          <a:endParaRPr lang="en-US"/>
        </a:p>
      </dgm:t>
    </dgm:pt>
    <dgm:pt modelId="{DE0DDCDF-1214-4E08-AD8A-8D1ABD5F4060}" type="sibTrans" cxnId="{E6BDF623-C01D-4DA4-9E9C-96DDD0C1C22A}">
      <dgm:prSet/>
      <dgm:spPr/>
      <dgm:t>
        <a:bodyPr/>
        <a:lstStyle/>
        <a:p>
          <a:endParaRPr lang="en-US"/>
        </a:p>
      </dgm:t>
    </dgm:pt>
    <dgm:pt modelId="{F0664005-CAC2-468F-A217-FDDCDD4D1539}">
      <dgm:prSet phldrT="[Text]" custT="1"/>
      <dgm:spPr/>
      <dgm:t>
        <a:bodyPr/>
        <a:lstStyle/>
        <a:p>
          <a:r>
            <a:rPr lang="en-US" sz="1800" dirty="0" smtClean="0"/>
            <a:t>Integration</a:t>
          </a:r>
          <a:r>
            <a:rPr lang="en-US" sz="1500" dirty="0" smtClean="0"/>
            <a:t> </a:t>
          </a:r>
          <a:r>
            <a:rPr lang="en-US" sz="2000" dirty="0" smtClean="0"/>
            <a:t>test</a:t>
          </a:r>
          <a:endParaRPr lang="en-US" sz="2000" dirty="0"/>
        </a:p>
      </dgm:t>
    </dgm:pt>
    <dgm:pt modelId="{210FC546-ED49-4ACF-8795-44A309B93B7C}" type="parTrans" cxnId="{6FF5A48F-6BDD-48E5-A5AB-069D12216A32}">
      <dgm:prSet/>
      <dgm:spPr/>
      <dgm:t>
        <a:bodyPr/>
        <a:lstStyle/>
        <a:p>
          <a:endParaRPr lang="en-US"/>
        </a:p>
      </dgm:t>
    </dgm:pt>
    <dgm:pt modelId="{B6E4CB39-EA14-4704-B006-F72BB4848C4B}" type="sibTrans" cxnId="{6FF5A48F-6BDD-48E5-A5AB-069D12216A32}">
      <dgm:prSet/>
      <dgm:spPr/>
      <dgm:t>
        <a:bodyPr/>
        <a:lstStyle/>
        <a:p>
          <a:endParaRPr lang="en-US"/>
        </a:p>
      </dgm:t>
    </dgm:pt>
    <dgm:pt modelId="{11930B3F-6652-4FA8-9D18-F5F721E0D4FD}">
      <dgm:prSet phldrT="[Text]" custT="1"/>
      <dgm:spPr/>
      <dgm:t>
        <a:bodyPr/>
        <a:lstStyle/>
        <a:p>
          <a:r>
            <a:rPr lang="en-US" sz="2000" dirty="0" smtClean="0"/>
            <a:t>Log bug</a:t>
          </a:r>
          <a:endParaRPr lang="en-US" sz="2000" dirty="0"/>
        </a:p>
      </dgm:t>
    </dgm:pt>
    <dgm:pt modelId="{39C432DD-3C94-41F2-82EB-20735D13B959}" type="parTrans" cxnId="{646DEB6F-2505-4196-937F-A1FFAD317EB8}">
      <dgm:prSet/>
      <dgm:spPr/>
      <dgm:t>
        <a:bodyPr/>
        <a:lstStyle/>
        <a:p>
          <a:endParaRPr lang="en-US"/>
        </a:p>
      </dgm:t>
    </dgm:pt>
    <dgm:pt modelId="{1AC8F1B5-C263-4B74-AE56-7401EB86EE15}" type="sibTrans" cxnId="{646DEB6F-2505-4196-937F-A1FFAD317EB8}">
      <dgm:prSet/>
      <dgm:spPr/>
      <dgm:t>
        <a:bodyPr/>
        <a:lstStyle/>
        <a:p>
          <a:endParaRPr lang="en-US"/>
        </a:p>
      </dgm:t>
    </dgm:pt>
    <dgm:pt modelId="{C4777852-3143-4D66-9887-960F4E96BE53}" type="pres">
      <dgm:prSet presAssocID="{8F7152BD-A950-4D62-8243-25FA571C730C}" presName="cycle" presStyleCnt="0">
        <dgm:presLayoutVars>
          <dgm:dir/>
          <dgm:resizeHandles val="exact"/>
        </dgm:presLayoutVars>
      </dgm:prSet>
      <dgm:spPr/>
      <dgm:t>
        <a:bodyPr/>
        <a:lstStyle/>
        <a:p>
          <a:endParaRPr lang="en-US"/>
        </a:p>
      </dgm:t>
    </dgm:pt>
    <dgm:pt modelId="{64C5982F-8475-4F8C-8056-65213600B782}" type="pres">
      <dgm:prSet presAssocID="{270EBD7E-7D17-4D1B-85EE-A40B7F0E4875}" presName="node" presStyleLbl="node1" presStyleIdx="0" presStyleCnt="5">
        <dgm:presLayoutVars>
          <dgm:bulletEnabled val="1"/>
        </dgm:presLayoutVars>
      </dgm:prSet>
      <dgm:spPr/>
      <dgm:t>
        <a:bodyPr/>
        <a:lstStyle/>
        <a:p>
          <a:endParaRPr lang="en-US"/>
        </a:p>
      </dgm:t>
    </dgm:pt>
    <dgm:pt modelId="{3D7E82A8-7126-4A1C-B640-8E07B80886FF}" type="pres">
      <dgm:prSet presAssocID="{B86BCD48-8397-488C-A85E-94B3BED6ECA4}" presName="sibTrans" presStyleLbl="sibTrans2D1" presStyleIdx="0" presStyleCnt="5"/>
      <dgm:spPr/>
      <dgm:t>
        <a:bodyPr/>
        <a:lstStyle/>
        <a:p>
          <a:endParaRPr lang="en-US"/>
        </a:p>
      </dgm:t>
    </dgm:pt>
    <dgm:pt modelId="{E8EB32D7-1F62-4F5A-9AC9-726C1A745713}" type="pres">
      <dgm:prSet presAssocID="{B86BCD48-8397-488C-A85E-94B3BED6ECA4}" presName="connectorText" presStyleLbl="sibTrans2D1" presStyleIdx="0" presStyleCnt="5"/>
      <dgm:spPr/>
      <dgm:t>
        <a:bodyPr/>
        <a:lstStyle/>
        <a:p>
          <a:endParaRPr lang="en-US"/>
        </a:p>
      </dgm:t>
    </dgm:pt>
    <dgm:pt modelId="{704D200F-1081-4315-8692-97163D4CE1AB}" type="pres">
      <dgm:prSet presAssocID="{1DD08D8C-D17C-4F5E-8D36-C4ADC9C99FB5}" presName="node" presStyleLbl="node1" presStyleIdx="1" presStyleCnt="5">
        <dgm:presLayoutVars>
          <dgm:bulletEnabled val="1"/>
        </dgm:presLayoutVars>
      </dgm:prSet>
      <dgm:spPr/>
      <dgm:t>
        <a:bodyPr/>
        <a:lstStyle/>
        <a:p>
          <a:endParaRPr lang="en-US"/>
        </a:p>
      </dgm:t>
    </dgm:pt>
    <dgm:pt modelId="{A53C2F1B-13E7-4DAE-8437-CC29BCF77BCF}" type="pres">
      <dgm:prSet presAssocID="{E976A1D2-3895-4F3C-95FB-F9E3DF90BB77}" presName="sibTrans" presStyleLbl="sibTrans2D1" presStyleIdx="1" presStyleCnt="5"/>
      <dgm:spPr/>
      <dgm:t>
        <a:bodyPr/>
        <a:lstStyle/>
        <a:p>
          <a:endParaRPr lang="en-US"/>
        </a:p>
      </dgm:t>
    </dgm:pt>
    <dgm:pt modelId="{3B7C455E-0EDC-4BB4-A7BC-9883DC4DBE6B}" type="pres">
      <dgm:prSet presAssocID="{E976A1D2-3895-4F3C-95FB-F9E3DF90BB77}" presName="connectorText" presStyleLbl="sibTrans2D1" presStyleIdx="1" presStyleCnt="5"/>
      <dgm:spPr/>
      <dgm:t>
        <a:bodyPr/>
        <a:lstStyle/>
        <a:p>
          <a:endParaRPr lang="en-US"/>
        </a:p>
      </dgm:t>
    </dgm:pt>
    <dgm:pt modelId="{43E43CC9-4362-4E6A-A3C1-FC6C4E96145C}" type="pres">
      <dgm:prSet presAssocID="{D2A5E944-C169-4302-8302-4657D2C993A1}" presName="node" presStyleLbl="node1" presStyleIdx="2" presStyleCnt="5">
        <dgm:presLayoutVars>
          <dgm:bulletEnabled val="1"/>
        </dgm:presLayoutVars>
      </dgm:prSet>
      <dgm:spPr/>
      <dgm:t>
        <a:bodyPr/>
        <a:lstStyle/>
        <a:p>
          <a:endParaRPr lang="en-US"/>
        </a:p>
      </dgm:t>
    </dgm:pt>
    <dgm:pt modelId="{40E9D30A-67F5-48FE-8B59-3AA3CBC24D2F}" type="pres">
      <dgm:prSet presAssocID="{DE0DDCDF-1214-4E08-AD8A-8D1ABD5F4060}" presName="sibTrans" presStyleLbl="sibTrans2D1" presStyleIdx="2" presStyleCnt="5"/>
      <dgm:spPr/>
      <dgm:t>
        <a:bodyPr/>
        <a:lstStyle/>
        <a:p>
          <a:endParaRPr lang="en-US"/>
        </a:p>
      </dgm:t>
    </dgm:pt>
    <dgm:pt modelId="{4D618D43-2FE6-4935-82F5-BF21A715B83C}" type="pres">
      <dgm:prSet presAssocID="{DE0DDCDF-1214-4E08-AD8A-8D1ABD5F4060}" presName="connectorText" presStyleLbl="sibTrans2D1" presStyleIdx="2" presStyleCnt="5"/>
      <dgm:spPr/>
      <dgm:t>
        <a:bodyPr/>
        <a:lstStyle/>
        <a:p>
          <a:endParaRPr lang="en-US"/>
        </a:p>
      </dgm:t>
    </dgm:pt>
    <dgm:pt modelId="{9514B229-91D8-457F-BCE1-04A82CAD6D02}" type="pres">
      <dgm:prSet presAssocID="{F0664005-CAC2-468F-A217-FDDCDD4D1539}" presName="node" presStyleLbl="node1" presStyleIdx="3" presStyleCnt="5">
        <dgm:presLayoutVars>
          <dgm:bulletEnabled val="1"/>
        </dgm:presLayoutVars>
      </dgm:prSet>
      <dgm:spPr/>
      <dgm:t>
        <a:bodyPr/>
        <a:lstStyle/>
        <a:p>
          <a:endParaRPr lang="en-US"/>
        </a:p>
      </dgm:t>
    </dgm:pt>
    <dgm:pt modelId="{30122F50-B84B-48AC-991A-35CC6E06A130}" type="pres">
      <dgm:prSet presAssocID="{B6E4CB39-EA14-4704-B006-F72BB4848C4B}" presName="sibTrans" presStyleLbl="sibTrans2D1" presStyleIdx="3" presStyleCnt="5"/>
      <dgm:spPr/>
      <dgm:t>
        <a:bodyPr/>
        <a:lstStyle/>
        <a:p>
          <a:endParaRPr lang="en-US"/>
        </a:p>
      </dgm:t>
    </dgm:pt>
    <dgm:pt modelId="{FF7AC9A5-1609-4AE7-8747-9CC1ABBEA43F}" type="pres">
      <dgm:prSet presAssocID="{B6E4CB39-EA14-4704-B006-F72BB4848C4B}" presName="connectorText" presStyleLbl="sibTrans2D1" presStyleIdx="3" presStyleCnt="5"/>
      <dgm:spPr/>
      <dgm:t>
        <a:bodyPr/>
        <a:lstStyle/>
        <a:p>
          <a:endParaRPr lang="en-US"/>
        </a:p>
      </dgm:t>
    </dgm:pt>
    <dgm:pt modelId="{0D1C070B-C7D6-41DA-9480-51BD2097FF6F}" type="pres">
      <dgm:prSet presAssocID="{11930B3F-6652-4FA8-9D18-F5F721E0D4FD}" presName="node" presStyleLbl="node1" presStyleIdx="4" presStyleCnt="5">
        <dgm:presLayoutVars>
          <dgm:bulletEnabled val="1"/>
        </dgm:presLayoutVars>
      </dgm:prSet>
      <dgm:spPr/>
      <dgm:t>
        <a:bodyPr/>
        <a:lstStyle/>
        <a:p>
          <a:endParaRPr lang="en-US"/>
        </a:p>
      </dgm:t>
    </dgm:pt>
    <dgm:pt modelId="{60C4C5B5-5BF8-4989-8117-83D5E441214A}" type="pres">
      <dgm:prSet presAssocID="{1AC8F1B5-C263-4B74-AE56-7401EB86EE15}" presName="sibTrans" presStyleLbl="sibTrans2D1" presStyleIdx="4" presStyleCnt="5"/>
      <dgm:spPr/>
      <dgm:t>
        <a:bodyPr/>
        <a:lstStyle/>
        <a:p>
          <a:endParaRPr lang="en-US"/>
        </a:p>
      </dgm:t>
    </dgm:pt>
    <dgm:pt modelId="{6B840096-B16E-4339-A430-C6DAE63534AF}" type="pres">
      <dgm:prSet presAssocID="{1AC8F1B5-C263-4B74-AE56-7401EB86EE15}" presName="connectorText" presStyleLbl="sibTrans2D1" presStyleIdx="4" presStyleCnt="5"/>
      <dgm:spPr/>
      <dgm:t>
        <a:bodyPr/>
        <a:lstStyle/>
        <a:p>
          <a:endParaRPr lang="en-US"/>
        </a:p>
      </dgm:t>
    </dgm:pt>
  </dgm:ptLst>
  <dgm:cxnLst>
    <dgm:cxn modelId="{61E12966-F4EB-49EA-B3E8-F318288BF362}" type="presOf" srcId="{1AC8F1B5-C263-4B74-AE56-7401EB86EE15}" destId="{6B840096-B16E-4339-A430-C6DAE63534AF}" srcOrd="1" destOrd="0" presId="urn:microsoft.com/office/officeart/2005/8/layout/cycle2"/>
    <dgm:cxn modelId="{78A72178-6589-4653-A553-C750195A4E43}" type="presOf" srcId="{B86BCD48-8397-488C-A85E-94B3BED6ECA4}" destId="{E8EB32D7-1F62-4F5A-9AC9-726C1A745713}" srcOrd="1" destOrd="0" presId="urn:microsoft.com/office/officeart/2005/8/layout/cycle2"/>
    <dgm:cxn modelId="{0A549F1A-05D2-447F-A7E5-3B6B3595EA29}" type="presOf" srcId="{F0664005-CAC2-468F-A217-FDDCDD4D1539}" destId="{9514B229-91D8-457F-BCE1-04A82CAD6D02}" srcOrd="0" destOrd="0" presId="urn:microsoft.com/office/officeart/2005/8/layout/cycle2"/>
    <dgm:cxn modelId="{2CA02949-1B9F-4218-9DF9-05966BD02B50}" type="presOf" srcId="{1AC8F1B5-C263-4B74-AE56-7401EB86EE15}" destId="{60C4C5B5-5BF8-4989-8117-83D5E441214A}" srcOrd="0" destOrd="0" presId="urn:microsoft.com/office/officeart/2005/8/layout/cycle2"/>
    <dgm:cxn modelId="{E3A37FFC-9E1F-4B77-B2A3-6345604C5C3F}" type="presOf" srcId="{270EBD7E-7D17-4D1B-85EE-A40B7F0E4875}" destId="{64C5982F-8475-4F8C-8056-65213600B782}" srcOrd="0" destOrd="0" presId="urn:microsoft.com/office/officeart/2005/8/layout/cycle2"/>
    <dgm:cxn modelId="{E47DDA5E-36E0-4AFD-B7E1-E4844FD44CE9}" srcId="{8F7152BD-A950-4D62-8243-25FA571C730C}" destId="{1DD08D8C-D17C-4F5E-8D36-C4ADC9C99FB5}" srcOrd="1" destOrd="0" parTransId="{C45C63B1-AA1F-4A24-ACF8-55CA1051D950}" sibTransId="{E976A1D2-3895-4F3C-95FB-F9E3DF90BB77}"/>
    <dgm:cxn modelId="{EA4A6762-28B3-4AE7-AAE0-A241F9308FA3}" type="presOf" srcId="{D2A5E944-C169-4302-8302-4657D2C993A1}" destId="{43E43CC9-4362-4E6A-A3C1-FC6C4E96145C}" srcOrd="0" destOrd="0" presId="urn:microsoft.com/office/officeart/2005/8/layout/cycle2"/>
    <dgm:cxn modelId="{6825D9BD-DDA5-4084-B126-A6BE6DE62F92}" srcId="{8F7152BD-A950-4D62-8243-25FA571C730C}" destId="{270EBD7E-7D17-4D1B-85EE-A40B7F0E4875}" srcOrd="0" destOrd="0" parTransId="{9EA3CB38-73CD-408A-AC8A-D7E52330AB8A}" sibTransId="{B86BCD48-8397-488C-A85E-94B3BED6ECA4}"/>
    <dgm:cxn modelId="{6FF5A48F-6BDD-48E5-A5AB-069D12216A32}" srcId="{8F7152BD-A950-4D62-8243-25FA571C730C}" destId="{F0664005-CAC2-468F-A217-FDDCDD4D1539}" srcOrd="3" destOrd="0" parTransId="{210FC546-ED49-4ACF-8795-44A309B93B7C}" sibTransId="{B6E4CB39-EA14-4704-B006-F72BB4848C4B}"/>
    <dgm:cxn modelId="{479D9777-927F-4FD1-B663-9A9B7BB3D67F}" type="presOf" srcId="{8F7152BD-A950-4D62-8243-25FA571C730C}" destId="{C4777852-3143-4D66-9887-960F4E96BE53}" srcOrd="0" destOrd="0" presId="urn:microsoft.com/office/officeart/2005/8/layout/cycle2"/>
    <dgm:cxn modelId="{C44E871D-C7C5-4887-8889-8B3645F70224}" type="presOf" srcId="{B6E4CB39-EA14-4704-B006-F72BB4848C4B}" destId="{FF7AC9A5-1609-4AE7-8747-9CC1ABBEA43F}" srcOrd="1" destOrd="0" presId="urn:microsoft.com/office/officeart/2005/8/layout/cycle2"/>
    <dgm:cxn modelId="{E68CAB8F-FFDE-4D9D-AF48-1EEF474CCDDC}" type="presOf" srcId="{B86BCD48-8397-488C-A85E-94B3BED6ECA4}" destId="{3D7E82A8-7126-4A1C-B640-8E07B80886FF}" srcOrd="0" destOrd="0" presId="urn:microsoft.com/office/officeart/2005/8/layout/cycle2"/>
    <dgm:cxn modelId="{2D72D78F-9F47-4C6D-80ED-8865340C6CCF}" type="presOf" srcId="{DE0DDCDF-1214-4E08-AD8A-8D1ABD5F4060}" destId="{4D618D43-2FE6-4935-82F5-BF21A715B83C}" srcOrd="1" destOrd="0" presId="urn:microsoft.com/office/officeart/2005/8/layout/cycle2"/>
    <dgm:cxn modelId="{E6BDF623-C01D-4DA4-9E9C-96DDD0C1C22A}" srcId="{8F7152BD-A950-4D62-8243-25FA571C730C}" destId="{D2A5E944-C169-4302-8302-4657D2C993A1}" srcOrd="2" destOrd="0" parTransId="{0D10196F-6F2F-4FA3-8F67-F662B2C40EAA}" sibTransId="{DE0DDCDF-1214-4E08-AD8A-8D1ABD5F4060}"/>
    <dgm:cxn modelId="{6D8C17A4-3EB4-4699-A247-B2486F66090F}" type="presOf" srcId="{11930B3F-6652-4FA8-9D18-F5F721E0D4FD}" destId="{0D1C070B-C7D6-41DA-9480-51BD2097FF6F}" srcOrd="0" destOrd="0" presId="urn:microsoft.com/office/officeart/2005/8/layout/cycle2"/>
    <dgm:cxn modelId="{EFDB31B3-F611-438E-9BE6-3FA7735EF9E6}" type="presOf" srcId="{E976A1D2-3895-4F3C-95FB-F9E3DF90BB77}" destId="{3B7C455E-0EDC-4BB4-A7BC-9883DC4DBE6B}" srcOrd="1" destOrd="0" presId="urn:microsoft.com/office/officeart/2005/8/layout/cycle2"/>
    <dgm:cxn modelId="{60C6D6AC-4247-442B-8353-9005E89CBF70}" type="presOf" srcId="{1DD08D8C-D17C-4F5E-8D36-C4ADC9C99FB5}" destId="{704D200F-1081-4315-8692-97163D4CE1AB}" srcOrd="0" destOrd="0" presId="urn:microsoft.com/office/officeart/2005/8/layout/cycle2"/>
    <dgm:cxn modelId="{EECFE7EA-9130-4840-A666-A71096BDFB82}" type="presOf" srcId="{DE0DDCDF-1214-4E08-AD8A-8D1ABD5F4060}" destId="{40E9D30A-67F5-48FE-8B59-3AA3CBC24D2F}" srcOrd="0" destOrd="0" presId="urn:microsoft.com/office/officeart/2005/8/layout/cycle2"/>
    <dgm:cxn modelId="{DE29F966-93CC-464A-B959-56F8CA2ABBE4}" type="presOf" srcId="{E976A1D2-3895-4F3C-95FB-F9E3DF90BB77}" destId="{A53C2F1B-13E7-4DAE-8437-CC29BCF77BCF}" srcOrd="0" destOrd="0" presId="urn:microsoft.com/office/officeart/2005/8/layout/cycle2"/>
    <dgm:cxn modelId="{646DEB6F-2505-4196-937F-A1FFAD317EB8}" srcId="{8F7152BD-A950-4D62-8243-25FA571C730C}" destId="{11930B3F-6652-4FA8-9D18-F5F721E0D4FD}" srcOrd="4" destOrd="0" parTransId="{39C432DD-3C94-41F2-82EB-20735D13B959}" sibTransId="{1AC8F1B5-C263-4B74-AE56-7401EB86EE15}"/>
    <dgm:cxn modelId="{486BBC53-EA8C-4A8B-B017-86B1AF78FE13}" type="presOf" srcId="{B6E4CB39-EA14-4704-B006-F72BB4848C4B}" destId="{30122F50-B84B-48AC-991A-35CC6E06A130}" srcOrd="0" destOrd="0" presId="urn:microsoft.com/office/officeart/2005/8/layout/cycle2"/>
    <dgm:cxn modelId="{0A2F4C9A-7F15-49BF-BF07-7E71463D20D4}" type="presParOf" srcId="{C4777852-3143-4D66-9887-960F4E96BE53}" destId="{64C5982F-8475-4F8C-8056-65213600B782}" srcOrd="0" destOrd="0" presId="urn:microsoft.com/office/officeart/2005/8/layout/cycle2"/>
    <dgm:cxn modelId="{DC9F023F-E8BA-4EF7-894B-E05561FBB275}" type="presParOf" srcId="{C4777852-3143-4D66-9887-960F4E96BE53}" destId="{3D7E82A8-7126-4A1C-B640-8E07B80886FF}" srcOrd="1" destOrd="0" presId="urn:microsoft.com/office/officeart/2005/8/layout/cycle2"/>
    <dgm:cxn modelId="{6D2D5F72-A7D0-4711-8874-881924C57B29}" type="presParOf" srcId="{3D7E82A8-7126-4A1C-B640-8E07B80886FF}" destId="{E8EB32D7-1F62-4F5A-9AC9-726C1A745713}" srcOrd="0" destOrd="0" presId="urn:microsoft.com/office/officeart/2005/8/layout/cycle2"/>
    <dgm:cxn modelId="{4938D87B-A4B9-44A8-931A-561AFDEB64AE}" type="presParOf" srcId="{C4777852-3143-4D66-9887-960F4E96BE53}" destId="{704D200F-1081-4315-8692-97163D4CE1AB}" srcOrd="2" destOrd="0" presId="urn:microsoft.com/office/officeart/2005/8/layout/cycle2"/>
    <dgm:cxn modelId="{8EFD7B76-5C8A-4F22-87B9-57047166BA14}" type="presParOf" srcId="{C4777852-3143-4D66-9887-960F4E96BE53}" destId="{A53C2F1B-13E7-4DAE-8437-CC29BCF77BCF}" srcOrd="3" destOrd="0" presId="urn:microsoft.com/office/officeart/2005/8/layout/cycle2"/>
    <dgm:cxn modelId="{E9F571AC-9537-44B5-8E74-865880BEA001}" type="presParOf" srcId="{A53C2F1B-13E7-4DAE-8437-CC29BCF77BCF}" destId="{3B7C455E-0EDC-4BB4-A7BC-9883DC4DBE6B}" srcOrd="0" destOrd="0" presId="urn:microsoft.com/office/officeart/2005/8/layout/cycle2"/>
    <dgm:cxn modelId="{33E607F0-5E57-4182-85EA-FC2C3DFEBEFF}" type="presParOf" srcId="{C4777852-3143-4D66-9887-960F4E96BE53}" destId="{43E43CC9-4362-4E6A-A3C1-FC6C4E96145C}" srcOrd="4" destOrd="0" presId="urn:microsoft.com/office/officeart/2005/8/layout/cycle2"/>
    <dgm:cxn modelId="{F36A6D20-E6BE-42BD-AED5-A174F41B067F}" type="presParOf" srcId="{C4777852-3143-4D66-9887-960F4E96BE53}" destId="{40E9D30A-67F5-48FE-8B59-3AA3CBC24D2F}" srcOrd="5" destOrd="0" presId="urn:microsoft.com/office/officeart/2005/8/layout/cycle2"/>
    <dgm:cxn modelId="{5BE94BC7-9578-4463-9F0A-CED067FA2680}" type="presParOf" srcId="{40E9D30A-67F5-48FE-8B59-3AA3CBC24D2F}" destId="{4D618D43-2FE6-4935-82F5-BF21A715B83C}" srcOrd="0" destOrd="0" presId="urn:microsoft.com/office/officeart/2005/8/layout/cycle2"/>
    <dgm:cxn modelId="{18203C5C-C597-475B-9F5C-B85236D62C96}" type="presParOf" srcId="{C4777852-3143-4D66-9887-960F4E96BE53}" destId="{9514B229-91D8-457F-BCE1-04A82CAD6D02}" srcOrd="6" destOrd="0" presId="urn:microsoft.com/office/officeart/2005/8/layout/cycle2"/>
    <dgm:cxn modelId="{4798C315-9D5E-4D6D-8373-95179387D730}" type="presParOf" srcId="{C4777852-3143-4D66-9887-960F4E96BE53}" destId="{30122F50-B84B-48AC-991A-35CC6E06A130}" srcOrd="7" destOrd="0" presId="urn:microsoft.com/office/officeart/2005/8/layout/cycle2"/>
    <dgm:cxn modelId="{FA931B61-5918-4BCC-BF53-7F352F9A4560}" type="presParOf" srcId="{30122F50-B84B-48AC-991A-35CC6E06A130}" destId="{FF7AC9A5-1609-4AE7-8747-9CC1ABBEA43F}" srcOrd="0" destOrd="0" presId="urn:microsoft.com/office/officeart/2005/8/layout/cycle2"/>
    <dgm:cxn modelId="{C700C1AE-2026-48BA-9352-3FBD38A04F27}" type="presParOf" srcId="{C4777852-3143-4D66-9887-960F4E96BE53}" destId="{0D1C070B-C7D6-41DA-9480-51BD2097FF6F}" srcOrd="8" destOrd="0" presId="urn:microsoft.com/office/officeart/2005/8/layout/cycle2"/>
    <dgm:cxn modelId="{3B0153D4-31EC-4E14-9F99-D9ADABF834A4}" type="presParOf" srcId="{C4777852-3143-4D66-9887-960F4E96BE53}" destId="{60C4C5B5-5BF8-4989-8117-83D5E441214A}" srcOrd="9" destOrd="0" presId="urn:microsoft.com/office/officeart/2005/8/layout/cycle2"/>
    <dgm:cxn modelId="{1AA335BA-CB86-4D60-92AF-00FA3C407203}" type="presParOf" srcId="{60C4C5B5-5BF8-4989-8117-83D5E441214A}" destId="{6B840096-B16E-4339-A430-C6DAE63534AF}" srcOrd="0" destOrd="0" presId="urn:microsoft.com/office/officeart/2005/8/layout/cycle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3366F3-676F-4924-926E-DF5F1283CF4A}" type="doc">
      <dgm:prSet loTypeId="urn:microsoft.com/office/officeart/2005/8/layout/pyramid2" loCatId="list" qsTypeId="urn:microsoft.com/office/officeart/2005/8/quickstyle/simple1" qsCatId="simple" csTypeId="urn:microsoft.com/office/officeart/2005/8/colors/accent2_2" csCatId="accent2" phldr="1"/>
      <dgm:spPr/>
    </dgm:pt>
    <dgm:pt modelId="{81274AC4-066B-481B-9E2A-D11D174CED4E}">
      <dgm:prSet phldrT="[Text]"/>
      <dgm:spPr>
        <a:ln>
          <a:solidFill>
            <a:srgbClr val="6CA5D8"/>
          </a:solidFill>
        </a:ln>
      </dgm:spPr>
      <dgm:t>
        <a:bodyPr/>
        <a:lstStyle/>
        <a:p>
          <a:r>
            <a:rPr lang="en-US" dirty="0" smtClean="0"/>
            <a:t>Coding</a:t>
          </a:r>
          <a:endParaRPr lang="en-US" dirty="0"/>
        </a:p>
      </dgm:t>
    </dgm:pt>
    <dgm:pt modelId="{936CEA3B-25A6-4427-9B84-5410368E377A}" type="parTrans" cxnId="{F6488A0E-52D3-448B-87F5-B28F6756C38A}">
      <dgm:prSet/>
      <dgm:spPr/>
      <dgm:t>
        <a:bodyPr/>
        <a:lstStyle/>
        <a:p>
          <a:endParaRPr lang="en-US"/>
        </a:p>
      </dgm:t>
    </dgm:pt>
    <dgm:pt modelId="{6E9CB6CD-3A57-4382-84D3-84A219709BEE}" type="sibTrans" cxnId="{F6488A0E-52D3-448B-87F5-B28F6756C38A}">
      <dgm:prSet/>
      <dgm:spPr/>
      <dgm:t>
        <a:bodyPr/>
        <a:lstStyle/>
        <a:p>
          <a:endParaRPr lang="en-US"/>
        </a:p>
      </dgm:t>
    </dgm:pt>
    <dgm:pt modelId="{9B9F96E6-A00C-4707-B5E8-C40862215C95}">
      <dgm:prSet phldrT="[Text]"/>
      <dgm:spPr>
        <a:ln>
          <a:solidFill>
            <a:srgbClr val="6CA5D8"/>
          </a:solidFill>
        </a:ln>
      </dgm:spPr>
      <dgm:t>
        <a:bodyPr/>
        <a:lstStyle/>
        <a:p>
          <a:r>
            <a:rPr lang="en-US" dirty="0" smtClean="0"/>
            <a:t>Acceptance</a:t>
          </a:r>
          <a:endParaRPr lang="en-US" dirty="0"/>
        </a:p>
      </dgm:t>
    </dgm:pt>
    <dgm:pt modelId="{6F4349EF-2234-473D-A18B-39250FD3C499}" type="parTrans" cxnId="{E8BE30CA-95E1-43CD-A3CD-2A75C9D0D3BE}">
      <dgm:prSet/>
      <dgm:spPr/>
      <dgm:t>
        <a:bodyPr/>
        <a:lstStyle/>
        <a:p>
          <a:endParaRPr lang="en-US"/>
        </a:p>
      </dgm:t>
    </dgm:pt>
    <dgm:pt modelId="{9A2931D0-EB70-41F9-8061-59C1A2EBF4F2}" type="sibTrans" cxnId="{E8BE30CA-95E1-43CD-A3CD-2A75C9D0D3BE}">
      <dgm:prSet/>
      <dgm:spPr/>
      <dgm:t>
        <a:bodyPr/>
        <a:lstStyle/>
        <a:p>
          <a:endParaRPr lang="en-US"/>
        </a:p>
      </dgm:t>
    </dgm:pt>
    <dgm:pt modelId="{137CF0B1-7125-4241-BE3D-AB73E2A88A94}">
      <dgm:prSet phldrT="[Text]"/>
      <dgm:spPr>
        <a:ln>
          <a:solidFill>
            <a:srgbClr val="6CA5D8"/>
          </a:solidFill>
        </a:ln>
      </dgm:spPr>
      <dgm:t>
        <a:bodyPr/>
        <a:lstStyle/>
        <a:p>
          <a:r>
            <a:rPr lang="en-US" dirty="0" smtClean="0"/>
            <a:t>System</a:t>
          </a:r>
          <a:endParaRPr lang="en-US" dirty="0"/>
        </a:p>
      </dgm:t>
    </dgm:pt>
    <dgm:pt modelId="{8039A732-5E1E-4C0C-9F48-4E56F9F90CD0}" type="parTrans" cxnId="{EA2F048D-93E6-4673-ACE6-9E936AD27D39}">
      <dgm:prSet/>
      <dgm:spPr/>
      <dgm:t>
        <a:bodyPr/>
        <a:lstStyle/>
        <a:p>
          <a:endParaRPr lang="en-US"/>
        </a:p>
      </dgm:t>
    </dgm:pt>
    <dgm:pt modelId="{87835E0B-C3CF-4476-9B0F-1265194F8DA2}" type="sibTrans" cxnId="{EA2F048D-93E6-4673-ACE6-9E936AD27D39}">
      <dgm:prSet/>
      <dgm:spPr/>
      <dgm:t>
        <a:bodyPr/>
        <a:lstStyle/>
        <a:p>
          <a:endParaRPr lang="en-US"/>
        </a:p>
      </dgm:t>
    </dgm:pt>
    <dgm:pt modelId="{A34AE33E-B1CA-4B7C-A533-DEA9899B1777}">
      <dgm:prSet phldrT="[Text]"/>
      <dgm:spPr>
        <a:ln>
          <a:solidFill>
            <a:srgbClr val="6CA5D8"/>
          </a:solidFill>
        </a:ln>
      </dgm:spPr>
      <dgm:t>
        <a:bodyPr/>
        <a:lstStyle/>
        <a:p>
          <a:r>
            <a:rPr lang="en-US" dirty="0" smtClean="0"/>
            <a:t>Integration</a:t>
          </a:r>
          <a:endParaRPr lang="en-US" dirty="0"/>
        </a:p>
      </dgm:t>
    </dgm:pt>
    <dgm:pt modelId="{EB78487E-D5FB-4E48-A964-44B4C529B380}" type="parTrans" cxnId="{ADCD1658-226B-4F82-89D1-948228BF2CA0}">
      <dgm:prSet/>
      <dgm:spPr/>
      <dgm:t>
        <a:bodyPr/>
        <a:lstStyle/>
        <a:p>
          <a:endParaRPr lang="en-US"/>
        </a:p>
      </dgm:t>
    </dgm:pt>
    <dgm:pt modelId="{4348220C-DF69-4586-B0CE-461F3EFACC9A}" type="sibTrans" cxnId="{ADCD1658-226B-4F82-89D1-948228BF2CA0}">
      <dgm:prSet/>
      <dgm:spPr/>
      <dgm:t>
        <a:bodyPr/>
        <a:lstStyle/>
        <a:p>
          <a:endParaRPr lang="en-US"/>
        </a:p>
      </dgm:t>
    </dgm:pt>
    <dgm:pt modelId="{1BBD679E-AE49-4EFA-AE1A-FCDC7D4D7E26}">
      <dgm:prSet phldrT="[Text]"/>
      <dgm:spPr>
        <a:ln>
          <a:solidFill>
            <a:srgbClr val="6CA5D8"/>
          </a:solidFill>
        </a:ln>
      </dgm:spPr>
      <dgm:t>
        <a:bodyPr/>
        <a:lstStyle/>
        <a:p>
          <a:r>
            <a:rPr lang="en-US" dirty="0" smtClean="0"/>
            <a:t>Unit</a:t>
          </a:r>
          <a:endParaRPr lang="en-US" dirty="0"/>
        </a:p>
      </dgm:t>
    </dgm:pt>
    <dgm:pt modelId="{DCFC521D-FE77-46C0-8DB2-402015309F19}" type="parTrans" cxnId="{E3B18D51-E5EA-4B9B-A14D-F34C7F34D172}">
      <dgm:prSet/>
      <dgm:spPr/>
      <dgm:t>
        <a:bodyPr/>
        <a:lstStyle/>
        <a:p>
          <a:endParaRPr lang="en-US"/>
        </a:p>
      </dgm:t>
    </dgm:pt>
    <dgm:pt modelId="{8A2A4967-2FB9-4D1A-932C-20A623D85F49}" type="sibTrans" cxnId="{E3B18D51-E5EA-4B9B-A14D-F34C7F34D172}">
      <dgm:prSet/>
      <dgm:spPr/>
      <dgm:t>
        <a:bodyPr/>
        <a:lstStyle/>
        <a:p>
          <a:endParaRPr lang="en-US"/>
        </a:p>
      </dgm:t>
    </dgm:pt>
    <dgm:pt modelId="{EE62B2E3-2056-45E5-95DC-D52ACA66416A}">
      <dgm:prSet phldrT="[Text]"/>
      <dgm:spPr>
        <a:ln>
          <a:solidFill>
            <a:srgbClr val="6CA5D8"/>
          </a:solidFill>
        </a:ln>
      </dgm:spPr>
      <dgm:t>
        <a:bodyPr/>
        <a:lstStyle/>
        <a:p>
          <a:r>
            <a:rPr lang="en-US" dirty="0" smtClean="0"/>
            <a:t>Requirements</a:t>
          </a:r>
          <a:endParaRPr lang="en-US" dirty="0"/>
        </a:p>
      </dgm:t>
    </dgm:pt>
    <dgm:pt modelId="{D73FEFA8-857A-4694-855F-3A8716646C61}" type="parTrans" cxnId="{799D29E9-7350-4BBE-8ACE-E58F6806CFB2}">
      <dgm:prSet/>
      <dgm:spPr/>
      <dgm:t>
        <a:bodyPr/>
        <a:lstStyle/>
        <a:p>
          <a:endParaRPr lang="en-US"/>
        </a:p>
      </dgm:t>
    </dgm:pt>
    <dgm:pt modelId="{E5217D47-2BBC-4847-A3B6-5BD3B4F5015B}" type="sibTrans" cxnId="{799D29E9-7350-4BBE-8ACE-E58F6806CFB2}">
      <dgm:prSet/>
      <dgm:spPr/>
      <dgm:t>
        <a:bodyPr/>
        <a:lstStyle/>
        <a:p>
          <a:endParaRPr lang="en-US"/>
        </a:p>
      </dgm:t>
    </dgm:pt>
    <dgm:pt modelId="{F82A2116-B546-4B37-AD57-7682E077E9D3}">
      <dgm:prSet phldrT="[Text]"/>
      <dgm:spPr>
        <a:ln>
          <a:solidFill>
            <a:srgbClr val="6CA5D8"/>
          </a:solidFill>
        </a:ln>
      </dgm:spPr>
      <dgm:t>
        <a:bodyPr/>
        <a:lstStyle/>
        <a:p>
          <a:r>
            <a:rPr lang="en-US" dirty="0" smtClean="0"/>
            <a:t>High-level design</a:t>
          </a:r>
          <a:endParaRPr lang="en-US" dirty="0"/>
        </a:p>
      </dgm:t>
    </dgm:pt>
    <dgm:pt modelId="{63E654DD-E011-4209-B3A7-4F7FDBEC3265}" type="parTrans" cxnId="{BD77FEA1-03ED-438D-A538-59B65DAEF241}">
      <dgm:prSet/>
      <dgm:spPr/>
      <dgm:t>
        <a:bodyPr/>
        <a:lstStyle/>
        <a:p>
          <a:endParaRPr lang="en-US"/>
        </a:p>
      </dgm:t>
    </dgm:pt>
    <dgm:pt modelId="{FE1C3FDE-D7E2-4C34-9C3B-846534EF7029}" type="sibTrans" cxnId="{BD77FEA1-03ED-438D-A538-59B65DAEF241}">
      <dgm:prSet/>
      <dgm:spPr/>
      <dgm:t>
        <a:bodyPr/>
        <a:lstStyle/>
        <a:p>
          <a:endParaRPr lang="en-US"/>
        </a:p>
      </dgm:t>
    </dgm:pt>
    <dgm:pt modelId="{5F3A2CB6-4E35-4AD9-89E9-402716F27F10}">
      <dgm:prSet phldrT="[Text]"/>
      <dgm:spPr>
        <a:ln>
          <a:solidFill>
            <a:srgbClr val="6CA5D8"/>
          </a:solidFill>
        </a:ln>
      </dgm:spPr>
      <dgm:t>
        <a:bodyPr/>
        <a:lstStyle/>
        <a:p>
          <a:r>
            <a:rPr lang="en-US" dirty="0" smtClean="0"/>
            <a:t>Detailed design </a:t>
          </a:r>
          <a:endParaRPr lang="en-US" dirty="0"/>
        </a:p>
      </dgm:t>
    </dgm:pt>
    <dgm:pt modelId="{336C55CA-55AC-485D-A781-FBBDFE4E8973}" type="parTrans" cxnId="{5284249D-E27F-402B-9789-488D94440253}">
      <dgm:prSet/>
      <dgm:spPr/>
      <dgm:t>
        <a:bodyPr/>
        <a:lstStyle/>
        <a:p>
          <a:endParaRPr lang="en-US"/>
        </a:p>
      </dgm:t>
    </dgm:pt>
    <dgm:pt modelId="{8AEB33DF-2692-4F76-A664-6F76A732C873}" type="sibTrans" cxnId="{5284249D-E27F-402B-9789-488D94440253}">
      <dgm:prSet/>
      <dgm:spPr/>
      <dgm:t>
        <a:bodyPr/>
        <a:lstStyle/>
        <a:p>
          <a:endParaRPr lang="en-US"/>
        </a:p>
      </dgm:t>
    </dgm:pt>
    <dgm:pt modelId="{99B1A6A9-6970-48D4-B264-601DFEA31164}" type="pres">
      <dgm:prSet presAssocID="{1B3366F3-676F-4924-926E-DF5F1283CF4A}" presName="compositeShape" presStyleCnt="0">
        <dgm:presLayoutVars>
          <dgm:dir/>
          <dgm:resizeHandles/>
        </dgm:presLayoutVars>
      </dgm:prSet>
      <dgm:spPr/>
    </dgm:pt>
    <dgm:pt modelId="{D82DFB41-EC04-4EBB-9BDF-4ADB12A654E7}" type="pres">
      <dgm:prSet presAssocID="{1B3366F3-676F-4924-926E-DF5F1283CF4A}" presName="pyramid" presStyleLbl="node1" presStyleIdx="0" presStyleCnt="1" custAng="10800000" custLinFactNeighborX="4804">
        <dgm:style>
          <a:lnRef idx="3">
            <a:schemeClr val="lt1"/>
          </a:lnRef>
          <a:fillRef idx="1">
            <a:schemeClr val="accent2"/>
          </a:fillRef>
          <a:effectRef idx="1">
            <a:schemeClr val="accent2"/>
          </a:effectRef>
          <a:fontRef idx="minor">
            <a:schemeClr val="lt1"/>
          </a:fontRef>
        </dgm:style>
      </dgm:prSet>
      <dgm:spPr>
        <a:solidFill>
          <a:srgbClr val="438BCD"/>
        </a:solidFill>
        <a:ln>
          <a:solidFill>
            <a:srgbClr val="74A9DA"/>
          </a:solidFill>
        </a:ln>
      </dgm:spPr>
    </dgm:pt>
    <dgm:pt modelId="{476532EF-EA84-43D1-9BD3-0E49DD49D775}" type="pres">
      <dgm:prSet presAssocID="{1B3366F3-676F-4924-926E-DF5F1283CF4A}" presName="theList" presStyleCnt="0"/>
      <dgm:spPr/>
    </dgm:pt>
    <dgm:pt modelId="{C86912F0-2B5D-4FA2-B12A-4F7BC1A439D6}" type="pres">
      <dgm:prSet presAssocID="{9B9F96E6-A00C-4707-B5E8-C40862215C95}" presName="aNode" presStyleLbl="fgAcc1" presStyleIdx="0" presStyleCnt="8" custScaleX="85264" custLinFactNeighborX="36168">
        <dgm:presLayoutVars>
          <dgm:bulletEnabled val="1"/>
        </dgm:presLayoutVars>
      </dgm:prSet>
      <dgm:spPr/>
      <dgm:t>
        <a:bodyPr/>
        <a:lstStyle/>
        <a:p>
          <a:endParaRPr lang="en-US"/>
        </a:p>
      </dgm:t>
    </dgm:pt>
    <dgm:pt modelId="{C7C532E7-348D-45F6-BFA6-00830746CBF1}" type="pres">
      <dgm:prSet presAssocID="{9B9F96E6-A00C-4707-B5E8-C40862215C95}" presName="aSpace" presStyleCnt="0"/>
      <dgm:spPr/>
    </dgm:pt>
    <dgm:pt modelId="{F1C7AC54-9E92-4B71-8F3B-CB94841AC40F}" type="pres">
      <dgm:prSet presAssocID="{137CF0B1-7125-4241-BE3D-AB73E2A88A94}" presName="aNode" presStyleLbl="fgAcc1" presStyleIdx="1" presStyleCnt="8" custScaleX="85264" custLinFactY="94522" custLinFactNeighborX="25046" custLinFactNeighborY="100000">
        <dgm:presLayoutVars>
          <dgm:bulletEnabled val="1"/>
        </dgm:presLayoutVars>
      </dgm:prSet>
      <dgm:spPr/>
      <dgm:t>
        <a:bodyPr/>
        <a:lstStyle/>
        <a:p>
          <a:endParaRPr lang="en-US"/>
        </a:p>
      </dgm:t>
    </dgm:pt>
    <dgm:pt modelId="{F51E336A-6E1B-4A36-9AFD-DF6669855C3C}" type="pres">
      <dgm:prSet presAssocID="{137CF0B1-7125-4241-BE3D-AB73E2A88A94}" presName="aSpace" presStyleCnt="0"/>
      <dgm:spPr/>
    </dgm:pt>
    <dgm:pt modelId="{63903D4D-D4D7-4AF7-83C8-C011ADAA08A8}" type="pres">
      <dgm:prSet presAssocID="{A34AE33E-B1CA-4B7C-A533-DEA9899B1777}" presName="aNode" presStyleLbl="fgAcc1" presStyleIdx="2" presStyleCnt="8" custScaleX="85264" custLinFactY="194903" custLinFactNeighborX="16705" custLinFactNeighborY="200000">
        <dgm:presLayoutVars>
          <dgm:bulletEnabled val="1"/>
        </dgm:presLayoutVars>
      </dgm:prSet>
      <dgm:spPr/>
      <dgm:t>
        <a:bodyPr/>
        <a:lstStyle/>
        <a:p>
          <a:endParaRPr lang="en-US"/>
        </a:p>
      </dgm:t>
    </dgm:pt>
    <dgm:pt modelId="{B052D5A9-0DC8-4791-B10F-75F1D04B8477}" type="pres">
      <dgm:prSet presAssocID="{A34AE33E-B1CA-4B7C-A533-DEA9899B1777}" presName="aSpace" presStyleCnt="0"/>
      <dgm:spPr/>
    </dgm:pt>
    <dgm:pt modelId="{AD5BA264-4B75-4B18-AC91-A0F738F32776}" type="pres">
      <dgm:prSet presAssocID="{1BBD679E-AE49-4EFA-AE1A-FCDC7D4D7E26}" presName="aNode" presStyleLbl="fgAcc1" presStyleIdx="3" presStyleCnt="8" custScaleX="85264" custLinFactY="293602" custLinFactNeighborX="5584" custLinFactNeighborY="300000">
        <dgm:presLayoutVars>
          <dgm:bulletEnabled val="1"/>
        </dgm:presLayoutVars>
      </dgm:prSet>
      <dgm:spPr/>
      <dgm:t>
        <a:bodyPr/>
        <a:lstStyle/>
        <a:p>
          <a:endParaRPr lang="en-US"/>
        </a:p>
      </dgm:t>
    </dgm:pt>
    <dgm:pt modelId="{384C7656-A7A0-45CD-AC4E-4FE04BF348A2}" type="pres">
      <dgm:prSet presAssocID="{1BBD679E-AE49-4EFA-AE1A-FCDC7D4D7E26}" presName="aSpace" presStyleCnt="0"/>
      <dgm:spPr/>
    </dgm:pt>
    <dgm:pt modelId="{B532C1A2-AE05-44FD-8D69-1925ED72BDC4}" type="pres">
      <dgm:prSet presAssocID="{EE62B2E3-2056-45E5-95DC-D52ACA66416A}" presName="aNode" presStyleLbl="fgAcc1" presStyleIdx="4" presStyleCnt="8" custScaleX="83317" custLinFactX="-15872" custLinFactY="-400000" custLinFactNeighborX="-100000" custLinFactNeighborY="-433416">
        <dgm:presLayoutVars>
          <dgm:bulletEnabled val="1"/>
        </dgm:presLayoutVars>
      </dgm:prSet>
      <dgm:spPr/>
      <dgm:t>
        <a:bodyPr/>
        <a:lstStyle/>
        <a:p>
          <a:endParaRPr lang="en-US"/>
        </a:p>
      </dgm:t>
    </dgm:pt>
    <dgm:pt modelId="{E9CCBE57-D860-457B-A313-5C3724EFADB9}" type="pres">
      <dgm:prSet presAssocID="{EE62B2E3-2056-45E5-95DC-D52ACA66416A}" presName="aSpace" presStyleCnt="0"/>
      <dgm:spPr/>
    </dgm:pt>
    <dgm:pt modelId="{274AEC31-CD56-47AC-A6B9-A8C5E08C784C}" type="pres">
      <dgm:prSet presAssocID="{F82A2116-B546-4B37-AD57-7682E077E9D3}" presName="aNode" presStyleLbl="fgAcc1" presStyleIdx="5" presStyleCnt="8" custScaleX="83317" custLinFactX="-10217" custLinFactY="-300000" custLinFactNeighborX="-100000" custLinFactNeighborY="-330370">
        <dgm:presLayoutVars>
          <dgm:bulletEnabled val="1"/>
        </dgm:presLayoutVars>
      </dgm:prSet>
      <dgm:spPr/>
      <dgm:t>
        <a:bodyPr/>
        <a:lstStyle/>
        <a:p>
          <a:endParaRPr lang="en-US"/>
        </a:p>
      </dgm:t>
    </dgm:pt>
    <dgm:pt modelId="{1718A200-55BF-422D-BAF7-26C141848090}" type="pres">
      <dgm:prSet presAssocID="{F82A2116-B546-4B37-AD57-7682E077E9D3}" presName="aSpace" presStyleCnt="0"/>
      <dgm:spPr/>
    </dgm:pt>
    <dgm:pt modelId="{BEA9886B-4D21-41EE-BF1C-B9DF35D0ECB4}" type="pres">
      <dgm:prSet presAssocID="{5F3A2CB6-4E35-4AD9-89E9-402716F27F10}" presName="aNode" presStyleLbl="fgAcc1" presStyleIdx="6" presStyleCnt="8" custScaleX="83504" custLinFactX="-1876" custLinFactY="-200000" custLinFactNeighborX="-100000" custLinFactNeighborY="-240776">
        <dgm:presLayoutVars>
          <dgm:bulletEnabled val="1"/>
        </dgm:presLayoutVars>
      </dgm:prSet>
      <dgm:spPr/>
      <dgm:t>
        <a:bodyPr/>
        <a:lstStyle/>
        <a:p>
          <a:endParaRPr lang="en-US"/>
        </a:p>
      </dgm:t>
    </dgm:pt>
    <dgm:pt modelId="{A6BF8E25-06F9-4443-B77B-A1284F351F4D}" type="pres">
      <dgm:prSet presAssocID="{5F3A2CB6-4E35-4AD9-89E9-402716F27F10}" presName="aSpace" presStyleCnt="0"/>
      <dgm:spPr/>
    </dgm:pt>
    <dgm:pt modelId="{36DD4ACA-B98A-4C7A-87E2-1E6FF90AD85B}" type="pres">
      <dgm:prSet presAssocID="{81274AC4-066B-481B-9E2A-D11D174CED4E}" presName="aNode" presStyleLbl="fgAcc1" presStyleIdx="7" presStyleCnt="8" custScaleX="83503" custLinFactY="-100000" custLinFactNeighborX="-90848" custLinFactNeighborY="-164635">
        <dgm:presLayoutVars>
          <dgm:bulletEnabled val="1"/>
        </dgm:presLayoutVars>
      </dgm:prSet>
      <dgm:spPr/>
      <dgm:t>
        <a:bodyPr/>
        <a:lstStyle/>
        <a:p>
          <a:endParaRPr lang="en-US"/>
        </a:p>
      </dgm:t>
    </dgm:pt>
    <dgm:pt modelId="{E2AA1447-3AA6-4843-B827-C891847BF131}" type="pres">
      <dgm:prSet presAssocID="{81274AC4-066B-481B-9E2A-D11D174CED4E}" presName="aSpace" presStyleCnt="0"/>
      <dgm:spPr/>
    </dgm:pt>
  </dgm:ptLst>
  <dgm:cxnLst>
    <dgm:cxn modelId="{ADCD1658-226B-4F82-89D1-948228BF2CA0}" srcId="{1B3366F3-676F-4924-926E-DF5F1283CF4A}" destId="{A34AE33E-B1CA-4B7C-A533-DEA9899B1777}" srcOrd="2" destOrd="0" parTransId="{EB78487E-D5FB-4E48-A964-44B4C529B380}" sibTransId="{4348220C-DF69-4586-B0CE-461F3EFACC9A}"/>
    <dgm:cxn modelId="{C15CF3A6-08F7-4924-BEAF-FCBEC3F55D8F}" type="presOf" srcId="{F82A2116-B546-4B37-AD57-7682E077E9D3}" destId="{274AEC31-CD56-47AC-A6B9-A8C5E08C784C}" srcOrd="0" destOrd="0" presId="urn:microsoft.com/office/officeart/2005/8/layout/pyramid2"/>
    <dgm:cxn modelId="{199AC3FC-FBD7-40B5-806C-649CDE1E516B}" type="presOf" srcId="{137CF0B1-7125-4241-BE3D-AB73E2A88A94}" destId="{F1C7AC54-9E92-4B71-8F3B-CB94841AC40F}" srcOrd="0" destOrd="0" presId="urn:microsoft.com/office/officeart/2005/8/layout/pyramid2"/>
    <dgm:cxn modelId="{A8C00AC6-CC27-4B98-A281-994102C9CE7E}" type="presOf" srcId="{1B3366F3-676F-4924-926E-DF5F1283CF4A}" destId="{99B1A6A9-6970-48D4-B264-601DFEA31164}" srcOrd="0" destOrd="0" presId="urn:microsoft.com/office/officeart/2005/8/layout/pyramid2"/>
    <dgm:cxn modelId="{E9F63D8B-C990-4089-90D2-F11274F8D91F}" type="presOf" srcId="{81274AC4-066B-481B-9E2A-D11D174CED4E}" destId="{36DD4ACA-B98A-4C7A-87E2-1E6FF90AD85B}" srcOrd="0" destOrd="0" presId="urn:microsoft.com/office/officeart/2005/8/layout/pyramid2"/>
    <dgm:cxn modelId="{D1CB8EA4-E7A9-4939-BAD2-2A3C181CDF3C}" type="presOf" srcId="{A34AE33E-B1CA-4B7C-A533-DEA9899B1777}" destId="{63903D4D-D4D7-4AF7-83C8-C011ADAA08A8}" srcOrd="0" destOrd="0" presId="urn:microsoft.com/office/officeart/2005/8/layout/pyramid2"/>
    <dgm:cxn modelId="{EA2F048D-93E6-4673-ACE6-9E936AD27D39}" srcId="{1B3366F3-676F-4924-926E-DF5F1283CF4A}" destId="{137CF0B1-7125-4241-BE3D-AB73E2A88A94}" srcOrd="1" destOrd="0" parTransId="{8039A732-5E1E-4C0C-9F48-4E56F9F90CD0}" sibTransId="{87835E0B-C3CF-4476-9B0F-1265194F8DA2}"/>
    <dgm:cxn modelId="{7F21FD43-E581-4F73-8E12-27409DA2BF09}" type="presOf" srcId="{EE62B2E3-2056-45E5-95DC-D52ACA66416A}" destId="{B532C1A2-AE05-44FD-8D69-1925ED72BDC4}" srcOrd="0" destOrd="0" presId="urn:microsoft.com/office/officeart/2005/8/layout/pyramid2"/>
    <dgm:cxn modelId="{5284249D-E27F-402B-9789-488D94440253}" srcId="{1B3366F3-676F-4924-926E-DF5F1283CF4A}" destId="{5F3A2CB6-4E35-4AD9-89E9-402716F27F10}" srcOrd="6" destOrd="0" parTransId="{336C55CA-55AC-485D-A781-FBBDFE4E8973}" sibTransId="{8AEB33DF-2692-4F76-A664-6F76A732C873}"/>
    <dgm:cxn modelId="{66B2E07B-CD27-431F-8E34-96A783F6C707}" type="presOf" srcId="{1BBD679E-AE49-4EFA-AE1A-FCDC7D4D7E26}" destId="{AD5BA264-4B75-4B18-AC91-A0F738F32776}" srcOrd="0" destOrd="0" presId="urn:microsoft.com/office/officeart/2005/8/layout/pyramid2"/>
    <dgm:cxn modelId="{E8BE30CA-95E1-43CD-A3CD-2A75C9D0D3BE}" srcId="{1B3366F3-676F-4924-926E-DF5F1283CF4A}" destId="{9B9F96E6-A00C-4707-B5E8-C40862215C95}" srcOrd="0" destOrd="0" parTransId="{6F4349EF-2234-473D-A18B-39250FD3C499}" sibTransId="{9A2931D0-EB70-41F9-8061-59C1A2EBF4F2}"/>
    <dgm:cxn modelId="{F6488A0E-52D3-448B-87F5-B28F6756C38A}" srcId="{1B3366F3-676F-4924-926E-DF5F1283CF4A}" destId="{81274AC4-066B-481B-9E2A-D11D174CED4E}" srcOrd="7" destOrd="0" parTransId="{936CEA3B-25A6-4427-9B84-5410368E377A}" sibTransId="{6E9CB6CD-3A57-4382-84D3-84A219709BEE}"/>
    <dgm:cxn modelId="{E3B18D51-E5EA-4B9B-A14D-F34C7F34D172}" srcId="{1B3366F3-676F-4924-926E-DF5F1283CF4A}" destId="{1BBD679E-AE49-4EFA-AE1A-FCDC7D4D7E26}" srcOrd="3" destOrd="0" parTransId="{DCFC521D-FE77-46C0-8DB2-402015309F19}" sibTransId="{8A2A4967-2FB9-4D1A-932C-20A623D85F49}"/>
    <dgm:cxn modelId="{753CC09D-F2F7-44C3-9A68-A9960DE15432}" type="presOf" srcId="{9B9F96E6-A00C-4707-B5E8-C40862215C95}" destId="{C86912F0-2B5D-4FA2-B12A-4F7BC1A439D6}" srcOrd="0" destOrd="0" presId="urn:microsoft.com/office/officeart/2005/8/layout/pyramid2"/>
    <dgm:cxn modelId="{799D29E9-7350-4BBE-8ACE-E58F6806CFB2}" srcId="{1B3366F3-676F-4924-926E-DF5F1283CF4A}" destId="{EE62B2E3-2056-45E5-95DC-D52ACA66416A}" srcOrd="4" destOrd="0" parTransId="{D73FEFA8-857A-4694-855F-3A8716646C61}" sibTransId="{E5217D47-2BBC-4847-A3B6-5BD3B4F5015B}"/>
    <dgm:cxn modelId="{BD77FEA1-03ED-438D-A538-59B65DAEF241}" srcId="{1B3366F3-676F-4924-926E-DF5F1283CF4A}" destId="{F82A2116-B546-4B37-AD57-7682E077E9D3}" srcOrd="5" destOrd="0" parTransId="{63E654DD-E011-4209-B3A7-4F7FDBEC3265}" sibTransId="{FE1C3FDE-D7E2-4C34-9C3B-846534EF7029}"/>
    <dgm:cxn modelId="{3D73D68F-5F57-48C4-B4CC-4840C58BC424}" type="presOf" srcId="{5F3A2CB6-4E35-4AD9-89E9-402716F27F10}" destId="{BEA9886B-4D21-41EE-BF1C-B9DF35D0ECB4}" srcOrd="0" destOrd="0" presId="urn:microsoft.com/office/officeart/2005/8/layout/pyramid2"/>
    <dgm:cxn modelId="{61151858-1E29-454E-93CD-8525A73A54E9}" type="presParOf" srcId="{99B1A6A9-6970-48D4-B264-601DFEA31164}" destId="{D82DFB41-EC04-4EBB-9BDF-4ADB12A654E7}" srcOrd="0" destOrd="0" presId="urn:microsoft.com/office/officeart/2005/8/layout/pyramid2"/>
    <dgm:cxn modelId="{DB2C74D8-F97F-49FE-9248-449FCCCD9C3F}" type="presParOf" srcId="{99B1A6A9-6970-48D4-B264-601DFEA31164}" destId="{476532EF-EA84-43D1-9BD3-0E49DD49D775}" srcOrd="1" destOrd="0" presId="urn:microsoft.com/office/officeart/2005/8/layout/pyramid2"/>
    <dgm:cxn modelId="{64C4C749-34AF-4E7E-A0F4-5DE6131ED8D7}" type="presParOf" srcId="{476532EF-EA84-43D1-9BD3-0E49DD49D775}" destId="{C86912F0-2B5D-4FA2-B12A-4F7BC1A439D6}" srcOrd="0" destOrd="0" presId="urn:microsoft.com/office/officeart/2005/8/layout/pyramid2"/>
    <dgm:cxn modelId="{5CDFF69B-52BB-4874-ADCE-AA098DE056B3}" type="presParOf" srcId="{476532EF-EA84-43D1-9BD3-0E49DD49D775}" destId="{C7C532E7-348D-45F6-BFA6-00830746CBF1}" srcOrd="1" destOrd="0" presId="urn:microsoft.com/office/officeart/2005/8/layout/pyramid2"/>
    <dgm:cxn modelId="{087C89D3-D74B-40A0-ABB9-FBAC85161093}" type="presParOf" srcId="{476532EF-EA84-43D1-9BD3-0E49DD49D775}" destId="{F1C7AC54-9E92-4B71-8F3B-CB94841AC40F}" srcOrd="2" destOrd="0" presId="urn:microsoft.com/office/officeart/2005/8/layout/pyramid2"/>
    <dgm:cxn modelId="{39F4F67B-7524-4C08-91F2-1A10EF347005}" type="presParOf" srcId="{476532EF-EA84-43D1-9BD3-0E49DD49D775}" destId="{F51E336A-6E1B-4A36-9AFD-DF6669855C3C}" srcOrd="3" destOrd="0" presId="urn:microsoft.com/office/officeart/2005/8/layout/pyramid2"/>
    <dgm:cxn modelId="{9EBFAA96-3BE9-45E5-8748-D1AA9361ED3A}" type="presParOf" srcId="{476532EF-EA84-43D1-9BD3-0E49DD49D775}" destId="{63903D4D-D4D7-4AF7-83C8-C011ADAA08A8}" srcOrd="4" destOrd="0" presId="urn:microsoft.com/office/officeart/2005/8/layout/pyramid2"/>
    <dgm:cxn modelId="{6E255BB8-7B34-47ED-B5F3-2DF35D273BAD}" type="presParOf" srcId="{476532EF-EA84-43D1-9BD3-0E49DD49D775}" destId="{B052D5A9-0DC8-4791-B10F-75F1D04B8477}" srcOrd="5" destOrd="0" presId="urn:microsoft.com/office/officeart/2005/8/layout/pyramid2"/>
    <dgm:cxn modelId="{6C58E0B3-8780-4B73-A146-8D0B3FDCD574}" type="presParOf" srcId="{476532EF-EA84-43D1-9BD3-0E49DD49D775}" destId="{AD5BA264-4B75-4B18-AC91-A0F738F32776}" srcOrd="6" destOrd="0" presId="urn:microsoft.com/office/officeart/2005/8/layout/pyramid2"/>
    <dgm:cxn modelId="{55FE6E87-F8FA-4E53-9146-4C393B1E4550}" type="presParOf" srcId="{476532EF-EA84-43D1-9BD3-0E49DD49D775}" destId="{384C7656-A7A0-45CD-AC4E-4FE04BF348A2}" srcOrd="7" destOrd="0" presId="urn:microsoft.com/office/officeart/2005/8/layout/pyramid2"/>
    <dgm:cxn modelId="{643ECC9A-51F8-4AAF-94B5-914C9133B23E}" type="presParOf" srcId="{476532EF-EA84-43D1-9BD3-0E49DD49D775}" destId="{B532C1A2-AE05-44FD-8D69-1925ED72BDC4}" srcOrd="8" destOrd="0" presId="urn:microsoft.com/office/officeart/2005/8/layout/pyramid2"/>
    <dgm:cxn modelId="{43A653B8-6679-4C4A-9AA1-0016E40652E0}" type="presParOf" srcId="{476532EF-EA84-43D1-9BD3-0E49DD49D775}" destId="{E9CCBE57-D860-457B-A313-5C3724EFADB9}" srcOrd="9" destOrd="0" presId="urn:microsoft.com/office/officeart/2005/8/layout/pyramid2"/>
    <dgm:cxn modelId="{3ADBE70A-8671-4828-8635-39C2FDFF28B0}" type="presParOf" srcId="{476532EF-EA84-43D1-9BD3-0E49DD49D775}" destId="{274AEC31-CD56-47AC-A6B9-A8C5E08C784C}" srcOrd="10" destOrd="0" presId="urn:microsoft.com/office/officeart/2005/8/layout/pyramid2"/>
    <dgm:cxn modelId="{A1D960F6-84AB-4DE1-B388-1BB7DBBDE8FB}" type="presParOf" srcId="{476532EF-EA84-43D1-9BD3-0E49DD49D775}" destId="{1718A200-55BF-422D-BAF7-26C141848090}" srcOrd="11" destOrd="0" presId="urn:microsoft.com/office/officeart/2005/8/layout/pyramid2"/>
    <dgm:cxn modelId="{132BB682-0A76-4676-A2B6-B98B6A1B74EA}" type="presParOf" srcId="{476532EF-EA84-43D1-9BD3-0E49DD49D775}" destId="{BEA9886B-4D21-41EE-BF1C-B9DF35D0ECB4}" srcOrd="12" destOrd="0" presId="urn:microsoft.com/office/officeart/2005/8/layout/pyramid2"/>
    <dgm:cxn modelId="{F29287BB-65DE-4AA7-A18D-F5415D4BE93F}" type="presParOf" srcId="{476532EF-EA84-43D1-9BD3-0E49DD49D775}" destId="{A6BF8E25-06F9-4443-B77B-A1284F351F4D}" srcOrd="13" destOrd="0" presId="urn:microsoft.com/office/officeart/2005/8/layout/pyramid2"/>
    <dgm:cxn modelId="{E303A0B3-91BA-4A9C-9C0E-801C6ABB7A45}" type="presParOf" srcId="{476532EF-EA84-43D1-9BD3-0E49DD49D775}" destId="{36DD4ACA-B98A-4C7A-87E2-1E6FF90AD85B}" srcOrd="14" destOrd="0" presId="urn:microsoft.com/office/officeart/2005/8/layout/pyramid2"/>
    <dgm:cxn modelId="{033EA4D2-2B7D-4971-B517-FCA047C4F5F2}" type="presParOf" srcId="{476532EF-EA84-43D1-9BD3-0E49DD49D775}" destId="{E2AA1447-3AA6-4843-B827-C891847BF131}" srcOrd="15" destOrd="0" presId="urn:microsoft.com/office/officeart/2005/8/layout/pyramid2"/>
  </dgm:cxnLst>
  <dgm:bg>
    <a:no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5DA818B-11CE-4C9C-8E2A-33C664145CD1}" type="doc">
      <dgm:prSet loTypeId="urn:microsoft.com/office/officeart/2005/8/layout/process5" loCatId="process" qsTypeId="urn:microsoft.com/office/officeart/2005/8/quickstyle/simple2" qsCatId="simple" csTypeId="urn:microsoft.com/office/officeart/2005/8/colors/accent2_2" csCatId="accent2" phldr="1"/>
      <dgm:spPr/>
      <dgm:t>
        <a:bodyPr/>
        <a:lstStyle/>
        <a:p>
          <a:endParaRPr lang="en-US"/>
        </a:p>
      </dgm:t>
    </dgm:pt>
    <dgm:pt modelId="{0DE83DF4-C279-4288-9C50-2E2974C2F12E}">
      <dgm:prSet phldrT="[Text]"/>
      <dgm:spPr/>
      <dgm:t>
        <a:bodyPr/>
        <a:lstStyle/>
        <a:p>
          <a:r>
            <a:rPr lang="en-US" dirty="0" smtClean="0"/>
            <a:t>Create TC template</a:t>
          </a:r>
          <a:endParaRPr lang="en-US" dirty="0"/>
        </a:p>
      </dgm:t>
    </dgm:pt>
    <dgm:pt modelId="{4A533C2F-0F77-4EB7-9A0B-9F4B36F97293}" type="parTrans" cxnId="{D7B31731-8B01-4D36-B8D0-AD421B3667D4}">
      <dgm:prSet/>
      <dgm:spPr/>
      <dgm:t>
        <a:bodyPr/>
        <a:lstStyle/>
        <a:p>
          <a:endParaRPr lang="en-US"/>
        </a:p>
      </dgm:t>
    </dgm:pt>
    <dgm:pt modelId="{0E992138-CE74-4149-9DE6-85CE561EB28E}" type="sibTrans" cxnId="{D7B31731-8B01-4D36-B8D0-AD421B3667D4}">
      <dgm:prSet/>
      <dgm:spPr/>
      <dgm:t>
        <a:bodyPr/>
        <a:lstStyle/>
        <a:p>
          <a:endParaRPr lang="en-US"/>
        </a:p>
      </dgm:t>
    </dgm:pt>
    <dgm:pt modelId="{3BEB5732-EBD6-4EC7-BEB9-210BA19D0318}">
      <dgm:prSet phldrT="[Text]" custT="1"/>
      <dgm:spPr/>
      <dgm:t>
        <a:bodyPr/>
        <a:lstStyle/>
        <a:p>
          <a:r>
            <a:rPr lang="en-US" sz="2000" dirty="0" smtClean="0"/>
            <a:t>Write TC </a:t>
          </a:r>
          <a:r>
            <a:rPr lang="en-US" sz="1600" dirty="0" smtClean="0"/>
            <a:t>(based on SRS)</a:t>
          </a:r>
          <a:endParaRPr lang="en-US" sz="2000" dirty="0"/>
        </a:p>
      </dgm:t>
    </dgm:pt>
    <dgm:pt modelId="{C9A058A6-8861-4495-A705-D808D6BFCBD1}" type="parTrans" cxnId="{8996ABE2-2ADE-42A6-828C-31636480374D}">
      <dgm:prSet/>
      <dgm:spPr/>
      <dgm:t>
        <a:bodyPr/>
        <a:lstStyle/>
        <a:p>
          <a:endParaRPr lang="en-US"/>
        </a:p>
      </dgm:t>
    </dgm:pt>
    <dgm:pt modelId="{75C2D920-135B-451C-B52D-18F3D79B2AF8}" type="sibTrans" cxnId="{8996ABE2-2ADE-42A6-828C-31636480374D}">
      <dgm:prSet/>
      <dgm:spPr/>
      <dgm:t>
        <a:bodyPr/>
        <a:lstStyle/>
        <a:p>
          <a:endParaRPr lang="en-US"/>
        </a:p>
      </dgm:t>
    </dgm:pt>
    <dgm:pt modelId="{E75E4D35-7ECE-4EDE-90BE-CA198F51AC05}">
      <dgm:prSet phldrT="[Text]"/>
      <dgm:spPr/>
      <dgm:t>
        <a:bodyPr/>
        <a:lstStyle/>
        <a:p>
          <a:r>
            <a:rPr lang="en-US" dirty="0" smtClean="0"/>
            <a:t>Review TC</a:t>
          </a:r>
          <a:endParaRPr lang="en-US" dirty="0"/>
        </a:p>
      </dgm:t>
    </dgm:pt>
    <dgm:pt modelId="{C71F12E3-B1C0-4258-8341-7E78DD53614C}" type="parTrans" cxnId="{C1D48213-08F7-4122-AC97-E107BB842A12}">
      <dgm:prSet/>
      <dgm:spPr/>
      <dgm:t>
        <a:bodyPr/>
        <a:lstStyle/>
        <a:p>
          <a:endParaRPr lang="en-US"/>
        </a:p>
      </dgm:t>
    </dgm:pt>
    <dgm:pt modelId="{46F37DE3-ECAF-420D-8707-28D1D8704565}" type="sibTrans" cxnId="{C1D48213-08F7-4122-AC97-E107BB842A12}">
      <dgm:prSet/>
      <dgm:spPr/>
      <dgm:t>
        <a:bodyPr/>
        <a:lstStyle/>
        <a:p>
          <a:endParaRPr lang="en-US"/>
        </a:p>
      </dgm:t>
    </dgm:pt>
    <dgm:pt modelId="{320801EC-4793-4439-AF56-0E69C8F4BC21}">
      <dgm:prSet phldrT="[Text]"/>
      <dgm:spPr/>
      <dgm:t>
        <a:bodyPr/>
        <a:lstStyle/>
        <a:p>
          <a:r>
            <a:rPr lang="en-US" dirty="0" smtClean="0"/>
            <a:t>Create test data</a:t>
          </a:r>
          <a:endParaRPr lang="en-US" dirty="0"/>
        </a:p>
      </dgm:t>
    </dgm:pt>
    <dgm:pt modelId="{E3D6CC1C-FAAC-4E76-862E-7120FE682DDE}" type="parTrans" cxnId="{31DF79BC-0ABA-4A84-A29A-77C6703E74B0}">
      <dgm:prSet/>
      <dgm:spPr/>
      <dgm:t>
        <a:bodyPr/>
        <a:lstStyle/>
        <a:p>
          <a:endParaRPr lang="en-US"/>
        </a:p>
      </dgm:t>
    </dgm:pt>
    <dgm:pt modelId="{5EB830C5-9E0D-4233-B880-69CF794B7888}" type="sibTrans" cxnId="{31DF79BC-0ABA-4A84-A29A-77C6703E74B0}">
      <dgm:prSet/>
      <dgm:spPr/>
      <dgm:t>
        <a:bodyPr/>
        <a:lstStyle/>
        <a:p>
          <a:endParaRPr lang="en-US"/>
        </a:p>
      </dgm:t>
    </dgm:pt>
    <dgm:pt modelId="{48BC7AE1-6640-4CF0-8101-8B27CE503142}">
      <dgm:prSet phldrT="[Text]" custT="1"/>
      <dgm:spPr/>
      <dgm:t>
        <a:bodyPr/>
        <a:lstStyle/>
        <a:p>
          <a:r>
            <a:rPr lang="en-US" sz="4000" dirty="0" smtClean="0"/>
            <a:t>IT</a:t>
          </a:r>
          <a:endParaRPr lang="en-US" sz="4000" dirty="0"/>
        </a:p>
      </dgm:t>
    </dgm:pt>
    <dgm:pt modelId="{D1B82C1D-8D3F-4096-A45C-863C46D2584B}" type="parTrans" cxnId="{9B3C8E5F-0E44-41EF-9B5A-A90A61119A92}">
      <dgm:prSet/>
      <dgm:spPr/>
      <dgm:t>
        <a:bodyPr/>
        <a:lstStyle/>
        <a:p>
          <a:endParaRPr lang="en-US"/>
        </a:p>
      </dgm:t>
    </dgm:pt>
    <dgm:pt modelId="{F67E0E82-4937-43A7-96D5-3A127E39D829}" type="sibTrans" cxnId="{9B3C8E5F-0E44-41EF-9B5A-A90A61119A92}">
      <dgm:prSet/>
      <dgm:spPr/>
      <dgm:t>
        <a:bodyPr/>
        <a:lstStyle/>
        <a:p>
          <a:endParaRPr lang="en-US"/>
        </a:p>
      </dgm:t>
    </dgm:pt>
    <dgm:pt modelId="{22BFAACF-342F-407C-8312-43E2D86A86B3}" type="pres">
      <dgm:prSet presAssocID="{C5DA818B-11CE-4C9C-8E2A-33C664145CD1}" presName="diagram" presStyleCnt="0">
        <dgm:presLayoutVars>
          <dgm:dir/>
          <dgm:resizeHandles val="exact"/>
        </dgm:presLayoutVars>
      </dgm:prSet>
      <dgm:spPr/>
      <dgm:t>
        <a:bodyPr/>
        <a:lstStyle/>
        <a:p>
          <a:endParaRPr lang="en-US"/>
        </a:p>
      </dgm:t>
    </dgm:pt>
    <dgm:pt modelId="{CA9D7CE3-1A9C-4FE7-A38B-A1FD82311842}" type="pres">
      <dgm:prSet presAssocID="{0DE83DF4-C279-4288-9C50-2E2974C2F12E}" presName="node" presStyleLbl="node1" presStyleIdx="0" presStyleCnt="5">
        <dgm:presLayoutVars>
          <dgm:bulletEnabled val="1"/>
        </dgm:presLayoutVars>
      </dgm:prSet>
      <dgm:spPr/>
      <dgm:t>
        <a:bodyPr/>
        <a:lstStyle/>
        <a:p>
          <a:endParaRPr lang="en-US"/>
        </a:p>
      </dgm:t>
    </dgm:pt>
    <dgm:pt modelId="{BECFC45D-12F8-40D5-A04B-94CE8A5EE986}" type="pres">
      <dgm:prSet presAssocID="{0E992138-CE74-4149-9DE6-85CE561EB28E}" presName="sibTrans" presStyleLbl="sibTrans2D1" presStyleIdx="0" presStyleCnt="4"/>
      <dgm:spPr/>
      <dgm:t>
        <a:bodyPr/>
        <a:lstStyle/>
        <a:p>
          <a:endParaRPr lang="en-US"/>
        </a:p>
      </dgm:t>
    </dgm:pt>
    <dgm:pt modelId="{2027CFEE-CDCB-4A58-AA3B-59B1A3861792}" type="pres">
      <dgm:prSet presAssocID="{0E992138-CE74-4149-9DE6-85CE561EB28E}" presName="connectorText" presStyleLbl="sibTrans2D1" presStyleIdx="0" presStyleCnt="4"/>
      <dgm:spPr/>
      <dgm:t>
        <a:bodyPr/>
        <a:lstStyle/>
        <a:p>
          <a:endParaRPr lang="en-US"/>
        </a:p>
      </dgm:t>
    </dgm:pt>
    <dgm:pt modelId="{4D2C8C85-236F-45AC-995F-86C88C43465B}" type="pres">
      <dgm:prSet presAssocID="{3BEB5732-EBD6-4EC7-BEB9-210BA19D0318}" presName="node" presStyleLbl="node1" presStyleIdx="1" presStyleCnt="5">
        <dgm:presLayoutVars>
          <dgm:bulletEnabled val="1"/>
        </dgm:presLayoutVars>
      </dgm:prSet>
      <dgm:spPr/>
      <dgm:t>
        <a:bodyPr/>
        <a:lstStyle/>
        <a:p>
          <a:endParaRPr lang="en-US"/>
        </a:p>
      </dgm:t>
    </dgm:pt>
    <dgm:pt modelId="{40FC0476-7B7A-412F-AE38-B3715BA04471}" type="pres">
      <dgm:prSet presAssocID="{75C2D920-135B-451C-B52D-18F3D79B2AF8}" presName="sibTrans" presStyleLbl="sibTrans2D1" presStyleIdx="1" presStyleCnt="4"/>
      <dgm:spPr/>
      <dgm:t>
        <a:bodyPr/>
        <a:lstStyle/>
        <a:p>
          <a:endParaRPr lang="en-US"/>
        </a:p>
      </dgm:t>
    </dgm:pt>
    <dgm:pt modelId="{F683D09D-456D-4D9F-BD19-35731D2715A1}" type="pres">
      <dgm:prSet presAssocID="{75C2D920-135B-451C-B52D-18F3D79B2AF8}" presName="connectorText" presStyleLbl="sibTrans2D1" presStyleIdx="1" presStyleCnt="4"/>
      <dgm:spPr/>
      <dgm:t>
        <a:bodyPr/>
        <a:lstStyle/>
        <a:p>
          <a:endParaRPr lang="en-US"/>
        </a:p>
      </dgm:t>
    </dgm:pt>
    <dgm:pt modelId="{6DC1FF4B-5A22-4D24-9EFF-CF43804BE00B}" type="pres">
      <dgm:prSet presAssocID="{E75E4D35-7ECE-4EDE-90BE-CA198F51AC05}" presName="node" presStyleLbl="node1" presStyleIdx="2" presStyleCnt="5">
        <dgm:presLayoutVars>
          <dgm:bulletEnabled val="1"/>
        </dgm:presLayoutVars>
      </dgm:prSet>
      <dgm:spPr/>
      <dgm:t>
        <a:bodyPr/>
        <a:lstStyle/>
        <a:p>
          <a:endParaRPr lang="en-US"/>
        </a:p>
      </dgm:t>
    </dgm:pt>
    <dgm:pt modelId="{9636550B-5EE2-4AF9-9492-F5239D8A4125}" type="pres">
      <dgm:prSet presAssocID="{46F37DE3-ECAF-420D-8707-28D1D8704565}" presName="sibTrans" presStyleLbl="sibTrans2D1" presStyleIdx="2" presStyleCnt="4"/>
      <dgm:spPr/>
      <dgm:t>
        <a:bodyPr/>
        <a:lstStyle/>
        <a:p>
          <a:endParaRPr lang="en-US"/>
        </a:p>
      </dgm:t>
    </dgm:pt>
    <dgm:pt modelId="{FD4BD8C7-7C25-4DF0-8485-B9B937AC27ED}" type="pres">
      <dgm:prSet presAssocID="{46F37DE3-ECAF-420D-8707-28D1D8704565}" presName="connectorText" presStyleLbl="sibTrans2D1" presStyleIdx="2" presStyleCnt="4"/>
      <dgm:spPr/>
      <dgm:t>
        <a:bodyPr/>
        <a:lstStyle/>
        <a:p>
          <a:endParaRPr lang="en-US"/>
        </a:p>
      </dgm:t>
    </dgm:pt>
    <dgm:pt modelId="{79356E57-ACBD-4BF9-A9A3-42A48D825A59}" type="pres">
      <dgm:prSet presAssocID="{320801EC-4793-4439-AF56-0E69C8F4BC21}" presName="node" presStyleLbl="node1" presStyleIdx="3" presStyleCnt="5">
        <dgm:presLayoutVars>
          <dgm:bulletEnabled val="1"/>
        </dgm:presLayoutVars>
      </dgm:prSet>
      <dgm:spPr/>
      <dgm:t>
        <a:bodyPr/>
        <a:lstStyle/>
        <a:p>
          <a:endParaRPr lang="en-US"/>
        </a:p>
      </dgm:t>
    </dgm:pt>
    <dgm:pt modelId="{5A431EEB-B083-4850-B0BA-F5C9C2DA2E0F}" type="pres">
      <dgm:prSet presAssocID="{5EB830C5-9E0D-4233-B880-69CF794B7888}" presName="sibTrans" presStyleLbl="sibTrans2D1" presStyleIdx="3" presStyleCnt="4"/>
      <dgm:spPr/>
      <dgm:t>
        <a:bodyPr/>
        <a:lstStyle/>
        <a:p>
          <a:endParaRPr lang="en-US"/>
        </a:p>
      </dgm:t>
    </dgm:pt>
    <dgm:pt modelId="{40F41A8B-AC36-4F9D-BF80-2754E24B3B9B}" type="pres">
      <dgm:prSet presAssocID="{5EB830C5-9E0D-4233-B880-69CF794B7888}" presName="connectorText" presStyleLbl="sibTrans2D1" presStyleIdx="3" presStyleCnt="4"/>
      <dgm:spPr/>
      <dgm:t>
        <a:bodyPr/>
        <a:lstStyle/>
        <a:p>
          <a:endParaRPr lang="en-US"/>
        </a:p>
      </dgm:t>
    </dgm:pt>
    <dgm:pt modelId="{180049ED-7022-4118-A85C-2B8107758BF1}" type="pres">
      <dgm:prSet presAssocID="{48BC7AE1-6640-4CF0-8101-8B27CE503142}" presName="node" presStyleLbl="node1" presStyleIdx="4" presStyleCnt="5">
        <dgm:presLayoutVars>
          <dgm:bulletEnabled val="1"/>
        </dgm:presLayoutVars>
      </dgm:prSet>
      <dgm:spPr/>
      <dgm:t>
        <a:bodyPr/>
        <a:lstStyle/>
        <a:p>
          <a:endParaRPr lang="en-US"/>
        </a:p>
      </dgm:t>
    </dgm:pt>
  </dgm:ptLst>
  <dgm:cxnLst>
    <dgm:cxn modelId="{31DF79BC-0ABA-4A84-A29A-77C6703E74B0}" srcId="{C5DA818B-11CE-4C9C-8E2A-33C664145CD1}" destId="{320801EC-4793-4439-AF56-0E69C8F4BC21}" srcOrd="3" destOrd="0" parTransId="{E3D6CC1C-FAAC-4E76-862E-7120FE682DDE}" sibTransId="{5EB830C5-9E0D-4233-B880-69CF794B7888}"/>
    <dgm:cxn modelId="{D14FCCAA-7D8A-4FBD-8B1A-6F337A7D9985}" type="presOf" srcId="{46F37DE3-ECAF-420D-8707-28D1D8704565}" destId="{FD4BD8C7-7C25-4DF0-8485-B9B937AC27ED}" srcOrd="1" destOrd="0" presId="urn:microsoft.com/office/officeart/2005/8/layout/process5"/>
    <dgm:cxn modelId="{FBDE44AE-F9D5-4888-84F5-6B4109FCC388}" type="presOf" srcId="{3BEB5732-EBD6-4EC7-BEB9-210BA19D0318}" destId="{4D2C8C85-236F-45AC-995F-86C88C43465B}" srcOrd="0" destOrd="0" presId="urn:microsoft.com/office/officeart/2005/8/layout/process5"/>
    <dgm:cxn modelId="{D7B31731-8B01-4D36-B8D0-AD421B3667D4}" srcId="{C5DA818B-11CE-4C9C-8E2A-33C664145CD1}" destId="{0DE83DF4-C279-4288-9C50-2E2974C2F12E}" srcOrd="0" destOrd="0" parTransId="{4A533C2F-0F77-4EB7-9A0B-9F4B36F97293}" sibTransId="{0E992138-CE74-4149-9DE6-85CE561EB28E}"/>
    <dgm:cxn modelId="{B560995C-1C12-4792-AC93-3648B59307CF}" type="presOf" srcId="{0E992138-CE74-4149-9DE6-85CE561EB28E}" destId="{BECFC45D-12F8-40D5-A04B-94CE8A5EE986}" srcOrd="0" destOrd="0" presId="urn:microsoft.com/office/officeart/2005/8/layout/process5"/>
    <dgm:cxn modelId="{5140FF15-D69B-4496-BCEC-FC05F7D0DF9A}" type="presOf" srcId="{75C2D920-135B-451C-B52D-18F3D79B2AF8}" destId="{F683D09D-456D-4D9F-BD19-35731D2715A1}" srcOrd="1" destOrd="0" presId="urn:microsoft.com/office/officeart/2005/8/layout/process5"/>
    <dgm:cxn modelId="{05CBAFEA-DBCF-4EDE-9279-3644437B96C2}" type="presOf" srcId="{5EB830C5-9E0D-4233-B880-69CF794B7888}" destId="{5A431EEB-B083-4850-B0BA-F5C9C2DA2E0F}" srcOrd="0" destOrd="0" presId="urn:microsoft.com/office/officeart/2005/8/layout/process5"/>
    <dgm:cxn modelId="{2308EE5E-CDE4-4FD3-96DA-38C72A4E014B}" type="presOf" srcId="{46F37DE3-ECAF-420D-8707-28D1D8704565}" destId="{9636550B-5EE2-4AF9-9492-F5239D8A4125}" srcOrd="0" destOrd="0" presId="urn:microsoft.com/office/officeart/2005/8/layout/process5"/>
    <dgm:cxn modelId="{889491D2-7611-4451-9F88-0BEBDF537417}" type="presOf" srcId="{C5DA818B-11CE-4C9C-8E2A-33C664145CD1}" destId="{22BFAACF-342F-407C-8312-43E2D86A86B3}" srcOrd="0" destOrd="0" presId="urn:microsoft.com/office/officeart/2005/8/layout/process5"/>
    <dgm:cxn modelId="{8996ABE2-2ADE-42A6-828C-31636480374D}" srcId="{C5DA818B-11CE-4C9C-8E2A-33C664145CD1}" destId="{3BEB5732-EBD6-4EC7-BEB9-210BA19D0318}" srcOrd="1" destOrd="0" parTransId="{C9A058A6-8861-4495-A705-D808D6BFCBD1}" sibTransId="{75C2D920-135B-451C-B52D-18F3D79B2AF8}"/>
    <dgm:cxn modelId="{C1D48213-08F7-4122-AC97-E107BB842A12}" srcId="{C5DA818B-11CE-4C9C-8E2A-33C664145CD1}" destId="{E75E4D35-7ECE-4EDE-90BE-CA198F51AC05}" srcOrd="2" destOrd="0" parTransId="{C71F12E3-B1C0-4258-8341-7E78DD53614C}" sibTransId="{46F37DE3-ECAF-420D-8707-28D1D8704565}"/>
    <dgm:cxn modelId="{E9803168-CA1B-4BBB-8714-B25582109969}" type="presOf" srcId="{0DE83DF4-C279-4288-9C50-2E2974C2F12E}" destId="{CA9D7CE3-1A9C-4FE7-A38B-A1FD82311842}" srcOrd="0" destOrd="0" presId="urn:microsoft.com/office/officeart/2005/8/layout/process5"/>
    <dgm:cxn modelId="{409C3136-0392-4CF0-AC22-2F8D70FAB364}" type="presOf" srcId="{5EB830C5-9E0D-4233-B880-69CF794B7888}" destId="{40F41A8B-AC36-4F9D-BF80-2754E24B3B9B}" srcOrd="1" destOrd="0" presId="urn:microsoft.com/office/officeart/2005/8/layout/process5"/>
    <dgm:cxn modelId="{9B3C8E5F-0E44-41EF-9B5A-A90A61119A92}" srcId="{C5DA818B-11CE-4C9C-8E2A-33C664145CD1}" destId="{48BC7AE1-6640-4CF0-8101-8B27CE503142}" srcOrd="4" destOrd="0" parTransId="{D1B82C1D-8D3F-4096-A45C-863C46D2584B}" sibTransId="{F67E0E82-4937-43A7-96D5-3A127E39D829}"/>
    <dgm:cxn modelId="{1777836C-ECE3-47AC-8114-5696D85F0743}" type="presOf" srcId="{0E992138-CE74-4149-9DE6-85CE561EB28E}" destId="{2027CFEE-CDCB-4A58-AA3B-59B1A3861792}" srcOrd="1" destOrd="0" presId="urn:microsoft.com/office/officeart/2005/8/layout/process5"/>
    <dgm:cxn modelId="{BD95A2D3-B04D-4AF7-A8C3-E0BD241EE998}" type="presOf" srcId="{48BC7AE1-6640-4CF0-8101-8B27CE503142}" destId="{180049ED-7022-4118-A85C-2B8107758BF1}" srcOrd="0" destOrd="0" presId="urn:microsoft.com/office/officeart/2005/8/layout/process5"/>
    <dgm:cxn modelId="{4EB93935-A414-44D4-ABB0-131BAAE2A6E4}" type="presOf" srcId="{320801EC-4793-4439-AF56-0E69C8F4BC21}" destId="{79356E57-ACBD-4BF9-A9A3-42A48D825A59}" srcOrd="0" destOrd="0" presId="urn:microsoft.com/office/officeart/2005/8/layout/process5"/>
    <dgm:cxn modelId="{BB794E1F-5E74-4045-9543-B01387935E7F}" type="presOf" srcId="{75C2D920-135B-451C-B52D-18F3D79B2AF8}" destId="{40FC0476-7B7A-412F-AE38-B3715BA04471}" srcOrd="0" destOrd="0" presId="urn:microsoft.com/office/officeart/2005/8/layout/process5"/>
    <dgm:cxn modelId="{F9D0365F-E5B1-4B29-850D-AC63FDD07EBC}" type="presOf" srcId="{E75E4D35-7ECE-4EDE-90BE-CA198F51AC05}" destId="{6DC1FF4B-5A22-4D24-9EFF-CF43804BE00B}" srcOrd="0" destOrd="0" presId="urn:microsoft.com/office/officeart/2005/8/layout/process5"/>
    <dgm:cxn modelId="{6541E5BA-003A-4CD4-94EC-C241254277F7}" type="presParOf" srcId="{22BFAACF-342F-407C-8312-43E2D86A86B3}" destId="{CA9D7CE3-1A9C-4FE7-A38B-A1FD82311842}" srcOrd="0" destOrd="0" presId="urn:microsoft.com/office/officeart/2005/8/layout/process5"/>
    <dgm:cxn modelId="{A02CC621-B59C-49C5-BFC7-C7E6863F8EED}" type="presParOf" srcId="{22BFAACF-342F-407C-8312-43E2D86A86B3}" destId="{BECFC45D-12F8-40D5-A04B-94CE8A5EE986}" srcOrd="1" destOrd="0" presId="urn:microsoft.com/office/officeart/2005/8/layout/process5"/>
    <dgm:cxn modelId="{A7654005-5E28-4DF3-A7BD-B78FF11BCED8}" type="presParOf" srcId="{BECFC45D-12F8-40D5-A04B-94CE8A5EE986}" destId="{2027CFEE-CDCB-4A58-AA3B-59B1A3861792}" srcOrd="0" destOrd="0" presId="urn:microsoft.com/office/officeart/2005/8/layout/process5"/>
    <dgm:cxn modelId="{50B05504-0045-4599-9728-21BB754633AF}" type="presParOf" srcId="{22BFAACF-342F-407C-8312-43E2D86A86B3}" destId="{4D2C8C85-236F-45AC-995F-86C88C43465B}" srcOrd="2" destOrd="0" presId="urn:microsoft.com/office/officeart/2005/8/layout/process5"/>
    <dgm:cxn modelId="{6E4ACA4D-75D3-42C3-B8F2-CBB43F4C5CB3}" type="presParOf" srcId="{22BFAACF-342F-407C-8312-43E2D86A86B3}" destId="{40FC0476-7B7A-412F-AE38-B3715BA04471}" srcOrd="3" destOrd="0" presId="urn:microsoft.com/office/officeart/2005/8/layout/process5"/>
    <dgm:cxn modelId="{800C6908-984A-40F9-9D33-DDE5B6B441CE}" type="presParOf" srcId="{40FC0476-7B7A-412F-AE38-B3715BA04471}" destId="{F683D09D-456D-4D9F-BD19-35731D2715A1}" srcOrd="0" destOrd="0" presId="urn:microsoft.com/office/officeart/2005/8/layout/process5"/>
    <dgm:cxn modelId="{05D04151-32D0-411B-A975-3DD9775561E4}" type="presParOf" srcId="{22BFAACF-342F-407C-8312-43E2D86A86B3}" destId="{6DC1FF4B-5A22-4D24-9EFF-CF43804BE00B}" srcOrd="4" destOrd="0" presId="urn:microsoft.com/office/officeart/2005/8/layout/process5"/>
    <dgm:cxn modelId="{6F412448-8AAA-413A-90D4-A4DF5A41979B}" type="presParOf" srcId="{22BFAACF-342F-407C-8312-43E2D86A86B3}" destId="{9636550B-5EE2-4AF9-9492-F5239D8A4125}" srcOrd="5" destOrd="0" presId="urn:microsoft.com/office/officeart/2005/8/layout/process5"/>
    <dgm:cxn modelId="{118C7CFF-A909-4F76-B88A-1F15960C18ED}" type="presParOf" srcId="{9636550B-5EE2-4AF9-9492-F5239D8A4125}" destId="{FD4BD8C7-7C25-4DF0-8485-B9B937AC27ED}" srcOrd="0" destOrd="0" presId="urn:microsoft.com/office/officeart/2005/8/layout/process5"/>
    <dgm:cxn modelId="{4045E1C8-E24A-4B58-8474-46E13FB85D4D}" type="presParOf" srcId="{22BFAACF-342F-407C-8312-43E2D86A86B3}" destId="{79356E57-ACBD-4BF9-A9A3-42A48D825A59}" srcOrd="6" destOrd="0" presId="urn:microsoft.com/office/officeart/2005/8/layout/process5"/>
    <dgm:cxn modelId="{9406E9EC-D9CE-4FC9-B2F0-4275B406342A}" type="presParOf" srcId="{22BFAACF-342F-407C-8312-43E2D86A86B3}" destId="{5A431EEB-B083-4850-B0BA-F5C9C2DA2E0F}" srcOrd="7" destOrd="0" presId="urn:microsoft.com/office/officeart/2005/8/layout/process5"/>
    <dgm:cxn modelId="{C3903066-15F5-4629-87BD-511F38D3C3FF}" type="presParOf" srcId="{5A431EEB-B083-4850-B0BA-F5C9C2DA2E0F}" destId="{40F41A8B-AC36-4F9D-BF80-2754E24B3B9B}" srcOrd="0" destOrd="0" presId="urn:microsoft.com/office/officeart/2005/8/layout/process5"/>
    <dgm:cxn modelId="{9F585E4D-D958-4AF6-9654-0741FA90786E}" type="presParOf" srcId="{22BFAACF-342F-407C-8312-43E2D86A86B3}" destId="{180049ED-7022-4118-A85C-2B8107758BF1}" srcOrd="8" destOrd="0" presId="urn:microsoft.com/office/officeart/2005/8/layout/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29A83F7-6282-4009-9FDD-2C42EBA4229D}" type="doc">
      <dgm:prSet loTypeId="urn:microsoft.com/office/officeart/2005/8/layout/equation2" loCatId="process" qsTypeId="urn:microsoft.com/office/officeart/2005/8/quickstyle/3d2" qsCatId="3D" csTypeId="urn:microsoft.com/office/officeart/2005/8/colors/accent2_2" csCatId="accent2" phldr="1"/>
      <dgm:spPr/>
    </dgm:pt>
    <dgm:pt modelId="{F9628E8C-B3D5-471D-9619-418CD8F351E3}">
      <dgm:prSet phldrT="[Text]"/>
      <dgm:spPr/>
      <dgm:t>
        <a:bodyPr/>
        <a:lstStyle/>
        <a:p>
          <a:r>
            <a:rPr lang="en-US" dirty="0" smtClean="0"/>
            <a:t>Test case</a:t>
          </a:r>
          <a:endParaRPr lang="en-US" dirty="0"/>
        </a:p>
      </dgm:t>
    </dgm:pt>
    <dgm:pt modelId="{32D18632-714E-423E-919B-53619FB168E2}" type="parTrans" cxnId="{E1F4254F-E3F1-4CD6-BF2E-58B4220D6498}">
      <dgm:prSet/>
      <dgm:spPr/>
      <dgm:t>
        <a:bodyPr/>
        <a:lstStyle/>
        <a:p>
          <a:endParaRPr lang="en-US"/>
        </a:p>
      </dgm:t>
    </dgm:pt>
    <dgm:pt modelId="{02AE41EB-8DB4-4D4D-8A78-CCF9C0C28826}" type="sibTrans" cxnId="{E1F4254F-E3F1-4CD6-BF2E-58B4220D6498}">
      <dgm:prSet/>
      <dgm:spPr/>
      <dgm:t>
        <a:bodyPr/>
        <a:lstStyle/>
        <a:p>
          <a:endParaRPr lang="en-US"/>
        </a:p>
      </dgm:t>
    </dgm:pt>
    <dgm:pt modelId="{03627E23-B44B-4654-B051-5B5703C1EE4F}">
      <dgm:prSet phldrT="[Text]"/>
      <dgm:spPr/>
      <dgm:t>
        <a:bodyPr/>
        <a:lstStyle/>
        <a:p>
          <a:r>
            <a:rPr lang="en-US" dirty="0" smtClean="0"/>
            <a:t>Test data</a:t>
          </a:r>
          <a:endParaRPr lang="en-US" dirty="0"/>
        </a:p>
      </dgm:t>
    </dgm:pt>
    <dgm:pt modelId="{FA49A028-C2E4-412A-AE88-54A957BC1F11}" type="parTrans" cxnId="{7A9FAF37-4789-4EBB-BE05-8ABD17C6AD6E}">
      <dgm:prSet/>
      <dgm:spPr/>
      <dgm:t>
        <a:bodyPr/>
        <a:lstStyle/>
        <a:p>
          <a:endParaRPr lang="en-US"/>
        </a:p>
      </dgm:t>
    </dgm:pt>
    <dgm:pt modelId="{73857215-3029-4F35-8F5F-381F9058A623}" type="sibTrans" cxnId="{7A9FAF37-4789-4EBB-BE05-8ABD17C6AD6E}">
      <dgm:prSet/>
      <dgm:spPr/>
      <dgm:t>
        <a:bodyPr/>
        <a:lstStyle/>
        <a:p>
          <a:endParaRPr lang="en-US"/>
        </a:p>
      </dgm:t>
    </dgm:pt>
    <dgm:pt modelId="{946134F0-F3CD-48E5-8F5C-622A6A5A010A}">
      <dgm:prSet phldrT="[Text]"/>
      <dgm:spPr/>
      <dgm:t>
        <a:bodyPr/>
        <a:lstStyle/>
        <a:p>
          <a:r>
            <a:rPr lang="en-US" dirty="0" smtClean="0"/>
            <a:t>Integration test</a:t>
          </a:r>
          <a:endParaRPr lang="en-US" dirty="0"/>
        </a:p>
      </dgm:t>
    </dgm:pt>
    <dgm:pt modelId="{34D5185C-CA43-429D-8F7C-611C0F651B70}" type="parTrans" cxnId="{07D7F9DE-BA73-48CC-AABE-B3871BBA7FAF}">
      <dgm:prSet/>
      <dgm:spPr/>
      <dgm:t>
        <a:bodyPr/>
        <a:lstStyle/>
        <a:p>
          <a:endParaRPr lang="en-US"/>
        </a:p>
      </dgm:t>
    </dgm:pt>
    <dgm:pt modelId="{B8689090-7701-4465-9632-4A7B0DCE1809}" type="sibTrans" cxnId="{07D7F9DE-BA73-48CC-AABE-B3871BBA7FAF}">
      <dgm:prSet/>
      <dgm:spPr/>
      <dgm:t>
        <a:bodyPr/>
        <a:lstStyle/>
        <a:p>
          <a:endParaRPr lang="en-US"/>
        </a:p>
      </dgm:t>
    </dgm:pt>
    <dgm:pt modelId="{CE329C6F-D443-4ACB-8B92-7E3E608CA8EF}" type="pres">
      <dgm:prSet presAssocID="{829A83F7-6282-4009-9FDD-2C42EBA4229D}" presName="Name0" presStyleCnt="0">
        <dgm:presLayoutVars>
          <dgm:dir/>
          <dgm:resizeHandles val="exact"/>
        </dgm:presLayoutVars>
      </dgm:prSet>
      <dgm:spPr/>
    </dgm:pt>
    <dgm:pt modelId="{39677E7D-3FCA-4FEA-8623-7830E4A9210A}" type="pres">
      <dgm:prSet presAssocID="{829A83F7-6282-4009-9FDD-2C42EBA4229D}" presName="vNodes" presStyleCnt="0"/>
      <dgm:spPr/>
    </dgm:pt>
    <dgm:pt modelId="{471036B0-BBE4-490B-BA37-5C1F685D5E0F}" type="pres">
      <dgm:prSet presAssocID="{F9628E8C-B3D5-471D-9619-418CD8F351E3}" presName="node" presStyleLbl="node1" presStyleIdx="0" presStyleCnt="3">
        <dgm:presLayoutVars>
          <dgm:bulletEnabled val="1"/>
        </dgm:presLayoutVars>
      </dgm:prSet>
      <dgm:spPr/>
      <dgm:t>
        <a:bodyPr/>
        <a:lstStyle/>
        <a:p>
          <a:endParaRPr lang="en-US"/>
        </a:p>
      </dgm:t>
    </dgm:pt>
    <dgm:pt modelId="{15C6121E-1B75-4587-B008-9F19D13B1623}" type="pres">
      <dgm:prSet presAssocID="{02AE41EB-8DB4-4D4D-8A78-CCF9C0C28826}" presName="spacerT" presStyleCnt="0"/>
      <dgm:spPr/>
    </dgm:pt>
    <dgm:pt modelId="{02E8E01F-9B89-434C-A262-C82CE10E54EB}" type="pres">
      <dgm:prSet presAssocID="{02AE41EB-8DB4-4D4D-8A78-CCF9C0C28826}" presName="sibTrans" presStyleLbl="sibTrans2D1" presStyleIdx="0" presStyleCnt="2"/>
      <dgm:spPr/>
      <dgm:t>
        <a:bodyPr/>
        <a:lstStyle/>
        <a:p>
          <a:endParaRPr lang="en-US"/>
        </a:p>
      </dgm:t>
    </dgm:pt>
    <dgm:pt modelId="{BC29FA6F-BC1D-44AC-A397-715BB10B781B}" type="pres">
      <dgm:prSet presAssocID="{02AE41EB-8DB4-4D4D-8A78-CCF9C0C28826}" presName="spacerB" presStyleCnt="0"/>
      <dgm:spPr/>
    </dgm:pt>
    <dgm:pt modelId="{A973A65D-B79E-4895-80DB-F28072714831}" type="pres">
      <dgm:prSet presAssocID="{03627E23-B44B-4654-B051-5B5703C1EE4F}" presName="node" presStyleLbl="node1" presStyleIdx="1" presStyleCnt="3">
        <dgm:presLayoutVars>
          <dgm:bulletEnabled val="1"/>
        </dgm:presLayoutVars>
      </dgm:prSet>
      <dgm:spPr/>
      <dgm:t>
        <a:bodyPr/>
        <a:lstStyle/>
        <a:p>
          <a:endParaRPr lang="en-US"/>
        </a:p>
      </dgm:t>
    </dgm:pt>
    <dgm:pt modelId="{93F51D8E-F515-46FB-A4EA-10D2475DBDE0}" type="pres">
      <dgm:prSet presAssocID="{829A83F7-6282-4009-9FDD-2C42EBA4229D}" presName="sibTransLast" presStyleLbl="sibTrans2D1" presStyleIdx="1" presStyleCnt="2"/>
      <dgm:spPr/>
      <dgm:t>
        <a:bodyPr/>
        <a:lstStyle/>
        <a:p>
          <a:endParaRPr lang="en-US"/>
        </a:p>
      </dgm:t>
    </dgm:pt>
    <dgm:pt modelId="{4B248257-7F82-4D5B-A99E-8BE3D2399B63}" type="pres">
      <dgm:prSet presAssocID="{829A83F7-6282-4009-9FDD-2C42EBA4229D}" presName="connectorText" presStyleLbl="sibTrans2D1" presStyleIdx="1" presStyleCnt="2"/>
      <dgm:spPr/>
      <dgm:t>
        <a:bodyPr/>
        <a:lstStyle/>
        <a:p>
          <a:endParaRPr lang="en-US"/>
        </a:p>
      </dgm:t>
    </dgm:pt>
    <dgm:pt modelId="{1CD94E81-4DBE-4137-BB79-235111C78090}" type="pres">
      <dgm:prSet presAssocID="{829A83F7-6282-4009-9FDD-2C42EBA4229D}" presName="lastNode" presStyleLbl="node1" presStyleIdx="2" presStyleCnt="3">
        <dgm:presLayoutVars>
          <dgm:bulletEnabled val="1"/>
        </dgm:presLayoutVars>
      </dgm:prSet>
      <dgm:spPr/>
      <dgm:t>
        <a:bodyPr/>
        <a:lstStyle/>
        <a:p>
          <a:endParaRPr lang="en-US"/>
        </a:p>
      </dgm:t>
    </dgm:pt>
  </dgm:ptLst>
  <dgm:cxnLst>
    <dgm:cxn modelId="{2A44540D-DFF6-45DC-9EA2-C6514DC59264}" type="presOf" srcId="{02AE41EB-8DB4-4D4D-8A78-CCF9C0C28826}" destId="{02E8E01F-9B89-434C-A262-C82CE10E54EB}" srcOrd="0" destOrd="0" presId="urn:microsoft.com/office/officeart/2005/8/layout/equation2"/>
    <dgm:cxn modelId="{07D7F9DE-BA73-48CC-AABE-B3871BBA7FAF}" srcId="{829A83F7-6282-4009-9FDD-2C42EBA4229D}" destId="{946134F0-F3CD-48E5-8F5C-622A6A5A010A}" srcOrd="2" destOrd="0" parTransId="{34D5185C-CA43-429D-8F7C-611C0F651B70}" sibTransId="{B8689090-7701-4465-9632-4A7B0DCE1809}"/>
    <dgm:cxn modelId="{26514630-EC15-48F6-A275-5FEC00BEC156}" type="presOf" srcId="{829A83F7-6282-4009-9FDD-2C42EBA4229D}" destId="{CE329C6F-D443-4ACB-8B92-7E3E608CA8EF}" srcOrd="0" destOrd="0" presId="urn:microsoft.com/office/officeart/2005/8/layout/equation2"/>
    <dgm:cxn modelId="{1A573E14-06D3-474D-BEB7-8E263B4F14FB}" type="presOf" srcId="{73857215-3029-4F35-8F5F-381F9058A623}" destId="{4B248257-7F82-4D5B-A99E-8BE3D2399B63}" srcOrd="1" destOrd="0" presId="urn:microsoft.com/office/officeart/2005/8/layout/equation2"/>
    <dgm:cxn modelId="{426A972C-6C79-442D-BC9F-43AD9AE5AE67}" type="presOf" srcId="{946134F0-F3CD-48E5-8F5C-622A6A5A010A}" destId="{1CD94E81-4DBE-4137-BB79-235111C78090}" srcOrd="0" destOrd="0" presId="urn:microsoft.com/office/officeart/2005/8/layout/equation2"/>
    <dgm:cxn modelId="{7A9FAF37-4789-4EBB-BE05-8ABD17C6AD6E}" srcId="{829A83F7-6282-4009-9FDD-2C42EBA4229D}" destId="{03627E23-B44B-4654-B051-5B5703C1EE4F}" srcOrd="1" destOrd="0" parTransId="{FA49A028-C2E4-412A-AE88-54A957BC1F11}" sibTransId="{73857215-3029-4F35-8F5F-381F9058A623}"/>
    <dgm:cxn modelId="{EF0F4212-93C2-4CB1-B17A-45E31A658AD2}" type="presOf" srcId="{03627E23-B44B-4654-B051-5B5703C1EE4F}" destId="{A973A65D-B79E-4895-80DB-F28072714831}" srcOrd="0" destOrd="0" presId="urn:microsoft.com/office/officeart/2005/8/layout/equation2"/>
    <dgm:cxn modelId="{E1F4254F-E3F1-4CD6-BF2E-58B4220D6498}" srcId="{829A83F7-6282-4009-9FDD-2C42EBA4229D}" destId="{F9628E8C-B3D5-471D-9619-418CD8F351E3}" srcOrd="0" destOrd="0" parTransId="{32D18632-714E-423E-919B-53619FB168E2}" sibTransId="{02AE41EB-8DB4-4D4D-8A78-CCF9C0C28826}"/>
    <dgm:cxn modelId="{68CF4233-B07E-4E12-8F65-1EFC009985C9}" type="presOf" srcId="{F9628E8C-B3D5-471D-9619-418CD8F351E3}" destId="{471036B0-BBE4-490B-BA37-5C1F685D5E0F}" srcOrd="0" destOrd="0" presId="urn:microsoft.com/office/officeart/2005/8/layout/equation2"/>
    <dgm:cxn modelId="{682A04FA-C5D0-4DBC-AAEF-9ACC09C6D0DB}" type="presOf" srcId="{73857215-3029-4F35-8F5F-381F9058A623}" destId="{93F51D8E-F515-46FB-A4EA-10D2475DBDE0}" srcOrd="0" destOrd="0" presId="urn:microsoft.com/office/officeart/2005/8/layout/equation2"/>
    <dgm:cxn modelId="{499F0864-A686-4578-BFD2-42E8D695EDDC}" type="presParOf" srcId="{CE329C6F-D443-4ACB-8B92-7E3E608CA8EF}" destId="{39677E7D-3FCA-4FEA-8623-7830E4A9210A}" srcOrd="0" destOrd="0" presId="urn:microsoft.com/office/officeart/2005/8/layout/equation2"/>
    <dgm:cxn modelId="{23AA6B94-D24B-4D5E-8271-429434AA4B97}" type="presParOf" srcId="{39677E7D-3FCA-4FEA-8623-7830E4A9210A}" destId="{471036B0-BBE4-490B-BA37-5C1F685D5E0F}" srcOrd="0" destOrd="0" presId="urn:microsoft.com/office/officeart/2005/8/layout/equation2"/>
    <dgm:cxn modelId="{11846BF6-9D8F-42A0-915D-164D83FC40D5}" type="presParOf" srcId="{39677E7D-3FCA-4FEA-8623-7830E4A9210A}" destId="{15C6121E-1B75-4587-B008-9F19D13B1623}" srcOrd="1" destOrd="0" presId="urn:microsoft.com/office/officeart/2005/8/layout/equation2"/>
    <dgm:cxn modelId="{97678F16-A37F-4AF0-9DC8-3A702674EA68}" type="presParOf" srcId="{39677E7D-3FCA-4FEA-8623-7830E4A9210A}" destId="{02E8E01F-9B89-434C-A262-C82CE10E54EB}" srcOrd="2" destOrd="0" presId="urn:microsoft.com/office/officeart/2005/8/layout/equation2"/>
    <dgm:cxn modelId="{41C625D1-CD44-4F3D-B0AA-1EF677250CD0}" type="presParOf" srcId="{39677E7D-3FCA-4FEA-8623-7830E4A9210A}" destId="{BC29FA6F-BC1D-44AC-A397-715BB10B781B}" srcOrd="3" destOrd="0" presId="urn:microsoft.com/office/officeart/2005/8/layout/equation2"/>
    <dgm:cxn modelId="{1B29F092-FFE2-4632-841F-B3A5617B2219}" type="presParOf" srcId="{39677E7D-3FCA-4FEA-8623-7830E4A9210A}" destId="{A973A65D-B79E-4895-80DB-F28072714831}" srcOrd="4" destOrd="0" presId="urn:microsoft.com/office/officeart/2005/8/layout/equation2"/>
    <dgm:cxn modelId="{28F67FB2-5845-4BFC-80BB-F61EF9AB3BB8}" type="presParOf" srcId="{CE329C6F-D443-4ACB-8B92-7E3E608CA8EF}" destId="{93F51D8E-F515-46FB-A4EA-10D2475DBDE0}" srcOrd="1" destOrd="0" presId="urn:microsoft.com/office/officeart/2005/8/layout/equation2"/>
    <dgm:cxn modelId="{BF92CE82-11B8-4923-B470-CE03757F4FEE}" type="presParOf" srcId="{93F51D8E-F515-46FB-A4EA-10D2475DBDE0}" destId="{4B248257-7F82-4D5B-A99E-8BE3D2399B63}" srcOrd="0" destOrd="0" presId="urn:microsoft.com/office/officeart/2005/8/layout/equation2"/>
    <dgm:cxn modelId="{3A9D212E-510C-46C6-87DB-AB3740EB7E94}" type="presParOf" srcId="{CE329C6F-D443-4ACB-8B92-7E3E608CA8EF}" destId="{1CD94E81-4DBE-4137-BB79-235111C78090}" srcOrd="2" destOrd="0" presId="urn:microsoft.com/office/officeart/2005/8/layout/equati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4C5982F-8475-4F8C-8056-65213600B782}">
      <dsp:nvSpPr>
        <dsp:cNvPr id="0" name=""/>
        <dsp:cNvSpPr/>
      </dsp:nvSpPr>
      <dsp:spPr>
        <a:xfrm>
          <a:off x="2776109" y="2747"/>
          <a:ext cx="1610580" cy="1610580"/>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Code</a:t>
          </a:r>
          <a:endParaRPr lang="en-US" sz="2000" kern="1200" dirty="0"/>
        </a:p>
      </dsp:txBody>
      <dsp:txXfrm>
        <a:off x="2776109" y="2747"/>
        <a:ext cx="1610580" cy="1610580"/>
      </dsp:txXfrm>
    </dsp:sp>
    <dsp:sp modelId="{3D7E82A8-7126-4A1C-B640-8E07B80886FF}">
      <dsp:nvSpPr>
        <dsp:cNvPr id="0" name=""/>
        <dsp:cNvSpPr/>
      </dsp:nvSpPr>
      <dsp:spPr>
        <a:xfrm rot="2160000">
          <a:off x="4335489" y="1239210"/>
          <a:ext cx="426900" cy="543571"/>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2160000">
        <a:off x="4335489" y="1239210"/>
        <a:ext cx="426900" cy="543571"/>
      </dsp:txXfrm>
    </dsp:sp>
    <dsp:sp modelId="{704D200F-1081-4315-8692-97163D4CE1AB}">
      <dsp:nvSpPr>
        <dsp:cNvPr id="0" name=""/>
        <dsp:cNvSpPr/>
      </dsp:nvSpPr>
      <dsp:spPr>
        <a:xfrm>
          <a:off x="4730738" y="1422868"/>
          <a:ext cx="1610580" cy="1610580"/>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Unit test</a:t>
          </a:r>
          <a:endParaRPr lang="en-US" sz="2000" kern="1200" dirty="0"/>
        </a:p>
      </dsp:txBody>
      <dsp:txXfrm>
        <a:off x="4730738" y="1422868"/>
        <a:ext cx="1610580" cy="1610580"/>
      </dsp:txXfrm>
    </dsp:sp>
    <dsp:sp modelId="{A53C2F1B-13E7-4DAE-8437-CC29BCF77BCF}">
      <dsp:nvSpPr>
        <dsp:cNvPr id="0" name=""/>
        <dsp:cNvSpPr/>
      </dsp:nvSpPr>
      <dsp:spPr>
        <a:xfrm rot="6480000">
          <a:off x="4953011" y="3093784"/>
          <a:ext cx="426900" cy="543571"/>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6480000">
        <a:off x="4953011" y="3093784"/>
        <a:ext cx="426900" cy="543571"/>
      </dsp:txXfrm>
    </dsp:sp>
    <dsp:sp modelId="{43E43CC9-4362-4E6A-A3C1-FC6C4E96145C}">
      <dsp:nvSpPr>
        <dsp:cNvPr id="0" name=""/>
        <dsp:cNvSpPr/>
      </dsp:nvSpPr>
      <dsp:spPr>
        <a:xfrm>
          <a:off x="3984136" y="3720672"/>
          <a:ext cx="1610580" cy="1610580"/>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Review code</a:t>
          </a:r>
          <a:endParaRPr lang="en-US" sz="2000" kern="1200" dirty="0"/>
        </a:p>
      </dsp:txBody>
      <dsp:txXfrm>
        <a:off x="3984136" y="3720672"/>
        <a:ext cx="1610580" cy="1610580"/>
      </dsp:txXfrm>
    </dsp:sp>
    <dsp:sp modelId="{40E9D30A-67F5-48FE-8B59-3AA3CBC24D2F}">
      <dsp:nvSpPr>
        <dsp:cNvPr id="0" name=""/>
        <dsp:cNvSpPr/>
      </dsp:nvSpPr>
      <dsp:spPr>
        <a:xfrm rot="10800000">
          <a:off x="3380031" y="4254177"/>
          <a:ext cx="426900" cy="543571"/>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10800000">
        <a:off x="3380031" y="4254177"/>
        <a:ext cx="426900" cy="543571"/>
      </dsp:txXfrm>
    </dsp:sp>
    <dsp:sp modelId="{9514B229-91D8-457F-BCE1-04A82CAD6D02}">
      <dsp:nvSpPr>
        <dsp:cNvPr id="0" name=""/>
        <dsp:cNvSpPr/>
      </dsp:nvSpPr>
      <dsp:spPr>
        <a:xfrm>
          <a:off x="1568082" y="3720672"/>
          <a:ext cx="1610580" cy="1610580"/>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Integration</a:t>
          </a:r>
          <a:r>
            <a:rPr lang="en-US" sz="1500" kern="1200" dirty="0" smtClean="0"/>
            <a:t> </a:t>
          </a:r>
          <a:r>
            <a:rPr lang="en-US" sz="2000" kern="1200" dirty="0" smtClean="0"/>
            <a:t>test</a:t>
          </a:r>
          <a:endParaRPr lang="en-US" sz="2000" kern="1200" dirty="0"/>
        </a:p>
      </dsp:txBody>
      <dsp:txXfrm>
        <a:off x="1568082" y="3720672"/>
        <a:ext cx="1610580" cy="1610580"/>
      </dsp:txXfrm>
    </dsp:sp>
    <dsp:sp modelId="{30122F50-B84B-48AC-991A-35CC6E06A130}">
      <dsp:nvSpPr>
        <dsp:cNvPr id="0" name=""/>
        <dsp:cNvSpPr/>
      </dsp:nvSpPr>
      <dsp:spPr>
        <a:xfrm rot="15120000">
          <a:off x="1790355" y="3116765"/>
          <a:ext cx="426900" cy="543571"/>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15120000">
        <a:off x="1790355" y="3116765"/>
        <a:ext cx="426900" cy="543571"/>
      </dsp:txXfrm>
    </dsp:sp>
    <dsp:sp modelId="{0D1C070B-C7D6-41DA-9480-51BD2097FF6F}">
      <dsp:nvSpPr>
        <dsp:cNvPr id="0" name=""/>
        <dsp:cNvSpPr/>
      </dsp:nvSpPr>
      <dsp:spPr>
        <a:xfrm>
          <a:off x="821480" y="1422868"/>
          <a:ext cx="1610580" cy="1610580"/>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Log bug</a:t>
          </a:r>
          <a:endParaRPr lang="en-US" sz="2000" kern="1200" dirty="0"/>
        </a:p>
      </dsp:txBody>
      <dsp:txXfrm>
        <a:off x="821480" y="1422868"/>
        <a:ext cx="1610580" cy="1610580"/>
      </dsp:txXfrm>
    </dsp:sp>
    <dsp:sp modelId="{60C4C5B5-5BF8-4989-8117-83D5E441214A}">
      <dsp:nvSpPr>
        <dsp:cNvPr id="0" name=""/>
        <dsp:cNvSpPr/>
      </dsp:nvSpPr>
      <dsp:spPr>
        <a:xfrm rot="19440000">
          <a:off x="2380860" y="1253414"/>
          <a:ext cx="426900" cy="543571"/>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19440000">
        <a:off x="2380860" y="1253414"/>
        <a:ext cx="426900" cy="543571"/>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82DFB41-EC04-4EBB-9BDF-4ADB12A654E7}">
      <dsp:nvSpPr>
        <dsp:cNvPr id="0" name=""/>
        <dsp:cNvSpPr/>
      </dsp:nvSpPr>
      <dsp:spPr>
        <a:xfrm rot="10800000">
          <a:off x="1041391" y="0"/>
          <a:ext cx="4216400" cy="4216400"/>
        </a:xfrm>
        <a:prstGeom prst="triangle">
          <a:avLst/>
        </a:prstGeom>
        <a:solidFill>
          <a:srgbClr val="438BCD"/>
        </a:solidFill>
        <a:ln w="38100" cap="flat" cmpd="sng" algn="ctr">
          <a:solidFill>
            <a:srgbClr val="74A9DA"/>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sp>
    <dsp:sp modelId="{C86912F0-2B5D-4FA2-B12A-4F7BC1A439D6}">
      <dsp:nvSpPr>
        <dsp:cNvPr id="0" name=""/>
        <dsp:cNvSpPr/>
      </dsp:nvSpPr>
      <dsp:spPr>
        <a:xfrm>
          <a:off x="3987803" y="422051"/>
          <a:ext cx="2336796"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Acceptance</a:t>
          </a:r>
          <a:endParaRPr lang="en-US" sz="1500" kern="1200" dirty="0"/>
        </a:p>
      </dsp:txBody>
      <dsp:txXfrm>
        <a:off x="3987803" y="422051"/>
        <a:ext cx="2336796" cy="374699"/>
      </dsp:txXfrm>
    </dsp:sp>
    <dsp:sp modelId="{F1C7AC54-9E92-4B71-8F3B-CB94841AC40F}">
      <dsp:nvSpPr>
        <dsp:cNvPr id="0" name=""/>
        <dsp:cNvSpPr/>
      </dsp:nvSpPr>
      <dsp:spPr>
        <a:xfrm>
          <a:off x="3835393" y="1244599"/>
          <a:ext cx="2336796"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System</a:t>
          </a:r>
          <a:endParaRPr lang="en-US" sz="1500" kern="1200" dirty="0"/>
        </a:p>
      </dsp:txBody>
      <dsp:txXfrm>
        <a:off x="3835393" y="1244599"/>
        <a:ext cx="2336796" cy="374699"/>
      </dsp:txXfrm>
    </dsp:sp>
    <dsp:sp modelId="{63903D4D-D4D7-4AF7-83C8-C011ADAA08A8}">
      <dsp:nvSpPr>
        <dsp:cNvPr id="0" name=""/>
        <dsp:cNvSpPr/>
      </dsp:nvSpPr>
      <dsp:spPr>
        <a:xfrm>
          <a:off x="3606794" y="2089101"/>
          <a:ext cx="2336796"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Integration</a:t>
          </a:r>
          <a:endParaRPr lang="en-US" sz="1500" kern="1200" dirty="0"/>
        </a:p>
      </dsp:txBody>
      <dsp:txXfrm>
        <a:off x="3606794" y="2089101"/>
        <a:ext cx="2336796" cy="374699"/>
      </dsp:txXfrm>
    </dsp:sp>
    <dsp:sp modelId="{AD5BA264-4B75-4B18-AC91-A0F738F32776}">
      <dsp:nvSpPr>
        <dsp:cNvPr id="0" name=""/>
        <dsp:cNvSpPr/>
      </dsp:nvSpPr>
      <dsp:spPr>
        <a:xfrm>
          <a:off x="3302006" y="2927300"/>
          <a:ext cx="2336796"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Unit</a:t>
          </a:r>
          <a:endParaRPr lang="en-US" sz="1500" kern="1200" dirty="0"/>
        </a:p>
      </dsp:txBody>
      <dsp:txXfrm>
        <a:off x="3302006" y="2927300"/>
        <a:ext cx="2336796" cy="374699"/>
      </dsp:txXfrm>
    </dsp:sp>
    <dsp:sp modelId="{B532C1A2-AE05-44FD-8D69-1925ED72BDC4}">
      <dsp:nvSpPr>
        <dsp:cNvPr id="0" name=""/>
        <dsp:cNvSpPr/>
      </dsp:nvSpPr>
      <dsp:spPr>
        <a:xfrm>
          <a:off x="0" y="406400"/>
          <a:ext cx="2283435"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Requirements</a:t>
          </a:r>
          <a:endParaRPr lang="en-US" sz="1500" kern="1200" dirty="0"/>
        </a:p>
      </dsp:txBody>
      <dsp:txXfrm>
        <a:off x="0" y="406400"/>
        <a:ext cx="2283435" cy="374699"/>
      </dsp:txXfrm>
    </dsp:sp>
    <dsp:sp modelId="{274AEC31-CD56-47AC-A6B9-A8C5E08C784C}">
      <dsp:nvSpPr>
        <dsp:cNvPr id="0" name=""/>
        <dsp:cNvSpPr/>
      </dsp:nvSpPr>
      <dsp:spPr>
        <a:xfrm>
          <a:off x="154974" y="1250901"/>
          <a:ext cx="2283435"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High-level design</a:t>
          </a:r>
          <a:endParaRPr lang="en-US" sz="1500" kern="1200" dirty="0"/>
        </a:p>
      </dsp:txBody>
      <dsp:txXfrm>
        <a:off x="154974" y="1250901"/>
        <a:ext cx="2283435" cy="374699"/>
      </dsp:txXfrm>
    </dsp:sp>
    <dsp:sp modelId="{BEA9886B-4D21-41EE-BF1C-B9DF35D0ECB4}">
      <dsp:nvSpPr>
        <dsp:cNvPr id="0" name=""/>
        <dsp:cNvSpPr/>
      </dsp:nvSpPr>
      <dsp:spPr>
        <a:xfrm>
          <a:off x="381010" y="2089101"/>
          <a:ext cx="2288560"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Detailed design </a:t>
          </a:r>
          <a:endParaRPr lang="en-US" sz="1500" kern="1200" dirty="0"/>
        </a:p>
      </dsp:txBody>
      <dsp:txXfrm>
        <a:off x="381010" y="2089101"/>
        <a:ext cx="2288560" cy="374699"/>
      </dsp:txXfrm>
    </dsp:sp>
    <dsp:sp modelId="{36DD4ACA-B98A-4C7A-87E2-1E6FF90AD85B}">
      <dsp:nvSpPr>
        <dsp:cNvPr id="0" name=""/>
        <dsp:cNvSpPr/>
      </dsp:nvSpPr>
      <dsp:spPr>
        <a:xfrm>
          <a:off x="683264" y="2921000"/>
          <a:ext cx="2288533"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Coding</a:t>
          </a:r>
          <a:endParaRPr lang="en-US" sz="1500" kern="1200" dirty="0"/>
        </a:p>
      </dsp:txBody>
      <dsp:txXfrm>
        <a:off x="683264" y="2921000"/>
        <a:ext cx="2288533" cy="374699"/>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A9D7CE3-1A9C-4FE7-A38B-A1FD82311842}">
      <dsp:nvSpPr>
        <dsp:cNvPr id="0" name=""/>
        <dsp:cNvSpPr/>
      </dsp:nvSpPr>
      <dsp:spPr>
        <a:xfrm>
          <a:off x="858440" y="2877"/>
          <a:ext cx="1824632" cy="109477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Create TC template</a:t>
          </a:r>
          <a:endParaRPr lang="en-US" sz="2400" kern="1200" dirty="0"/>
        </a:p>
      </dsp:txBody>
      <dsp:txXfrm>
        <a:off x="858440" y="2877"/>
        <a:ext cx="1824632" cy="1094779"/>
      </dsp:txXfrm>
    </dsp:sp>
    <dsp:sp modelId="{BECFC45D-12F8-40D5-A04B-94CE8A5EE986}">
      <dsp:nvSpPr>
        <dsp:cNvPr id="0" name=""/>
        <dsp:cNvSpPr/>
      </dsp:nvSpPr>
      <dsp:spPr>
        <a:xfrm>
          <a:off x="2843641" y="324012"/>
          <a:ext cx="386822" cy="45250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2843641" y="324012"/>
        <a:ext cx="386822" cy="452508"/>
      </dsp:txXfrm>
    </dsp:sp>
    <dsp:sp modelId="{4D2C8C85-236F-45AC-995F-86C88C43465B}">
      <dsp:nvSpPr>
        <dsp:cNvPr id="0" name=""/>
        <dsp:cNvSpPr/>
      </dsp:nvSpPr>
      <dsp:spPr>
        <a:xfrm>
          <a:off x="3412926" y="2877"/>
          <a:ext cx="1824632" cy="109477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Write TC </a:t>
          </a:r>
          <a:r>
            <a:rPr lang="en-US" sz="1600" kern="1200" dirty="0" smtClean="0"/>
            <a:t>(based on SRS)</a:t>
          </a:r>
          <a:endParaRPr lang="en-US" sz="2000" kern="1200" dirty="0"/>
        </a:p>
      </dsp:txBody>
      <dsp:txXfrm>
        <a:off x="3412926" y="2877"/>
        <a:ext cx="1824632" cy="1094779"/>
      </dsp:txXfrm>
    </dsp:sp>
    <dsp:sp modelId="{40FC0476-7B7A-412F-AE38-B3715BA04471}">
      <dsp:nvSpPr>
        <dsp:cNvPr id="0" name=""/>
        <dsp:cNvSpPr/>
      </dsp:nvSpPr>
      <dsp:spPr>
        <a:xfrm rot="5400000">
          <a:off x="4131831" y="1225381"/>
          <a:ext cx="386822" cy="45250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5400000">
        <a:off x="4131831" y="1225381"/>
        <a:ext cx="386822" cy="452508"/>
      </dsp:txXfrm>
    </dsp:sp>
    <dsp:sp modelId="{6DC1FF4B-5A22-4D24-9EFF-CF43804BE00B}">
      <dsp:nvSpPr>
        <dsp:cNvPr id="0" name=""/>
        <dsp:cNvSpPr/>
      </dsp:nvSpPr>
      <dsp:spPr>
        <a:xfrm>
          <a:off x="3412926" y="1827510"/>
          <a:ext cx="1824632" cy="109477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Review TC</a:t>
          </a:r>
          <a:endParaRPr lang="en-US" sz="2400" kern="1200" dirty="0"/>
        </a:p>
      </dsp:txBody>
      <dsp:txXfrm>
        <a:off x="3412926" y="1827510"/>
        <a:ext cx="1824632" cy="1094779"/>
      </dsp:txXfrm>
    </dsp:sp>
    <dsp:sp modelId="{9636550B-5EE2-4AF9-9492-F5239D8A4125}">
      <dsp:nvSpPr>
        <dsp:cNvPr id="0" name=""/>
        <dsp:cNvSpPr/>
      </dsp:nvSpPr>
      <dsp:spPr>
        <a:xfrm rot="10800000">
          <a:off x="2865536" y="2148645"/>
          <a:ext cx="386822" cy="45250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2865536" y="2148645"/>
        <a:ext cx="386822" cy="452508"/>
      </dsp:txXfrm>
    </dsp:sp>
    <dsp:sp modelId="{79356E57-ACBD-4BF9-A9A3-42A48D825A59}">
      <dsp:nvSpPr>
        <dsp:cNvPr id="0" name=""/>
        <dsp:cNvSpPr/>
      </dsp:nvSpPr>
      <dsp:spPr>
        <a:xfrm>
          <a:off x="858440" y="1827510"/>
          <a:ext cx="1824632" cy="109477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Create test data</a:t>
          </a:r>
          <a:endParaRPr lang="en-US" sz="2400" kern="1200" dirty="0"/>
        </a:p>
      </dsp:txBody>
      <dsp:txXfrm>
        <a:off x="858440" y="1827510"/>
        <a:ext cx="1824632" cy="1094779"/>
      </dsp:txXfrm>
    </dsp:sp>
    <dsp:sp modelId="{5A431EEB-B083-4850-B0BA-F5C9C2DA2E0F}">
      <dsp:nvSpPr>
        <dsp:cNvPr id="0" name=""/>
        <dsp:cNvSpPr/>
      </dsp:nvSpPr>
      <dsp:spPr>
        <a:xfrm rot="5400000">
          <a:off x="1577345" y="3050014"/>
          <a:ext cx="386822" cy="45250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5400000">
        <a:off x="1577345" y="3050014"/>
        <a:ext cx="386822" cy="452508"/>
      </dsp:txXfrm>
    </dsp:sp>
    <dsp:sp modelId="{180049ED-7022-4118-A85C-2B8107758BF1}">
      <dsp:nvSpPr>
        <dsp:cNvPr id="0" name=""/>
        <dsp:cNvSpPr/>
      </dsp:nvSpPr>
      <dsp:spPr>
        <a:xfrm>
          <a:off x="858440" y="3652142"/>
          <a:ext cx="1824632" cy="109477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kern="1200" dirty="0" smtClean="0"/>
            <a:t>IT</a:t>
          </a:r>
          <a:endParaRPr lang="en-US" sz="4000" kern="1200" dirty="0"/>
        </a:p>
      </dsp:txBody>
      <dsp:txXfrm>
        <a:off x="858440" y="3652142"/>
        <a:ext cx="1824632" cy="1094779"/>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71036B0-BBE4-490B-BA37-5C1F685D5E0F}">
      <dsp:nvSpPr>
        <dsp:cNvPr id="0" name=""/>
        <dsp:cNvSpPr/>
      </dsp:nvSpPr>
      <dsp:spPr>
        <a:xfrm>
          <a:off x="251221" y="3076"/>
          <a:ext cx="1553765" cy="1553765"/>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kern="1200" dirty="0" smtClean="0"/>
            <a:t>Test case</a:t>
          </a:r>
          <a:endParaRPr lang="en-US" sz="3500" kern="1200" dirty="0"/>
        </a:p>
      </dsp:txBody>
      <dsp:txXfrm>
        <a:off x="251221" y="3076"/>
        <a:ext cx="1553765" cy="1553765"/>
      </dsp:txXfrm>
    </dsp:sp>
    <dsp:sp modelId="{02E8E01F-9B89-434C-A262-C82CE10E54EB}">
      <dsp:nvSpPr>
        <dsp:cNvPr id="0" name=""/>
        <dsp:cNvSpPr/>
      </dsp:nvSpPr>
      <dsp:spPr>
        <a:xfrm>
          <a:off x="577512" y="1683007"/>
          <a:ext cx="901184" cy="901184"/>
        </a:xfrm>
        <a:prstGeom prst="mathPlus">
          <a:avLst/>
        </a:prstGeom>
        <a:solidFill>
          <a:schemeClr val="accent2">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577512" y="1683007"/>
        <a:ext cx="901184" cy="901184"/>
      </dsp:txXfrm>
    </dsp:sp>
    <dsp:sp modelId="{A973A65D-B79E-4895-80DB-F28072714831}">
      <dsp:nvSpPr>
        <dsp:cNvPr id="0" name=""/>
        <dsp:cNvSpPr/>
      </dsp:nvSpPr>
      <dsp:spPr>
        <a:xfrm>
          <a:off x="251221" y="2710357"/>
          <a:ext cx="1553765" cy="1553765"/>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kern="1200" dirty="0" smtClean="0"/>
            <a:t>Test data</a:t>
          </a:r>
          <a:endParaRPr lang="en-US" sz="3500" kern="1200" dirty="0"/>
        </a:p>
      </dsp:txBody>
      <dsp:txXfrm>
        <a:off x="251221" y="2710357"/>
        <a:ext cx="1553765" cy="1553765"/>
      </dsp:txXfrm>
    </dsp:sp>
    <dsp:sp modelId="{93F51D8E-F515-46FB-A4EA-10D2475DBDE0}">
      <dsp:nvSpPr>
        <dsp:cNvPr id="0" name=""/>
        <dsp:cNvSpPr/>
      </dsp:nvSpPr>
      <dsp:spPr>
        <a:xfrm>
          <a:off x="2038052" y="1844599"/>
          <a:ext cx="494097" cy="578000"/>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2038052" y="1844599"/>
        <a:ext cx="494097" cy="578000"/>
      </dsp:txXfrm>
    </dsp:sp>
    <dsp:sp modelId="{1CD94E81-4DBE-4137-BB79-235111C78090}">
      <dsp:nvSpPr>
        <dsp:cNvPr id="0" name=""/>
        <dsp:cNvSpPr/>
      </dsp:nvSpPr>
      <dsp:spPr>
        <a:xfrm>
          <a:off x="2737246" y="579834"/>
          <a:ext cx="3107531" cy="3107531"/>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Integration test</a:t>
          </a:r>
          <a:endParaRPr lang="en-US" sz="2900" kern="1200" dirty="0"/>
        </a:p>
      </dsp:txBody>
      <dsp:txXfrm>
        <a:off x="2737246" y="579834"/>
        <a:ext cx="3107531" cy="3107531"/>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7756E1-8D9C-48FF-B507-A712D5C396E9}" type="datetimeFigureOut">
              <a:rPr lang="en-US" smtClean="0"/>
              <a:pPr/>
              <a:t>4/27/2011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3E5B3D-988A-4EB8-AEDB-80C3E84CC382}" type="slidenum">
              <a:rPr lang="en-US" smtClean="0"/>
              <a:pPr/>
              <a:t>‹#›</a:t>
            </a:fld>
            <a:endParaRPr lang="en-US"/>
          </a:p>
        </p:txBody>
      </p:sp>
    </p:spTree>
    <p:extLst>
      <p:ext uri="{BB962C8B-B14F-4D97-AF65-F5344CB8AC3E}">
        <p14:creationId xmlns="" xmlns:p14="http://schemas.microsoft.com/office/powerpoint/2010/main" val="1624267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9</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35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36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37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106" name="AutoShape 34"/>
          <p:cNvSpPr>
            <a:spLocks noChangeArrowheads="1"/>
          </p:cNvSpPr>
          <p:nvPr/>
        </p:nvSpPr>
        <p:spPr bwMode="gray">
          <a:xfrm flipH="1">
            <a:off x="684213" y="4494213"/>
            <a:ext cx="647700" cy="444500"/>
          </a:xfrm>
          <a:prstGeom prst="homePlate">
            <a:avLst>
              <a:gd name="adj" fmla="val 36429"/>
            </a:avLst>
          </a:prstGeom>
          <a:gradFill rotWithShape="1">
            <a:gsLst>
              <a:gs pos="0">
                <a:schemeClr val="accent2"/>
              </a:gs>
              <a:gs pos="100000">
                <a:schemeClr val="tx1"/>
              </a:gs>
            </a:gsLst>
            <a:lin ang="0" scaled="1"/>
          </a:gradFill>
          <a:ln w="9525">
            <a:noFill/>
            <a:miter lim="800000"/>
            <a:headEnd/>
            <a:tailEnd/>
          </a:ln>
          <a:effectLst/>
        </p:spPr>
        <p:txBody>
          <a:bodyPr wrap="none" anchor="ctr"/>
          <a:lstStyle/>
          <a:p>
            <a:endParaRPr lang="en-US"/>
          </a:p>
        </p:txBody>
      </p:sp>
      <p:sp>
        <p:nvSpPr>
          <p:cNvPr id="3110" name="AutoShape 38"/>
          <p:cNvSpPr>
            <a:spLocks noChangeArrowheads="1"/>
          </p:cNvSpPr>
          <p:nvPr/>
        </p:nvSpPr>
        <p:spPr bwMode="gray">
          <a:xfrm flipH="1">
            <a:off x="914400" y="4495800"/>
            <a:ext cx="647700" cy="449263"/>
          </a:xfrm>
          <a:prstGeom prst="homePlate">
            <a:avLst>
              <a:gd name="adj" fmla="val 36042"/>
            </a:avLst>
          </a:prstGeom>
          <a:gradFill rotWithShape="1">
            <a:gsLst>
              <a:gs pos="0">
                <a:schemeClr val="accent2"/>
              </a:gs>
              <a:gs pos="100000">
                <a:schemeClr val="tx1"/>
              </a:gs>
            </a:gsLst>
            <a:lin ang="0" scaled="1"/>
          </a:gradFill>
          <a:ln w="9525">
            <a:noFill/>
            <a:miter lim="800000"/>
            <a:headEnd/>
            <a:tailEnd/>
          </a:ln>
          <a:effectLst/>
        </p:spPr>
        <p:txBody>
          <a:bodyPr wrap="none" anchor="ctr"/>
          <a:lstStyle/>
          <a:p>
            <a:endParaRPr lang="en-US"/>
          </a:p>
        </p:txBody>
      </p:sp>
      <p:grpSp>
        <p:nvGrpSpPr>
          <p:cNvPr id="3120" name="Group 48"/>
          <p:cNvGrpSpPr>
            <a:grpSpLocks/>
          </p:cNvGrpSpPr>
          <p:nvPr/>
        </p:nvGrpSpPr>
        <p:grpSpPr bwMode="auto">
          <a:xfrm>
            <a:off x="1204913" y="4495800"/>
            <a:ext cx="7939087" cy="471488"/>
            <a:chOff x="759" y="2832"/>
            <a:chExt cx="5001" cy="297"/>
          </a:xfrm>
        </p:grpSpPr>
        <p:sp>
          <p:nvSpPr>
            <p:cNvPr id="3114" name="Rectangle 42"/>
            <p:cNvSpPr>
              <a:spLocks noChangeArrowheads="1"/>
            </p:cNvSpPr>
            <p:nvPr userDrawn="1"/>
          </p:nvSpPr>
          <p:spPr bwMode="gray">
            <a:xfrm>
              <a:off x="953" y="2832"/>
              <a:ext cx="4807" cy="297"/>
            </a:xfrm>
            <a:prstGeom prst="rect">
              <a:avLst/>
            </a:prstGeom>
            <a:solidFill>
              <a:srgbClr val="000066"/>
            </a:solidFill>
            <a:ln w="9525">
              <a:noFill/>
              <a:miter lim="800000"/>
              <a:headEnd/>
              <a:tailEnd/>
            </a:ln>
            <a:effectLst/>
          </p:spPr>
          <p:txBody>
            <a:bodyPr wrap="none" anchor="ctr"/>
            <a:lstStyle/>
            <a:p>
              <a:endParaRPr lang="en-US"/>
            </a:p>
          </p:txBody>
        </p:sp>
        <p:sp>
          <p:nvSpPr>
            <p:cNvPr id="3116" name="AutoShape 44"/>
            <p:cNvSpPr>
              <a:spLocks noChangeArrowheads="1"/>
            </p:cNvSpPr>
            <p:nvPr userDrawn="1"/>
          </p:nvSpPr>
          <p:spPr bwMode="gray">
            <a:xfrm flipH="1">
              <a:off x="759" y="2832"/>
              <a:ext cx="393" cy="288"/>
            </a:xfrm>
            <a:prstGeom prst="homePlate">
              <a:avLst>
                <a:gd name="adj" fmla="val 34115"/>
              </a:avLst>
            </a:prstGeom>
            <a:solidFill>
              <a:srgbClr val="000066"/>
            </a:solidFill>
            <a:ln w="9525">
              <a:noFill/>
              <a:miter lim="800000"/>
              <a:headEnd/>
              <a:tailEnd/>
            </a:ln>
            <a:effectLst/>
          </p:spPr>
          <p:txBody>
            <a:bodyPr wrap="none" anchor="ctr"/>
            <a:lstStyle/>
            <a:p>
              <a:endParaRPr lang="en-US"/>
            </a:p>
          </p:txBody>
        </p:sp>
      </p:grpSp>
      <p:sp>
        <p:nvSpPr>
          <p:cNvPr id="3074" name="Rectangle 2"/>
          <p:cNvSpPr>
            <a:spLocks noGrp="1" noChangeArrowheads="1"/>
          </p:cNvSpPr>
          <p:nvPr>
            <p:ph type="ctrTitle"/>
          </p:nvPr>
        </p:nvSpPr>
        <p:spPr bwMode="gray">
          <a:xfrm>
            <a:off x="685800" y="3033713"/>
            <a:ext cx="7239000" cy="1371600"/>
          </a:xfrm>
          <a:effectLst>
            <a:outerShdw dist="28398" dir="1593903" algn="ctr" rotWithShape="0">
              <a:schemeClr val="bg1"/>
            </a:outerShdw>
          </a:effectLst>
        </p:spPr>
        <p:txBody>
          <a:bodyPr/>
          <a:lstStyle>
            <a:lvl1pPr algn="l">
              <a:defRPr sz="4000"/>
            </a:lvl1pPr>
          </a:lstStyle>
          <a:p>
            <a:r>
              <a:rPr lang="en-US" smtClean="0"/>
              <a:t>Click to edit Master title style</a:t>
            </a:r>
            <a:endParaRPr lang="en-US"/>
          </a:p>
        </p:txBody>
      </p:sp>
      <p:sp>
        <p:nvSpPr>
          <p:cNvPr id="3076" name="Rectangle 4"/>
          <p:cNvSpPr>
            <a:spLocks noGrp="1" noChangeArrowheads="1"/>
          </p:cNvSpPr>
          <p:nvPr>
            <p:ph type="dt" sz="half" idx="2"/>
          </p:nvPr>
        </p:nvSpPr>
        <p:spPr bwMode="gray">
          <a:xfrm>
            <a:off x="457200" y="6553200"/>
            <a:ext cx="2133600" cy="168275"/>
          </a:xfrm>
        </p:spPr>
        <p:txBody>
          <a:bodyPr/>
          <a:lstStyle>
            <a:lvl1pPr>
              <a:defRPr sz="1400">
                <a:effectLst/>
                <a:latin typeface="Times New Roman" pitchFamily="18" charset="0"/>
              </a:defRPr>
            </a:lvl1pPr>
          </a:lstStyle>
          <a:p>
            <a:r>
              <a:rPr lang="en-US" smtClean="0"/>
              <a:t>Credit Ranking System</a:t>
            </a:r>
            <a:endParaRPr lang="en-US"/>
          </a:p>
        </p:txBody>
      </p:sp>
      <p:sp>
        <p:nvSpPr>
          <p:cNvPr id="3077" name="Rectangle 5"/>
          <p:cNvSpPr>
            <a:spLocks noGrp="1" noChangeArrowheads="1"/>
          </p:cNvSpPr>
          <p:nvPr>
            <p:ph type="ftr" sz="quarter" idx="3"/>
          </p:nvPr>
        </p:nvSpPr>
        <p:spPr bwMode="gray">
          <a:xfrm>
            <a:off x="3124200" y="6553200"/>
            <a:ext cx="2895600" cy="168275"/>
          </a:xfrm>
        </p:spPr>
        <p:txBody>
          <a:bodyPr/>
          <a:lstStyle>
            <a:lvl1pPr algn="ctr">
              <a:defRPr sz="1400">
                <a:effectLst/>
                <a:latin typeface="Times New Roman" pitchFamily="18" charset="0"/>
              </a:defRPr>
            </a:lvl1pPr>
          </a:lstStyle>
          <a:p>
            <a:endParaRPr lang="en-US"/>
          </a:p>
        </p:txBody>
      </p:sp>
      <p:sp>
        <p:nvSpPr>
          <p:cNvPr id="3078" name="Rectangle 6"/>
          <p:cNvSpPr>
            <a:spLocks noGrp="1" noChangeArrowheads="1"/>
          </p:cNvSpPr>
          <p:nvPr>
            <p:ph type="sldNum" sz="quarter" idx="4"/>
          </p:nvPr>
        </p:nvSpPr>
        <p:spPr bwMode="gray">
          <a:xfrm>
            <a:off x="6553200" y="6553200"/>
            <a:ext cx="2133600" cy="168275"/>
          </a:xfrm>
        </p:spPr>
        <p:txBody>
          <a:bodyPr/>
          <a:lstStyle>
            <a:lvl1pPr algn="r">
              <a:defRPr sz="1400">
                <a:effectLst/>
              </a:defRPr>
            </a:lvl1pPr>
          </a:lstStyle>
          <a:p>
            <a:fld id="{1121B802-BB1D-4A20-878D-229DDBDB29D5}" type="slidenum">
              <a:rPr lang="en-US"/>
              <a:pPr/>
              <a:t>‹#›</a:t>
            </a:fld>
            <a:endParaRPr lang="en-US"/>
          </a:p>
        </p:txBody>
      </p:sp>
      <p:sp>
        <p:nvSpPr>
          <p:cNvPr id="3086" name="Text Box 14"/>
          <p:cNvSpPr txBox="1">
            <a:spLocks noChangeArrowheads="1"/>
          </p:cNvSpPr>
          <p:nvPr/>
        </p:nvSpPr>
        <p:spPr bwMode="black">
          <a:xfrm>
            <a:off x="7302500" y="304800"/>
            <a:ext cx="1460500" cy="519113"/>
          </a:xfrm>
          <a:prstGeom prst="rect">
            <a:avLst/>
          </a:prstGeom>
          <a:noFill/>
          <a:ln w="9525">
            <a:noFill/>
            <a:miter lim="800000"/>
            <a:headEnd/>
            <a:tailEnd/>
          </a:ln>
          <a:effectLst/>
        </p:spPr>
        <p:txBody>
          <a:bodyPr>
            <a:spAutoFit/>
          </a:bodyPr>
          <a:lstStyle/>
          <a:p>
            <a:pPr algn="ctr"/>
            <a:r>
              <a:rPr lang="en-US" sz="2800" b="1">
                <a:solidFill>
                  <a:schemeClr val="bg1"/>
                </a:solidFill>
                <a:latin typeface="Verdana" pitchFamily="34" charset="0"/>
              </a:rPr>
              <a:t>LOGO</a:t>
            </a:r>
          </a:p>
        </p:txBody>
      </p:sp>
      <p:sp>
        <p:nvSpPr>
          <p:cNvPr id="3075" name="Rectangle 3"/>
          <p:cNvSpPr>
            <a:spLocks noGrp="1" noChangeArrowheads="1"/>
          </p:cNvSpPr>
          <p:nvPr>
            <p:ph type="subTitle" idx="1"/>
          </p:nvPr>
        </p:nvSpPr>
        <p:spPr bwMode="gray">
          <a:xfrm>
            <a:off x="1600200" y="4505325"/>
            <a:ext cx="7543800" cy="381000"/>
          </a:xfrm>
        </p:spPr>
        <p:txBody>
          <a:bodyPr/>
          <a:lstStyle>
            <a:lvl1pPr marL="0" indent="0">
              <a:buFont typeface="Wingdings" pitchFamily="2" charset="2"/>
              <a:buNone/>
              <a:defRPr sz="2400">
                <a:solidFill>
                  <a:schemeClr val="bg1"/>
                </a:solidFill>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Credit Ranking System</a:t>
            </a:r>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FA48686-4426-4BA0-A339-BEF04723253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202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202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Credit Ranking System</a:t>
            </a:r>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D37F38F-E16D-473B-A96D-FD5CE18534C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467600" cy="5635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r>
              <a:rPr lang="en-US" smtClean="0"/>
              <a:t>Click icon to add table</a:t>
            </a:r>
            <a:endParaRPr lang="en-US"/>
          </a:p>
        </p:txBody>
      </p:sp>
      <p:sp>
        <p:nvSpPr>
          <p:cNvPr id="4" name="Date Placeholder 3"/>
          <p:cNvSpPr>
            <a:spLocks noGrp="1"/>
          </p:cNvSpPr>
          <p:nvPr>
            <p:ph type="dt" sz="half" idx="10"/>
          </p:nvPr>
        </p:nvSpPr>
        <p:spPr>
          <a:xfrm>
            <a:off x="152400" y="6461125"/>
            <a:ext cx="2133600" cy="320675"/>
          </a:xfrm>
        </p:spPr>
        <p:txBody>
          <a:bodyPr/>
          <a:lstStyle>
            <a:lvl1pPr>
              <a:defRPr/>
            </a:lvl1pPr>
          </a:lstStyle>
          <a:p>
            <a:r>
              <a:rPr lang="en-US" smtClean="0"/>
              <a:t>Credit Ranking System</a:t>
            </a:r>
            <a:endParaRPr lang="en-US"/>
          </a:p>
        </p:txBody>
      </p:sp>
      <p:pic>
        <p:nvPicPr>
          <p:cNvPr id="7" name="Picture 2" descr="H:\image001.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Credit Ranking System</a:t>
            </a:r>
            <a:endParaRPr lang="en-US"/>
          </a:p>
        </p:txBody>
      </p:sp>
      <p:sp>
        <p:nvSpPr>
          <p:cNvPr id="6"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pic>
        <p:nvPicPr>
          <p:cNvPr id="3074" name="Picture 2" descr="H:\image001.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Credit Ranking System</a:t>
            </a:r>
            <a:endParaRPr lang="en-US"/>
          </a:p>
        </p:txBody>
      </p:sp>
      <p:sp>
        <p:nvSpPr>
          <p:cNvPr id="7" name="Slide Number Placeholder 5"/>
          <p:cNvSpPr txBox="1">
            <a:spLocks/>
          </p:cNvSpPr>
          <p:nvPr userDrawn="1"/>
        </p:nvSpPr>
        <p:spPr bwMode="auto">
          <a:xfrm>
            <a:off x="6629400" y="6540500"/>
            <a:ext cx="2133600" cy="24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200" kern="1200">
                <a:solidFill>
                  <a:schemeClr val="tx1"/>
                </a:solidFill>
                <a:effectLst>
                  <a:outerShdw blurRad="38100" dist="38100" dir="2700000" algn="tl">
                    <a:srgbClr val="C0C0C0"/>
                  </a:outerShdw>
                </a:effectLst>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4AA65D23-FF0D-4347-939A-5B9B0E2928D3}"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Credit Ranking System</a:t>
            </a:r>
            <a:endParaRPr lang="en-US"/>
          </a:p>
        </p:txBody>
      </p:sp>
      <p:pic>
        <p:nvPicPr>
          <p:cNvPr id="8" name="Picture 2" descr="H:\image001.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304800" y="152400"/>
            <a:ext cx="1447800" cy="63067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Credit Ranking System</a:t>
            </a:r>
            <a:endParaRPr lang="en-US"/>
          </a:p>
        </p:txBody>
      </p:sp>
      <p:pic>
        <p:nvPicPr>
          <p:cNvPr id="10" name="Picture 2" descr="H:\image001.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Credit Ranking System</a:t>
            </a:r>
            <a:endParaRPr lang="en-US"/>
          </a:p>
        </p:txBody>
      </p:sp>
      <p:pic>
        <p:nvPicPr>
          <p:cNvPr id="6" name="Picture 2" descr="H:\image001.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Credit Ranking System</a:t>
            </a:r>
            <a:endParaRPr lang="en-US"/>
          </a:p>
        </p:txBody>
      </p:sp>
      <p:pic>
        <p:nvPicPr>
          <p:cNvPr id="5" name="Picture 2" descr="H:\image001.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 xmlns:a14="http://schemas.microsoft.com/office/drawing/2010/main">
                <a:solidFill>
                  <a:srgbClr val="FFFFFF"/>
                </a:solidFill>
              </a14:hiddenFill>
            </a:ext>
          </a:extLst>
        </p:spPr>
      </p:pic>
      <p:sp>
        <p:nvSpPr>
          <p:cNvPr id="6"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Credit Ranking System</a:t>
            </a:r>
            <a:endParaRPr lang="en-US"/>
          </a:p>
        </p:txBody>
      </p:sp>
      <p:pic>
        <p:nvPicPr>
          <p:cNvPr id="8" name="Picture 2" descr="H:\image001.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Credit Ranking System</a:t>
            </a:r>
            <a:endParaRPr lang="en-US"/>
          </a:p>
        </p:txBody>
      </p:sp>
      <p:pic>
        <p:nvPicPr>
          <p:cNvPr id="8" name="Picture 2" descr="H:\image001.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 name="Line 30"/>
          <p:cNvSpPr>
            <a:spLocks noChangeShapeType="1"/>
          </p:cNvSpPr>
          <p:nvPr/>
        </p:nvSpPr>
        <p:spPr bwMode="auto">
          <a:xfrm>
            <a:off x="250825" y="6508750"/>
            <a:ext cx="8610600" cy="0"/>
          </a:xfrm>
          <a:prstGeom prst="line">
            <a:avLst/>
          </a:prstGeom>
          <a:noFill/>
          <a:ln w="9525">
            <a:solidFill>
              <a:schemeClr val="tx1"/>
            </a:solidFill>
            <a:round/>
            <a:headEnd/>
            <a:tailEnd/>
          </a:ln>
          <a:effectLst/>
        </p:spPr>
        <p:txBody>
          <a:bodyPr/>
          <a:lstStyle/>
          <a:p>
            <a:endParaRPr lang="en-US"/>
          </a:p>
        </p:txBody>
      </p:sp>
      <p:sp>
        <p:nvSpPr>
          <p:cNvPr id="1063" name="Rectangle 39"/>
          <p:cNvSpPr>
            <a:spLocks noChangeArrowheads="1"/>
          </p:cNvSpPr>
          <p:nvPr/>
        </p:nvSpPr>
        <p:spPr bwMode="gray">
          <a:xfrm>
            <a:off x="8859838" y="0"/>
            <a:ext cx="284162" cy="6884988"/>
          </a:xfrm>
          <a:prstGeom prst="rect">
            <a:avLst/>
          </a:prstGeom>
          <a:gradFill rotWithShape="1">
            <a:gsLst>
              <a:gs pos="0">
                <a:schemeClr val="tx1"/>
              </a:gs>
              <a:gs pos="100000">
                <a:schemeClr val="accent2"/>
              </a:gs>
            </a:gsLst>
            <a:lin ang="5400000" scaled="1"/>
          </a:gradFill>
          <a:ln w="9525">
            <a:noFill/>
            <a:miter lim="800000"/>
            <a:headEnd/>
            <a:tailEnd/>
          </a:ln>
          <a:effectLst/>
        </p:spPr>
        <p:txBody>
          <a:bodyPr wrap="none" anchor="ctr"/>
          <a:lstStyle/>
          <a:p>
            <a:endParaRPr lang="en-US"/>
          </a:p>
        </p:txBody>
      </p:sp>
      <p:sp>
        <p:nvSpPr>
          <p:cNvPr id="1064" name="AutoShape 40"/>
          <p:cNvSpPr>
            <a:spLocks noChangeArrowheads="1"/>
          </p:cNvSpPr>
          <p:nvPr/>
        </p:nvSpPr>
        <p:spPr bwMode="gray">
          <a:xfrm rot="10800000" flipH="1">
            <a:off x="8353425" y="0"/>
            <a:ext cx="685800" cy="755650"/>
          </a:xfrm>
          <a:prstGeom prst="homePlate">
            <a:avLst>
              <a:gd name="adj" fmla="val 25000"/>
            </a:avLst>
          </a:prstGeom>
          <a:gradFill rotWithShape="1">
            <a:gsLst>
              <a:gs pos="0">
                <a:srgbClr val="000066"/>
              </a:gs>
              <a:gs pos="100000">
                <a:schemeClr val="accent2"/>
              </a:gs>
            </a:gsLst>
            <a:lin ang="0" scaled="1"/>
          </a:gradFill>
          <a:ln w="9525">
            <a:noFill/>
            <a:miter lim="800000"/>
            <a:headEnd/>
            <a:tailEnd/>
          </a:ln>
          <a:effectLst/>
        </p:spPr>
        <p:txBody>
          <a:bodyPr wrap="none" anchor="ctr"/>
          <a:lstStyle/>
          <a:p>
            <a:endParaRPr lang="en-US"/>
          </a:p>
        </p:txBody>
      </p:sp>
      <p:sp>
        <p:nvSpPr>
          <p:cNvPr id="1065" name="AutoShape 41"/>
          <p:cNvSpPr>
            <a:spLocks noChangeArrowheads="1"/>
          </p:cNvSpPr>
          <p:nvPr/>
        </p:nvSpPr>
        <p:spPr bwMode="gray">
          <a:xfrm rot="10800000" flipH="1">
            <a:off x="7896225" y="0"/>
            <a:ext cx="685800" cy="755650"/>
          </a:xfrm>
          <a:prstGeom prst="homePlate">
            <a:avLst>
              <a:gd name="adj" fmla="val 25000"/>
            </a:avLst>
          </a:prstGeom>
          <a:gradFill rotWithShape="1">
            <a:gsLst>
              <a:gs pos="0">
                <a:srgbClr val="000066"/>
              </a:gs>
              <a:gs pos="100000">
                <a:schemeClr val="accent2"/>
              </a:gs>
            </a:gsLst>
            <a:lin ang="0" scaled="1"/>
          </a:gradFill>
          <a:ln w="9525">
            <a:noFill/>
            <a:miter lim="800000"/>
            <a:headEnd/>
            <a:tailEnd/>
          </a:ln>
          <a:effectLst/>
        </p:spPr>
        <p:txBody>
          <a:bodyPr wrap="none" anchor="ctr"/>
          <a:lstStyle/>
          <a:p>
            <a:endParaRPr lang="en-US"/>
          </a:p>
        </p:txBody>
      </p:sp>
      <p:sp>
        <p:nvSpPr>
          <p:cNvPr id="1028" name="Rectangle 4"/>
          <p:cNvSpPr>
            <a:spLocks noGrp="1" noChangeArrowheads="1"/>
          </p:cNvSpPr>
          <p:nvPr>
            <p:ph type="dt" sz="half" idx="2"/>
          </p:nvPr>
        </p:nvSpPr>
        <p:spPr bwMode="auto">
          <a:xfrm>
            <a:off x="1524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outerShdw blurRad="38100" dist="38100" dir="2700000" algn="tl">
                    <a:srgbClr val="C0C0C0"/>
                  </a:outerShdw>
                </a:effectLst>
                <a:latin typeface="+mn-lt"/>
              </a:defRPr>
            </a:lvl1pPr>
          </a:lstStyle>
          <a:p>
            <a:r>
              <a:rPr lang="en-US" smtClean="0"/>
              <a:t>Credit Ranking System</a:t>
            </a:r>
            <a:endParaRPr lang="en-US"/>
          </a:p>
        </p:txBody>
      </p:sp>
      <p:sp>
        <p:nvSpPr>
          <p:cNvPr id="1029" name="Rectangle 5"/>
          <p:cNvSpPr>
            <a:spLocks noGrp="1" noChangeArrowheads="1"/>
          </p:cNvSpPr>
          <p:nvPr>
            <p:ph type="ftr" sz="quarter" idx="3"/>
          </p:nvPr>
        </p:nvSpPr>
        <p:spPr bwMode="auto">
          <a:xfrm>
            <a:off x="5862638"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C0C0C0"/>
                  </a:outerShdw>
                </a:effectLst>
                <a:latin typeface="+mn-lt"/>
              </a:defRPr>
            </a:lvl1pPr>
          </a:lstStyle>
          <a:p>
            <a:endParaRPr lang="en-US"/>
          </a:p>
        </p:txBody>
      </p:sp>
      <p:sp>
        <p:nvSpPr>
          <p:cNvPr id="1053" name="Rectangle 29"/>
          <p:cNvSpPr>
            <a:spLocks noChangeArrowheads="1"/>
          </p:cNvSpPr>
          <p:nvPr/>
        </p:nvSpPr>
        <p:spPr bwMode="ltGray">
          <a:xfrm>
            <a:off x="8859838" y="0"/>
            <a:ext cx="284162" cy="6884988"/>
          </a:xfrm>
          <a:prstGeom prst="rect">
            <a:avLst/>
          </a:prstGeom>
          <a:gradFill rotWithShape="1">
            <a:gsLst>
              <a:gs pos="0">
                <a:schemeClr val="tx1"/>
              </a:gs>
              <a:gs pos="100000">
                <a:schemeClr val="accent2"/>
              </a:gs>
            </a:gsLst>
            <a:lin ang="5400000" scaled="1"/>
          </a:gradFill>
          <a:ln w="9525">
            <a:noFill/>
            <a:miter lim="800000"/>
            <a:headEnd/>
            <a:tailEnd/>
          </a:ln>
          <a:effectLst/>
        </p:spPr>
        <p:txBody>
          <a:bodyPr wrap="none" anchor="ctr"/>
          <a:lstStyle/>
          <a:p>
            <a:endParaRPr lang="en-US"/>
          </a:p>
        </p:txBody>
      </p:sp>
      <p:sp>
        <p:nvSpPr>
          <p:cNvPr id="1057" name="AutoShape 33"/>
          <p:cNvSpPr>
            <a:spLocks noChangeArrowheads="1"/>
          </p:cNvSpPr>
          <p:nvPr/>
        </p:nvSpPr>
        <p:spPr bwMode="ltGray">
          <a:xfrm rot="10800000" flipH="1">
            <a:off x="8353425" y="0"/>
            <a:ext cx="685800" cy="755650"/>
          </a:xfrm>
          <a:prstGeom prst="homePlate">
            <a:avLst>
              <a:gd name="adj" fmla="val 25000"/>
            </a:avLst>
          </a:prstGeom>
          <a:gradFill rotWithShape="1">
            <a:gsLst>
              <a:gs pos="0">
                <a:srgbClr val="000066"/>
              </a:gs>
              <a:gs pos="100000">
                <a:schemeClr val="accent2"/>
              </a:gs>
            </a:gsLst>
            <a:lin ang="0" scaled="1"/>
          </a:gradFill>
          <a:ln w="9525">
            <a:noFill/>
            <a:miter lim="800000"/>
            <a:headEnd/>
            <a:tailEnd/>
          </a:ln>
          <a:effectLst/>
        </p:spPr>
        <p:txBody>
          <a:bodyPr wrap="none" anchor="ctr"/>
          <a:lstStyle/>
          <a:p>
            <a:endParaRPr lang="en-US"/>
          </a:p>
        </p:txBody>
      </p:sp>
      <p:sp>
        <p:nvSpPr>
          <p:cNvPr id="1055" name="AutoShape 31"/>
          <p:cNvSpPr>
            <a:spLocks noChangeArrowheads="1"/>
          </p:cNvSpPr>
          <p:nvPr/>
        </p:nvSpPr>
        <p:spPr bwMode="ltGray">
          <a:xfrm rot="10800000" flipH="1">
            <a:off x="7896225" y="0"/>
            <a:ext cx="685800" cy="755650"/>
          </a:xfrm>
          <a:prstGeom prst="homePlate">
            <a:avLst>
              <a:gd name="adj" fmla="val 25000"/>
            </a:avLst>
          </a:prstGeom>
          <a:gradFill rotWithShape="1">
            <a:gsLst>
              <a:gs pos="0">
                <a:srgbClr val="000066"/>
              </a:gs>
              <a:gs pos="100000">
                <a:schemeClr val="accent2"/>
              </a:gs>
            </a:gsLst>
            <a:lin ang="0" scaled="1"/>
          </a:gradFill>
          <a:ln w="9525">
            <a:noFill/>
            <a:miter lim="800000"/>
            <a:headEnd/>
            <a:tailEnd/>
          </a:ln>
          <a:effectLst/>
        </p:spPr>
        <p:txBody>
          <a:bodyPr wrap="none" anchor="ctr"/>
          <a:lstStyle/>
          <a:p>
            <a:endParaRPr lang="en-US"/>
          </a:p>
        </p:txBody>
      </p:sp>
      <p:sp>
        <p:nvSpPr>
          <p:cNvPr id="1067" name="AutoShape 43"/>
          <p:cNvSpPr>
            <a:spLocks noChangeArrowheads="1"/>
          </p:cNvSpPr>
          <p:nvPr/>
        </p:nvSpPr>
        <p:spPr bwMode="gray">
          <a:xfrm rot="10800000" flipH="1">
            <a:off x="7604125" y="0"/>
            <a:ext cx="549275" cy="755650"/>
          </a:xfrm>
          <a:prstGeom prst="homePlate">
            <a:avLst>
              <a:gd name="adj" fmla="val 25000"/>
            </a:avLst>
          </a:prstGeom>
          <a:solidFill>
            <a:srgbClr val="6CA5D8"/>
          </a:solidFill>
          <a:ln w="9525">
            <a:noFill/>
            <a:miter lim="800000"/>
            <a:headEnd/>
            <a:tailEnd/>
          </a:ln>
          <a:effectLst/>
        </p:spPr>
        <p:txBody>
          <a:bodyPr wrap="none" anchor="ctr"/>
          <a:lstStyle/>
          <a:p>
            <a:endParaRPr lang="en-US"/>
          </a:p>
        </p:txBody>
      </p:sp>
      <p:sp>
        <p:nvSpPr>
          <p:cNvPr id="1068" name="Rectangle 44"/>
          <p:cNvSpPr>
            <a:spLocks noChangeArrowheads="1"/>
          </p:cNvSpPr>
          <p:nvPr/>
        </p:nvSpPr>
        <p:spPr bwMode="gray">
          <a:xfrm>
            <a:off x="3886200" y="0"/>
            <a:ext cx="3825875" cy="758825"/>
          </a:xfrm>
          <a:prstGeom prst="rect">
            <a:avLst/>
          </a:prstGeom>
          <a:gradFill rotWithShape="1">
            <a:gsLst>
              <a:gs pos="0">
                <a:srgbClr val="6CA5D8">
                  <a:gamma/>
                  <a:tint val="0"/>
                  <a:invGamma/>
                </a:srgbClr>
              </a:gs>
              <a:gs pos="100000">
                <a:srgbClr val="6CA5D8"/>
              </a:gs>
            </a:gsLst>
            <a:lin ang="0" scaled="1"/>
          </a:gradFill>
          <a:ln w="9525">
            <a:noFill/>
            <a:miter lim="800000"/>
            <a:headEnd/>
            <a:tailEnd/>
          </a:ln>
          <a:effectLst/>
        </p:spPr>
        <p:txBody>
          <a:bodyPr wrap="none" anchor="ctr"/>
          <a:lstStyle/>
          <a:p>
            <a:endParaRPr lang="en-US"/>
          </a:p>
        </p:txBody>
      </p:sp>
      <p:sp>
        <p:nvSpPr>
          <p:cNvPr id="1058" name="AutoShape 34"/>
          <p:cNvSpPr>
            <a:spLocks noChangeArrowheads="1"/>
          </p:cNvSpPr>
          <p:nvPr/>
        </p:nvSpPr>
        <p:spPr bwMode="gray">
          <a:xfrm rot="10800000" flipH="1">
            <a:off x="7477125" y="0"/>
            <a:ext cx="676275" cy="752475"/>
          </a:xfrm>
          <a:prstGeom prst="homePlate">
            <a:avLst>
              <a:gd name="adj" fmla="val 25000"/>
            </a:avLst>
          </a:prstGeom>
          <a:solidFill>
            <a:srgbClr val="6CA5D8"/>
          </a:solidFill>
          <a:ln w="9525">
            <a:noFill/>
            <a:miter lim="800000"/>
            <a:headEnd/>
            <a:tailEnd/>
          </a:ln>
          <a:effectLst/>
        </p:spPr>
        <p:txBody>
          <a:bodyPr wrap="none" anchor="ctr"/>
          <a:lstStyle/>
          <a:p>
            <a:endParaRPr lang="en-US"/>
          </a:p>
        </p:txBody>
      </p:sp>
      <p:graphicFrame>
        <p:nvGraphicFramePr>
          <p:cNvPr id="1052" name="Object 28"/>
          <p:cNvGraphicFramePr>
            <a:graphicFrameLocks noChangeAspect="1"/>
          </p:cNvGraphicFramePr>
          <p:nvPr/>
        </p:nvGraphicFramePr>
        <p:xfrm>
          <a:off x="0" y="11113"/>
          <a:ext cx="3910013" cy="3757612"/>
        </p:xfrm>
        <a:graphic>
          <a:graphicData uri="http://schemas.openxmlformats.org/presentationml/2006/ole">
            <p:oleObj spid="_x0000_s1144" name="Image" r:id="rId15" imgW="5320635" imgH="5168254" progId="">
              <p:embed/>
            </p:oleObj>
          </a:graphicData>
        </a:graphic>
      </p:graphicFrame>
      <p:sp>
        <p:nvSpPr>
          <p:cNvPr id="1026" name="Rectangle 2"/>
          <p:cNvSpPr>
            <a:spLocks noGrp="1" noChangeArrowheads="1"/>
          </p:cNvSpPr>
          <p:nvPr>
            <p:ph type="title"/>
          </p:nvPr>
        </p:nvSpPr>
        <p:spPr bwMode="black">
          <a:xfrm>
            <a:off x="457200" y="122238"/>
            <a:ext cx="74676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0763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3048000" y="6483350"/>
            <a:ext cx="2133600" cy="24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ffectLst>
                  <a:outerShdw blurRad="38100" dist="38100" dir="2700000" algn="tl">
                    <a:srgbClr val="C0C0C0"/>
                  </a:outerShdw>
                </a:effectLst>
                <a:latin typeface="+mn-lt"/>
              </a:defRPr>
            </a:lvl1pPr>
          </a:lstStyle>
          <a:p>
            <a:fld id="{D1F00810-7BAB-451D-BCCD-C1D20ECF449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ctr" rtl="0" eaLnBrk="1" fontAlgn="base" hangingPunct="1">
        <a:spcBef>
          <a:spcPct val="0"/>
        </a:spcBef>
        <a:spcAft>
          <a:spcPct val="0"/>
        </a:spcAft>
        <a:defRPr sz="3200" b="1">
          <a:solidFill>
            <a:srgbClr val="000066"/>
          </a:solidFill>
          <a:latin typeface="+mj-lt"/>
          <a:ea typeface="+mj-ea"/>
          <a:cs typeface="+mj-cs"/>
        </a:defRPr>
      </a:lvl1pPr>
      <a:lvl2pPr algn="ctr" rtl="0" eaLnBrk="1" fontAlgn="base" hangingPunct="1">
        <a:spcBef>
          <a:spcPct val="0"/>
        </a:spcBef>
        <a:spcAft>
          <a:spcPct val="0"/>
        </a:spcAft>
        <a:defRPr sz="3200" b="1">
          <a:solidFill>
            <a:srgbClr val="000066"/>
          </a:solidFill>
          <a:latin typeface="Verdana" pitchFamily="34" charset="0"/>
        </a:defRPr>
      </a:lvl2pPr>
      <a:lvl3pPr algn="ctr" rtl="0" eaLnBrk="1" fontAlgn="base" hangingPunct="1">
        <a:spcBef>
          <a:spcPct val="0"/>
        </a:spcBef>
        <a:spcAft>
          <a:spcPct val="0"/>
        </a:spcAft>
        <a:defRPr sz="3200" b="1">
          <a:solidFill>
            <a:srgbClr val="000066"/>
          </a:solidFill>
          <a:latin typeface="Verdana" pitchFamily="34" charset="0"/>
        </a:defRPr>
      </a:lvl3pPr>
      <a:lvl4pPr algn="ctr" rtl="0" eaLnBrk="1" fontAlgn="base" hangingPunct="1">
        <a:spcBef>
          <a:spcPct val="0"/>
        </a:spcBef>
        <a:spcAft>
          <a:spcPct val="0"/>
        </a:spcAft>
        <a:defRPr sz="3200" b="1">
          <a:solidFill>
            <a:srgbClr val="000066"/>
          </a:solidFill>
          <a:latin typeface="Verdana" pitchFamily="34" charset="0"/>
        </a:defRPr>
      </a:lvl4pPr>
      <a:lvl5pPr algn="ctr" rtl="0" eaLnBrk="1" fontAlgn="base" hangingPunct="1">
        <a:spcBef>
          <a:spcPct val="0"/>
        </a:spcBef>
        <a:spcAft>
          <a:spcPct val="0"/>
        </a:spcAft>
        <a:defRPr sz="3200" b="1">
          <a:solidFill>
            <a:srgbClr val="000066"/>
          </a:solidFill>
          <a:latin typeface="Verdana" pitchFamily="34" charset="0"/>
        </a:defRPr>
      </a:lvl5pPr>
      <a:lvl6pPr marL="457200" algn="ctr" rtl="0" eaLnBrk="1" fontAlgn="base" hangingPunct="1">
        <a:spcBef>
          <a:spcPct val="0"/>
        </a:spcBef>
        <a:spcAft>
          <a:spcPct val="0"/>
        </a:spcAft>
        <a:defRPr sz="3200" b="1">
          <a:solidFill>
            <a:srgbClr val="000066"/>
          </a:solidFill>
          <a:latin typeface="Verdana" pitchFamily="34" charset="0"/>
        </a:defRPr>
      </a:lvl6pPr>
      <a:lvl7pPr marL="914400" algn="ctr" rtl="0" eaLnBrk="1" fontAlgn="base" hangingPunct="1">
        <a:spcBef>
          <a:spcPct val="0"/>
        </a:spcBef>
        <a:spcAft>
          <a:spcPct val="0"/>
        </a:spcAft>
        <a:defRPr sz="3200" b="1">
          <a:solidFill>
            <a:srgbClr val="000066"/>
          </a:solidFill>
          <a:latin typeface="Verdana" pitchFamily="34" charset="0"/>
        </a:defRPr>
      </a:lvl7pPr>
      <a:lvl8pPr marL="1371600" algn="ctr" rtl="0" eaLnBrk="1" fontAlgn="base" hangingPunct="1">
        <a:spcBef>
          <a:spcPct val="0"/>
        </a:spcBef>
        <a:spcAft>
          <a:spcPct val="0"/>
        </a:spcAft>
        <a:defRPr sz="3200" b="1">
          <a:solidFill>
            <a:srgbClr val="000066"/>
          </a:solidFill>
          <a:latin typeface="Verdana" pitchFamily="34" charset="0"/>
        </a:defRPr>
      </a:lvl8pPr>
      <a:lvl9pPr marL="1828800" algn="ctr" rtl="0" eaLnBrk="1" fontAlgn="base" hangingPunct="1">
        <a:spcBef>
          <a:spcPct val="0"/>
        </a:spcBef>
        <a:spcAft>
          <a:spcPct val="0"/>
        </a:spcAft>
        <a:defRPr sz="3200" b="1">
          <a:solidFill>
            <a:srgbClr val="000066"/>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2.xml.rels><?xml version="1.0" encoding="UTF-8" standalone="yes"?>
<Relationships xmlns="http://schemas.openxmlformats.org/package/2006/relationships"><Relationship Id="rId3" Type="http://schemas.openxmlformats.org/officeDocument/2006/relationships/hyperlink" Target="../Quality_Assurance/Integration_Test/Test%20Case.xls"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Quality_Assurance/Integration_Test/Test%20Case.xls"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819400"/>
            <a:ext cx="8153400" cy="1371600"/>
          </a:xfrm>
        </p:spPr>
        <p:txBody>
          <a:bodyPr/>
          <a:lstStyle/>
          <a:p>
            <a:r>
              <a:rPr lang="en-US" sz="4400" dirty="0"/>
              <a:t>Credit </a:t>
            </a:r>
            <a:r>
              <a:rPr lang="en-US" sz="4400" dirty="0" smtClean="0"/>
              <a:t>Ranking </a:t>
            </a:r>
            <a:r>
              <a:rPr lang="en-US" sz="4400" dirty="0"/>
              <a:t>System</a:t>
            </a:r>
          </a:p>
        </p:txBody>
      </p:sp>
      <p:pic>
        <p:nvPicPr>
          <p:cNvPr id="3074" name="Picture 2" descr="C:\Users\ChinhPLQ\Desktop\index.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508544" y="15923"/>
            <a:ext cx="1619534" cy="1569812"/>
          </a:xfrm>
          <a:prstGeom prst="rect">
            <a:avLst/>
          </a:prstGeom>
          <a:noFill/>
          <a:extLst>
            <a:ext uri="{909E8E84-426E-40DD-AFC4-6F175D3DCCD1}">
              <a14:hiddenFill xmlns="" xmlns:a14="http://schemas.microsoft.com/office/drawing/2010/main">
                <a:solidFill>
                  <a:srgbClr val="FFFFFF"/>
                </a:solidFill>
              </a14:hiddenFill>
            </a:ext>
          </a:extLst>
        </p:spPr>
      </p:pic>
      <p:sp>
        <p:nvSpPr>
          <p:cNvPr id="3" name="Slide Number Placeholder 2"/>
          <p:cNvSpPr>
            <a:spLocks noGrp="1"/>
          </p:cNvSpPr>
          <p:nvPr>
            <p:ph type="sldNum" sz="quarter" idx="4"/>
          </p:nvPr>
        </p:nvSpPr>
        <p:spPr/>
        <p:txBody>
          <a:bodyPr/>
          <a:lstStyle/>
          <a:p>
            <a:fld id="{1121B802-BB1D-4A20-878D-229DDBDB29D5}" type="slidenum">
              <a:rPr lang="en-US" smtClean="0"/>
              <a:pPr/>
              <a:t>1</a:t>
            </a:fld>
            <a:endParaRPr lang="en-US"/>
          </a:p>
        </p:txBody>
      </p:sp>
      <p:sp>
        <p:nvSpPr>
          <p:cNvPr id="5" name="TextBox 4"/>
          <p:cNvSpPr txBox="1"/>
          <p:nvPr/>
        </p:nvSpPr>
        <p:spPr>
          <a:xfrm>
            <a:off x="1676400" y="4495800"/>
            <a:ext cx="2988895" cy="369332"/>
          </a:xfrm>
          <a:prstGeom prst="rect">
            <a:avLst/>
          </a:prstGeom>
          <a:noFill/>
        </p:spPr>
        <p:txBody>
          <a:bodyPr wrap="none" rtlCol="0">
            <a:spAutoFit/>
          </a:bodyPr>
          <a:lstStyle/>
          <a:p>
            <a:r>
              <a:rPr lang="en-US" b="1" dirty="0">
                <a:solidFill>
                  <a:schemeClr val="bg1"/>
                </a:solidFill>
              </a:rPr>
              <a:t>Supervisor: Mr. </a:t>
            </a:r>
            <a:r>
              <a:rPr lang="en-US" b="1" dirty="0" err="1" smtClean="0">
                <a:solidFill>
                  <a:schemeClr val="bg1"/>
                </a:solidFill>
              </a:rPr>
              <a:t>QuangLT</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Time table</a:t>
            </a:r>
          </a:p>
        </p:txBody>
      </p:sp>
      <p:grpSp>
        <p:nvGrpSpPr>
          <p:cNvPr id="2" name="Group 25"/>
          <p:cNvGrpSpPr/>
          <p:nvPr/>
        </p:nvGrpSpPr>
        <p:grpSpPr>
          <a:xfrm>
            <a:off x="2438400" y="0"/>
            <a:ext cx="5410200" cy="762000"/>
            <a:chOff x="2438400" y="0"/>
            <a:chExt cx="5410200" cy="762000"/>
          </a:xfrm>
        </p:grpSpPr>
        <p:sp>
          <p:nvSpPr>
            <p:cNvPr id="27" name="Pentagon 26"/>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33" name="Pentagon 32"/>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5" name="Pentagon 34"/>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64" name="Group 63"/>
          <p:cNvGrpSpPr/>
          <p:nvPr/>
        </p:nvGrpSpPr>
        <p:grpSpPr>
          <a:xfrm>
            <a:off x="2133600" y="1859578"/>
            <a:ext cx="6629400" cy="1919942"/>
            <a:chOff x="2133600" y="1859578"/>
            <a:chExt cx="6629400" cy="1919942"/>
          </a:xfrm>
        </p:grpSpPr>
        <p:sp>
          <p:nvSpPr>
            <p:cNvPr id="103" name="Pentagon 102"/>
            <p:cNvSpPr/>
            <p:nvPr/>
          </p:nvSpPr>
          <p:spPr>
            <a:xfrm>
              <a:off x="7391400" y="3017520"/>
              <a:ext cx="13716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t>Deploy</a:t>
              </a:r>
            </a:p>
          </p:txBody>
        </p:sp>
        <p:sp>
          <p:nvSpPr>
            <p:cNvPr id="105" name="Pentagon 104"/>
            <p:cNvSpPr/>
            <p:nvPr/>
          </p:nvSpPr>
          <p:spPr>
            <a:xfrm>
              <a:off x="5867400" y="3017520"/>
              <a:ext cx="2286000" cy="384048"/>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Integration test</a:t>
              </a:r>
              <a:endParaRPr lang="en-US" sz="2000" dirty="0" smtClean="0"/>
            </a:p>
          </p:txBody>
        </p:sp>
        <p:sp>
          <p:nvSpPr>
            <p:cNvPr id="102" name="Pentagon 101"/>
            <p:cNvSpPr/>
            <p:nvPr/>
          </p:nvSpPr>
          <p:spPr>
            <a:xfrm>
              <a:off x="5867400" y="3383280"/>
              <a:ext cx="2133600" cy="381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Implement</a:t>
              </a:r>
              <a:endParaRPr lang="en-US" sz="2000" dirty="0" smtClean="0"/>
            </a:p>
          </p:txBody>
        </p:sp>
        <p:grpSp>
          <p:nvGrpSpPr>
            <p:cNvPr id="6" name="Group 99"/>
            <p:cNvGrpSpPr/>
            <p:nvPr/>
          </p:nvGrpSpPr>
          <p:grpSpPr>
            <a:xfrm>
              <a:off x="2133600" y="1859578"/>
              <a:ext cx="6553200" cy="1905000"/>
              <a:chOff x="2133600" y="1600200"/>
              <a:chExt cx="6553200" cy="1905000"/>
            </a:xfrm>
          </p:grpSpPr>
          <p:sp>
            <p:nvSpPr>
              <p:cNvPr id="93" name="Pentagon 92"/>
              <p:cNvSpPr/>
              <p:nvPr/>
            </p:nvSpPr>
            <p:spPr>
              <a:xfrm>
                <a:off x="3657600" y="2743200"/>
                <a:ext cx="2286000" cy="381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Create TC</a:t>
                </a:r>
              </a:p>
            </p:txBody>
          </p:sp>
          <p:sp>
            <p:nvSpPr>
              <p:cNvPr id="92" name="Pentagon 91"/>
              <p:cNvSpPr/>
              <p:nvPr/>
            </p:nvSpPr>
            <p:spPr>
              <a:xfrm>
                <a:off x="4343400" y="3124200"/>
                <a:ext cx="1600200" cy="381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DD</a:t>
                </a:r>
              </a:p>
            </p:txBody>
          </p:sp>
          <p:grpSp>
            <p:nvGrpSpPr>
              <p:cNvPr id="7" name="Group 64"/>
              <p:cNvGrpSpPr/>
              <p:nvPr/>
            </p:nvGrpSpPr>
            <p:grpSpPr>
              <a:xfrm>
                <a:off x="2133600" y="1600200"/>
                <a:ext cx="6553200" cy="1905000"/>
                <a:chOff x="2514600" y="1524000"/>
                <a:chExt cx="6553200" cy="1905000"/>
              </a:xfrm>
            </p:grpSpPr>
            <p:sp>
              <p:nvSpPr>
                <p:cNvPr id="46" name="Pentagon 45"/>
                <p:cNvSpPr/>
                <p:nvPr/>
              </p:nvSpPr>
              <p:spPr>
                <a:xfrm>
                  <a:off x="2514600" y="2286000"/>
                  <a:ext cx="6553200" cy="381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Review</a:t>
                  </a:r>
                  <a:endParaRPr lang="en-US" dirty="0" smtClean="0"/>
                </a:p>
              </p:txBody>
            </p:sp>
            <p:sp>
              <p:nvSpPr>
                <p:cNvPr id="36" name="Pentagon 35"/>
                <p:cNvSpPr/>
                <p:nvPr/>
              </p:nvSpPr>
              <p:spPr>
                <a:xfrm>
                  <a:off x="2514600" y="1905000"/>
                  <a:ext cx="6553200" cy="381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Quality Assurance</a:t>
                  </a:r>
                  <a:endParaRPr lang="en-US" sz="2800" dirty="0" smtClean="0"/>
                </a:p>
              </p:txBody>
            </p:sp>
            <p:sp>
              <p:nvSpPr>
                <p:cNvPr id="26" name="Pentagon 25"/>
                <p:cNvSpPr/>
                <p:nvPr/>
              </p:nvSpPr>
              <p:spPr>
                <a:xfrm>
                  <a:off x="2514600" y="1524000"/>
                  <a:ext cx="6553200" cy="381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Project management</a:t>
                  </a:r>
                  <a:endParaRPr lang="en-US" sz="2800" dirty="0" smtClean="0"/>
                </a:p>
              </p:txBody>
            </p:sp>
            <p:grpSp>
              <p:nvGrpSpPr>
                <p:cNvPr id="8" name="Group 46"/>
                <p:cNvGrpSpPr/>
                <p:nvPr/>
              </p:nvGrpSpPr>
              <p:grpSpPr>
                <a:xfrm>
                  <a:off x="2514600" y="2667000"/>
                  <a:ext cx="2971800" cy="762000"/>
                  <a:chOff x="2514600" y="2667000"/>
                  <a:chExt cx="2971800" cy="762000"/>
                </a:xfrm>
              </p:grpSpPr>
              <p:sp>
                <p:nvSpPr>
                  <p:cNvPr id="40" name="Pentagon 39"/>
                  <p:cNvSpPr/>
                  <p:nvPr/>
                </p:nvSpPr>
                <p:spPr>
                  <a:xfrm>
                    <a:off x="4038600" y="3048000"/>
                    <a:ext cx="1447800" cy="381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DB &amp; AD</a:t>
                    </a:r>
                    <a:endParaRPr lang="en-US" sz="2000" dirty="0" smtClean="0"/>
                  </a:p>
                </p:txBody>
              </p:sp>
              <p:sp>
                <p:nvSpPr>
                  <p:cNvPr id="41" name="Pentagon 40"/>
                  <p:cNvSpPr/>
                  <p:nvPr/>
                </p:nvSpPr>
                <p:spPr>
                  <a:xfrm>
                    <a:off x="3048000" y="2667000"/>
                    <a:ext cx="1219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t>Require</a:t>
                    </a:r>
                  </a:p>
                  <a:p>
                    <a:pPr algn="r"/>
                    <a:r>
                      <a:rPr lang="en-US" sz="1400" dirty="0" err="1" smtClean="0"/>
                      <a:t>ment</a:t>
                    </a:r>
                    <a:endParaRPr lang="en-US" sz="1600" dirty="0" smtClean="0"/>
                  </a:p>
                </p:txBody>
              </p:sp>
              <p:sp>
                <p:nvSpPr>
                  <p:cNvPr id="43" name="Pentagon 42"/>
                  <p:cNvSpPr/>
                  <p:nvPr/>
                </p:nvSpPr>
                <p:spPr>
                  <a:xfrm>
                    <a:off x="2514600" y="2667000"/>
                    <a:ext cx="838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t>Feasibility study</a:t>
                    </a:r>
                  </a:p>
                </p:txBody>
              </p:sp>
            </p:grpSp>
          </p:grpSp>
        </p:grpSp>
      </p:grpSp>
      <p:grpSp>
        <p:nvGrpSpPr>
          <p:cNvPr id="9" name="Group 25"/>
          <p:cNvGrpSpPr>
            <a:grpSpLocks/>
          </p:cNvGrpSpPr>
          <p:nvPr/>
        </p:nvGrpSpPr>
        <p:grpSpPr bwMode="auto">
          <a:xfrm>
            <a:off x="76200" y="838200"/>
            <a:ext cx="1828800" cy="5105400"/>
            <a:chOff x="76200" y="838200"/>
            <a:chExt cx="1828800" cy="5105400"/>
          </a:xfrm>
        </p:grpSpPr>
        <p:grpSp>
          <p:nvGrpSpPr>
            <p:cNvPr id="10" name="Group 21"/>
            <p:cNvGrpSpPr>
              <a:grpSpLocks/>
            </p:cNvGrpSpPr>
            <p:nvPr/>
          </p:nvGrpSpPr>
          <p:grpSpPr bwMode="auto">
            <a:xfrm>
              <a:off x="76200" y="838200"/>
              <a:ext cx="1828800" cy="5105400"/>
              <a:chOff x="76200" y="1600200"/>
              <a:chExt cx="1828800" cy="5105400"/>
            </a:xfrm>
          </p:grpSpPr>
          <p:sp>
            <p:nvSpPr>
              <p:cNvPr id="52" name="Rounded Rectangle 51"/>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66" name="Rounded Rectangle 6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67" name="Rounded Rectangle 6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68" name="Rounded Rectangle 6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71" name="Rounded Rectangle 7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72" name="Rounded Rectangle 7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73" name="Rounded Rectangle 72"/>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74" name="Rounded Rectangle 73"/>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75" name="Rounded Rectangle 7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76" name="Rounded Rectangle 7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77" name="Rounded Rectangle 76"/>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51" name="Rounded Rectangle 50"/>
            <p:cNvSpPr/>
            <p:nvPr/>
          </p:nvSpPr>
          <p:spPr>
            <a:xfrm>
              <a:off x="76200" y="2822575"/>
              <a:ext cx="1828800" cy="301625"/>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grpSp>
        <p:nvGrpSpPr>
          <p:cNvPr id="11" name="Group 100"/>
          <p:cNvGrpSpPr/>
          <p:nvPr/>
        </p:nvGrpSpPr>
        <p:grpSpPr>
          <a:xfrm>
            <a:off x="2209800" y="4038600"/>
            <a:ext cx="6382512" cy="490954"/>
            <a:chOff x="2209800" y="4233446"/>
            <a:chExt cx="6382512" cy="490954"/>
          </a:xfrm>
        </p:grpSpPr>
        <p:grpSp>
          <p:nvGrpSpPr>
            <p:cNvPr id="12" name="Group 98"/>
            <p:cNvGrpSpPr/>
            <p:nvPr/>
          </p:nvGrpSpPr>
          <p:grpSpPr>
            <a:xfrm>
              <a:off x="2209800" y="4233446"/>
              <a:ext cx="6382512" cy="490954"/>
              <a:chOff x="2209800" y="3974068"/>
              <a:chExt cx="6382512" cy="490954"/>
            </a:xfrm>
          </p:grpSpPr>
          <p:grpSp>
            <p:nvGrpSpPr>
              <p:cNvPr id="13" name="Group 68"/>
              <p:cNvGrpSpPr/>
              <p:nvPr/>
            </p:nvGrpSpPr>
            <p:grpSpPr>
              <a:xfrm>
                <a:off x="2209800" y="3974068"/>
                <a:ext cx="6158632" cy="490954"/>
                <a:chOff x="2514600" y="3962400"/>
                <a:chExt cx="6158632" cy="490954"/>
              </a:xfrm>
            </p:grpSpPr>
            <p:cxnSp>
              <p:nvCxnSpPr>
                <p:cNvPr id="49" name="Straight Connector 48"/>
                <p:cNvCxnSpPr/>
                <p:nvPr/>
              </p:nvCxnSpPr>
              <p:spPr>
                <a:xfrm>
                  <a:off x="25146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4290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3434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2578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556852" y="4114800"/>
                  <a:ext cx="548548" cy="338554"/>
                </a:xfrm>
                <a:prstGeom prst="rect">
                  <a:avLst/>
                </a:prstGeom>
                <a:noFill/>
              </p:spPr>
              <p:txBody>
                <a:bodyPr wrap="none" rtlCol="0">
                  <a:spAutoFit/>
                </a:bodyPr>
                <a:lstStyle/>
                <a:p>
                  <a:r>
                    <a:rPr lang="en-US" sz="1600" dirty="0" smtClean="0"/>
                    <a:t>Dec</a:t>
                  </a:r>
                  <a:endParaRPr lang="en-US" sz="1600" dirty="0"/>
                </a:p>
              </p:txBody>
            </p:sp>
            <p:sp>
              <p:nvSpPr>
                <p:cNvPr id="59" name="TextBox 58"/>
                <p:cNvSpPr txBox="1"/>
                <p:nvPr/>
              </p:nvSpPr>
              <p:spPr>
                <a:xfrm>
                  <a:off x="5428715" y="4114800"/>
                  <a:ext cx="514885" cy="338554"/>
                </a:xfrm>
                <a:prstGeom prst="rect">
                  <a:avLst/>
                </a:prstGeom>
                <a:noFill/>
              </p:spPr>
              <p:txBody>
                <a:bodyPr wrap="none" rtlCol="0">
                  <a:spAutoFit/>
                </a:bodyPr>
                <a:lstStyle/>
                <a:p>
                  <a:r>
                    <a:rPr lang="en-US" sz="1600" dirty="0" smtClean="0"/>
                    <a:t>Jan</a:t>
                  </a:r>
                  <a:endParaRPr lang="en-US" sz="1600" dirty="0"/>
                </a:p>
              </p:txBody>
            </p:sp>
            <p:sp>
              <p:nvSpPr>
                <p:cNvPr id="60" name="TextBox 59"/>
                <p:cNvSpPr txBox="1"/>
                <p:nvPr/>
              </p:nvSpPr>
              <p:spPr>
                <a:xfrm>
                  <a:off x="6396873" y="4114800"/>
                  <a:ext cx="537327" cy="338554"/>
                </a:xfrm>
                <a:prstGeom prst="rect">
                  <a:avLst/>
                </a:prstGeom>
                <a:noFill/>
              </p:spPr>
              <p:txBody>
                <a:bodyPr wrap="none" rtlCol="0">
                  <a:spAutoFit/>
                </a:bodyPr>
                <a:lstStyle/>
                <a:p>
                  <a:r>
                    <a:rPr lang="en-US" sz="1600" dirty="0" smtClean="0"/>
                    <a:t>Feb</a:t>
                  </a:r>
                  <a:endParaRPr lang="en-US" sz="1600" dirty="0"/>
                </a:p>
              </p:txBody>
            </p:sp>
            <p:sp>
              <p:nvSpPr>
                <p:cNvPr id="61" name="TextBox 60"/>
                <p:cNvSpPr txBox="1"/>
                <p:nvPr/>
              </p:nvSpPr>
              <p:spPr>
                <a:xfrm>
                  <a:off x="7309670" y="4114800"/>
                  <a:ext cx="538930" cy="338554"/>
                </a:xfrm>
                <a:prstGeom prst="rect">
                  <a:avLst/>
                </a:prstGeom>
                <a:noFill/>
              </p:spPr>
              <p:txBody>
                <a:bodyPr wrap="none" rtlCol="0">
                  <a:spAutoFit/>
                </a:bodyPr>
                <a:lstStyle/>
                <a:p>
                  <a:r>
                    <a:rPr lang="en-US" sz="1600" dirty="0" smtClean="0"/>
                    <a:t>Mar</a:t>
                  </a:r>
                  <a:endParaRPr lang="en-US" sz="1600" dirty="0"/>
                </a:p>
              </p:txBody>
            </p:sp>
            <p:cxnSp>
              <p:nvCxnSpPr>
                <p:cNvPr id="62" name="Straight Connector 61"/>
                <p:cNvCxnSpPr/>
                <p:nvPr/>
              </p:nvCxnSpPr>
              <p:spPr>
                <a:xfrm>
                  <a:off x="61722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8169568" y="4114800"/>
                  <a:ext cx="503664" cy="338554"/>
                </a:xfrm>
                <a:prstGeom prst="rect">
                  <a:avLst/>
                </a:prstGeom>
                <a:noFill/>
              </p:spPr>
              <p:txBody>
                <a:bodyPr wrap="none" rtlCol="0">
                  <a:spAutoFit/>
                </a:bodyPr>
                <a:lstStyle/>
                <a:p>
                  <a:r>
                    <a:rPr lang="en-US" sz="1600" dirty="0" smtClean="0"/>
                    <a:t>Apr</a:t>
                  </a:r>
                  <a:endParaRPr lang="en-US" sz="1600" dirty="0"/>
                </a:p>
              </p:txBody>
            </p:sp>
          </p:grpSp>
          <p:cxnSp>
            <p:nvCxnSpPr>
              <p:cNvPr id="95" name="Straight Connector 94"/>
              <p:cNvCxnSpPr/>
              <p:nvPr/>
            </p:nvCxnSpPr>
            <p:spPr>
              <a:xfrm>
                <a:off x="7696200" y="397764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6781800" y="397764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sp>
          <p:nvSpPr>
            <p:cNvPr id="97" name="TextBox 96"/>
            <p:cNvSpPr txBox="1"/>
            <p:nvPr/>
          </p:nvSpPr>
          <p:spPr>
            <a:xfrm>
              <a:off x="3352800" y="4385846"/>
              <a:ext cx="548548" cy="338554"/>
            </a:xfrm>
            <a:prstGeom prst="rect">
              <a:avLst/>
            </a:prstGeom>
            <a:noFill/>
          </p:spPr>
          <p:txBody>
            <a:bodyPr wrap="none" rtlCol="0">
              <a:spAutoFit/>
            </a:bodyPr>
            <a:lstStyle/>
            <a:p>
              <a:r>
                <a:rPr lang="en-US" sz="1600" dirty="0" smtClean="0"/>
                <a:t>Nov</a:t>
              </a:r>
              <a:endParaRPr lang="en-US" sz="1600" dirty="0"/>
            </a:p>
          </p:txBody>
        </p:sp>
        <p:sp>
          <p:nvSpPr>
            <p:cNvPr id="98" name="TextBox 97"/>
            <p:cNvSpPr txBox="1"/>
            <p:nvPr/>
          </p:nvSpPr>
          <p:spPr>
            <a:xfrm>
              <a:off x="2438400" y="4385846"/>
              <a:ext cx="505267" cy="338554"/>
            </a:xfrm>
            <a:prstGeom prst="rect">
              <a:avLst/>
            </a:prstGeom>
            <a:noFill/>
          </p:spPr>
          <p:txBody>
            <a:bodyPr wrap="none" rtlCol="0">
              <a:spAutoFit/>
            </a:bodyPr>
            <a:lstStyle/>
            <a:p>
              <a:r>
                <a:rPr lang="en-US" sz="1600" dirty="0" smtClean="0"/>
                <a:t>Oct</a:t>
              </a:r>
              <a:endParaRPr lang="en-US" sz="1600" dirty="0"/>
            </a:p>
          </p:txBody>
        </p:sp>
      </p:grpSp>
      <p:sp>
        <p:nvSpPr>
          <p:cNvPr id="65" name="Slide Number Placeholder 64"/>
          <p:cNvSpPr>
            <a:spLocks noGrp="1"/>
          </p:cNvSpPr>
          <p:nvPr>
            <p:ph type="sldNum" sz="quarter" idx="12"/>
          </p:nvPr>
        </p:nvSpPr>
        <p:spPr/>
        <p:txBody>
          <a:bodyPr/>
          <a:lstStyle/>
          <a:p>
            <a:pPr algn="r"/>
            <a:fld id="{4AA65D23-FF0D-4347-939A-5B9B0E2928D3}" type="slidenum">
              <a:rPr lang="en-US" smtClean="0"/>
              <a:pPr algn="r"/>
              <a:t>10</a:t>
            </a:fld>
            <a:endParaRPr lang="en-US"/>
          </a:p>
        </p:txBody>
      </p:sp>
      <p:sp>
        <p:nvSpPr>
          <p:cNvPr id="5" name="Date Placeholder 4"/>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Contact method</a:t>
            </a:r>
          </a:p>
        </p:txBody>
      </p:sp>
      <p:grpSp>
        <p:nvGrpSpPr>
          <p:cNvPr id="2" name="Group 25"/>
          <p:cNvGrpSpPr/>
          <p:nvPr/>
        </p:nvGrpSpPr>
        <p:grpSpPr>
          <a:xfrm>
            <a:off x="2438400" y="0"/>
            <a:ext cx="5410200" cy="762000"/>
            <a:chOff x="2438400" y="0"/>
            <a:chExt cx="5410200" cy="762000"/>
          </a:xfrm>
        </p:grpSpPr>
        <p:sp>
          <p:nvSpPr>
            <p:cNvPr id="27" name="Pentagon 26"/>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33" name="Pentagon 32"/>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5" name="Pentagon 34"/>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64" name="Flowchart: Or 63"/>
          <p:cNvSpPr/>
          <p:nvPr/>
        </p:nvSpPr>
        <p:spPr>
          <a:xfrm>
            <a:off x="2895600" y="2057400"/>
            <a:ext cx="5257800" cy="3810000"/>
          </a:xfrm>
          <a:prstGeom prst="flowChartOr">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65" name="TextBox 64"/>
          <p:cNvSpPr txBox="1"/>
          <p:nvPr/>
        </p:nvSpPr>
        <p:spPr>
          <a:xfrm>
            <a:off x="3765198" y="2627293"/>
            <a:ext cx="1645002" cy="954107"/>
          </a:xfrm>
          <a:prstGeom prst="rect">
            <a:avLst/>
          </a:prstGeom>
          <a:noFill/>
        </p:spPr>
        <p:txBody>
          <a:bodyPr wrap="none" rtlCol="0">
            <a:spAutoFit/>
          </a:bodyPr>
          <a:lstStyle/>
          <a:p>
            <a:pPr algn="ctr"/>
            <a:r>
              <a:rPr lang="en-US" sz="2800" dirty="0" smtClean="0"/>
              <a:t>Weekly </a:t>
            </a:r>
          </a:p>
          <a:p>
            <a:pPr algn="ctr"/>
            <a:r>
              <a:rPr lang="en-US" sz="2800" dirty="0" smtClean="0"/>
              <a:t>meetings</a:t>
            </a:r>
            <a:endParaRPr lang="en-US" sz="2800" dirty="0"/>
          </a:p>
        </p:txBody>
      </p:sp>
      <p:sp>
        <p:nvSpPr>
          <p:cNvPr id="69" name="TextBox 68"/>
          <p:cNvSpPr txBox="1"/>
          <p:nvPr/>
        </p:nvSpPr>
        <p:spPr>
          <a:xfrm>
            <a:off x="3079317" y="4321314"/>
            <a:ext cx="2642070" cy="954107"/>
          </a:xfrm>
          <a:prstGeom prst="rect">
            <a:avLst/>
          </a:prstGeom>
          <a:noFill/>
        </p:spPr>
        <p:txBody>
          <a:bodyPr wrap="none" rtlCol="0">
            <a:spAutoFit/>
          </a:bodyPr>
          <a:lstStyle/>
          <a:p>
            <a:pPr algn="ctr"/>
            <a:r>
              <a:rPr lang="en-US" sz="2800" dirty="0" smtClean="0"/>
              <a:t>E-mail, Phone, </a:t>
            </a:r>
          </a:p>
          <a:p>
            <a:pPr algn="ctr"/>
            <a:r>
              <a:rPr lang="en-US" sz="2800" dirty="0" smtClean="0"/>
              <a:t>Skype</a:t>
            </a:r>
            <a:endParaRPr lang="en-US" sz="2800" dirty="0"/>
          </a:p>
        </p:txBody>
      </p:sp>
      <p:sp>
        <p:nvSpPr>
          <p:cNvPr id="70" name="TextBox 69"/>
          <p:cNvSpPr txBox="1"/>
          <p:nvPr/>
        </p:nvSpPr>
        <p:spPr>
          <a:xfrm>
            <a:off x="5638800" y="4321314"/>
            <a:ext cx="2281394" cy="584775"/>
          </a:xfrm>
          <a:prstGeom prst="rect">
            <a:avLst/>
          </a:prstGeom>
          <a:noFill/>
        </p:spPr>
        <p:txBody>
          <a:bodyPr wrap="none" rtlCol="0">
            <a:spAutoFit/>
          </a:bodyPr>
          <a:lstStyle/>
          <a:p>
            <a:r>
              <a:rPr lang="en-US" sz="3200" dirty="0" smtClean="0"/>
              <a:t>SVN server</a:t>
            </a:r>
            <a:endParaRPr lang="en-US" sz="3200" dirty="0"/>
          </a:p>
        </p:txBody>
      </p:sp>
      <p:sp>
        <p:nvSpPr>
          <p:cNvPr id="79" name="TextBox 78"/>
          <p:cNvSpPr txBox="1"/>
          <p:nvPr/>
        </p:nvSpPr>
        <p:spPr>
          <a:xfrm>
            <a:off x="6009461" y="2743200"/>
            <a:ext cx="800219" cy="830997"/>
          </a:xfrm>
          <a:prstGeom prst="rect">
            <a:avLst/>
          </a:prstGeom>
          <a:noFill/>
        </p:spPr>
        <p:txBody>
          <a:bodyPr wrap="none" rtlCol="0">
            <a:spAutoFit/>
          </a:bodyPr>
          <a:lstStyle/>
          <a:p>
            <a:r>
              <a:rPr lang="en-US" sz="4800" dirty="0" smtClean="0"/>
              <a:t>…</a:t>
            </a:r>
            <a:endParaRPr lang="en-US" sz="4800" dirty="0"/>
          </a:p>
        </p:txBody>
      </p:sp>
      <p:sp>
        <p:nvSpPr>
          <p:cNvPr id="80" name="Slide Number Placeholder 79"/>
          <p:cNvSpPr>
            <a:spLocks noGrp="1"/>
          </p:cNvSpPr>
          <p:nvPr>
            <p:ph type="sldNum" sz="quarter" idx="12"/>
          </p:nvPr>
        </p:nvSpPr>
        <p:spPr/>
        <p:txBody>
          <a:bodyPr/>
          <a:lstStyle/>
          <a:p>
            <a:pPr algn="r"/>
            <a:fld id="{4AA65D23-FF0D-4347-939A-5B9B0E2928D3}" type="slidenum">
              <a:rPr lang="en-US" smtClean="0"/>
              <a:pPr algn="r"/>
              <a:t>11</a:t>
            </a:fld>
            <a:endParaRPr lang="en-US"/>
          </a:p>
        </p:txBody>
      </p:sp>
      <p:grpSp>
        <p:nvGrpSpPr>
          <p:cNvPr id="29" name="Group 25"/>
          <p:cNvGrpSpPr>
            <a:grpSpLocks/>
          </p:cNvGrpSpPr>
          <p:nvPr/>
        </p:nvGrpSpPr>
        <p:grpSpPr bwMode="auto">
          <a:xfrm>
            <a:off x="76200" y="838200"/>
            <a:ext cx="1828800" cy="5105400"/>
            <a:chOff x="76200" y="838200"/>
            <a:chExt cx="1828800" cy="5105400"/>
          </a:xfrm>
        </p:grpSpPr>
        <p:grpSp>
          <p:nvGrpSpPr>
            <p:cNvPr id="30" name="Group 21"/>
            <p:cNvGrpSpPr>
              <a:grpSpLocks/>
            </p:cNvGrpSpPr>
            <p:nvPr/>
          </p:nvGrpSpPr>
          <p:grpSpPr bwMode="auto">
            <a:xfrm>
              <a:off x="76200" y="838200"/>
              <a:ext cx="1828800" cy="5105400"/>
              <a:chOff x="76200" y="1600200"/>
              <a:chExt cx="1828800" cy="5105400"/>
            </a:xfrm>
          </p:grpSpPr>
          <p:sp>
            <p:nvSpPr>
              <p:cNvPr id="32" name="Rounded Rectangle 31"/>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34" name="Rounded Rectangle 33"/>
              <p:cNvSpPr/>
              <p:nvPr/>
            </p:nvSpPr>
            <p:spPr>
              <a:xfrm>
                <a:off x="76200" y="4038600"/>
                <a:ext cx="1828800" cy="533400"/>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36" name="Rounded Rectangle 35"/>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37" name="Rounded Rectangle 36"/>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38" name="Rounded Rectangle 37"/>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39" name="Rounded Rectangle 38"/>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0" name="Rounded Rectangle 39"/>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41" name="Rounded Rectangle 40"/>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2" name="Rounded Rectangle 41"/>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43" name="Rounded Rectangle 42"/>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45" name="Rounded Rectangle 44"/>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31" name="Rounded Rectangle 30"/>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6" name="Date Placeholder 5"/>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Process model – </a:t>
            </a:r>
            <a:r>
              <a:rPr kumimoji="0" lang="en-US" sz="2400" b="1" i="0" u="none" strike="noStrike" kern="0" cap="none" spc="0" normalizeH="0" noProof="0" dirty="0" smtClean="0">
                <a:ln>
                  <a:noFill/>
                </a:ln>
                <a:solidFill>
                  <a:srgbClr val="C00000"/>
                </a:solidFill>
                <a:effectLst/>
                <a:uLnTx/>
                <a:uFillTx/>
                <a:latin typeface="+mn-lt"/>
                <a:ea typeface="+mn-ea"/>
                <a:cs typeface="+mn-cs"/>
              </a:rPr>
              <a:t>Waterfall model</a:t>
            </a:r>
            <a:endParaRPr kumimoji="0" lang="en-US" sz="2800" b="1" i="0" u="none" strike="noStrike" kern="0" cap="none" spc="0" normalizeH="0" noProof="0" dirty="0" smtClean="0">
              <a:ln>
                <a:noFill/>
              </a:ln>
              <a:solidFill>
                <a:srgbClr val="C00000"/>
              </a:solidFill>
              <a:effectLst/>
              <a:uLnTx/>
              <a:uFillTx/>
              <a:latin typeface="+mn-lt"/>
              <a:ea typeface="+mn-ea"/>
              <a:cs typeface="+mn-cs"/>
            </a:endParaRPr>
          </a:p>
        </p:txBody>
      </p:sp>
      <p:sp>
        <p:nvSpPr>
          <p:cNvPr id="80" name="Slide Number Placeholder 79"/>
          <p:cNvSpPr>
            <a:spLocks noGrp="1"/>
          </p:cNvSpPr>
          <p:nvPr>
            <p:ph type="sldNum" sz="quarter" idx="12"/>
          </p:nvPr>
        </p:nvSpPr>
        <p:spPr/>
        <p:txBody>
          <a:bodyPr/>
          <a:lstStyle/>
          <a:p>
            <a:pPr algn="r"/>
            <a:fld id="{4AA65D23-FF0D-4347-939A-5B9B0E2928D3}" type="slidenum">
              <a:rPr lang="en-US" smtClean="0"/>
              <a:pPr algn="r"/>
              <a:t>12</a:t>
            </a:fld>
            <a:endParaRPr lang="en-US" dirty="0"/>
          </a:p>
        </p:txBody>
      </p:sp>
      <p:grpSp>
        <p:nvGrpSpPr>
          <p:cNvPr id="27" name="Group 25"/>
          <p:cNvGrpSpPr>
            <a:grpSpLocks/>
          </p:cNvGrpSpPr>
          <p:nvPr/>
        </p:nvGrpSpPr>
        <p:grpSpPr bwMode="auto">
          <a:xfrm>
            <a:off x="76200" y="838200"/>
            <a:ext cx="1828800" cy="5105400"/>
            <a:chOff x="76200" y="838200"/>
            <a:chExt cx="1828800" cy="5105400"/>
          </a:xfrm>
        </p:grpSpPr>
        <p:grpSp>
          <p:nvGrpSpPr>
            <p:cNvPr id="28" name="Group 21"/>
            <p:cNvGrpSpPr>
              <a:grpSpLocks/>
            </p:cNvGrpSpPr>
            <p:nvPr/>
          </p:nvGrpSpPr>
          <p:grpSpPr bwMode="auto">
            <a:xfrm>
              <a:off x="76200" y="838200"/>
              <a:ext cx="1828800" cy="5105400"/>
              <a:chOff x="76200" y="1600200"/>
              <a:chExt cx="1828800" cy="5105400"/>
            </a:xfrm>
          </p:grpSpPr>
          <p:sp>
            <p:nvSpPr>
              <p:cNvPr id="31" name="Rounded Rectangle 3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33" name="Rounded Rectangle 32"/>
              <p:cNvSpPr/>
              <p:nvPr/>
            </p:nvSpPr>
            <p:spPr>
              <a:xfrm>
                <a:off x="76200" y="4038600"/>
                <a:ext cx="1828800" cy="533400"/>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35" name="Rounded Rectangle 34"/>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38" name="Rounded Rectangle 3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0" name="Rounded Rectangle 39"/>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1" name="Rounded Rectangle 40"/>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2" name="Rounded Rectangle 41"/>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43" name="Rounded Rectangle 42"/>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5" name="Rounded Rectangle 4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46" name="Rounded Rectangle 4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47" name="Rounded Rectangle 46"/>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29" name="Rounded Rectangle 28"/>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grpSp>
        <p:nvGrpSpPr>
          <p:cNvPr id="49" name="Group 25"/>
          <p:cNvGrpSpPr/>
          <p:nvPr/>
        </p:nvGrpSpPr>
        <p:grpSpPr>
          <a:xfrm>
            <a:off x="2438400" y="0"/>
            <a:ext cx="5410200" cy="762000"/>
            <a:chOff x="2438400" y="0"/>
            <a:chExt cx="5410200" cy="762000"/>
          </a:xfrm>
        </p:grpSpPr>
        <p:sp>
          <p:nvSpPr>
            <p:cNvPr id="50" name="Pentagon 49"/>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51" name="Group 35"/>
            <p:cNvGrpSpPr/>
            <p:nvPr/>
          </p:nvGrpSpPr>
          <p:grpSpPr>
            <a:xfrm>
              <a:off x="2438400" y="0"/>
              <a:ext cx="4114800" cy="762000"/>
              <a:chOff x="1295400" y="2667000"/>
              <a:chExt cx="4114800" cy="762000"/>
            </a:xfrm>
          </p:grpSpPr>
          <p:sp>
            <p:nvSpPr>
              <p:cNvPr id="52" name="Pentagon 51"/>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53" name="Pentagon 52"/>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4098" name="Picture 2" descr="C:\Download\waterfall_model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981200" y="1543050"/>
            <a:ext cx="6353175" cy="488516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5029200" y="1600200"/>
            <a:ext cx="3962400" cy="1384995"/>
          </a:xfrm>
          <a:prstGeom prst="rect">
            <a:avLst/>
          </a:prstGeom>
          <a:ln>
            <a:solidFill>
              <a:srgbClr val="C6644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u="sng" dirty="0" smtClean="0"/>
              <a:t>Reason:</a:t>
            </a:r>
          </a:p>
          <a:p>
            <a:pPr marL="285750" indent="-285750">
              <a:buFont typeface="Arial" pitchFamily="34" charset="0"/>
              <a:buChar char="•"/>
            </a:pPr>
            <a:r>
              <a:rPr lang="en-US" sz="2000" dirty="0" smtClean="0"/>
              <a:t>Simple and familiar model</a:t>
            </a:r>
          </a:p>
          <a:p>
            <a:pPr marL="285750" indent="-285750">
              <a:buFont typeface="Arial" pitchFamily="34" charset="0"/>
              <a:buChar char="•"/>
            </a:pPr>
            <a:r>
              <a:rPr lang="en-US" sz="2000" dirty="0" smtClean="0"/>
              <a:t>Short-term project</a:t>
            </a:r>
          </a:p>
          <a:p>
            <a:pPr marL="285750" indent="-285750">
              <a:buFont typeface="Arial" pitchFamily="34" charset="0"/>
              <a:buChar char="•"/>
            </a:pPr>
            <a:r>
              <a:rPr lang="en-US" sz="2000" dirty="0" smtClean="0"/>
              <a:t>Due to Report submissions</a:t>
            </a:r>
          </a:p>
        </p:txBody>
      </p:sp>
      <p:sp>
        <p:nvSpPr>
          <p:cNvPr id="3" name="Date Placeholder 2"/>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Working process</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aphicFrame>
        <p:nvGraphicFramePr>
          <p:cNvPr id="62" name="Diagram 61"/>
          <p:cNvGraphicFramePr/>
          <p:nvPr>
            <p:extLst>
              <p:ext uri="{D42A27DB-BD31-4B8C-83A1-F6EECF244321}">
                <p14:modId xmlns="" xmlns:p14="http://schemas.microsoft.com/office/powerpoint/2010/main" val="3041557524"/>
              </p:ext>
            </p:extLst>
          </p:nvPr>
        </p:nvGraphicFramePr>
        <p:xfrm>
          <a:off x="1752600" y="1219200"/>
          <a:ext cx="7467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2" name="Slide Number Placeholder 51"/>
          <p:cNvSpPr>
            <a:spLocks noGrp="1"/>
          </p:cNvSpPr>
          <p:nvPr>
            <p:ph type="sldNum" sz="quarter" idx="12"/>
          </p:nvPr>
        </p:nvSpPr>
        <p:spPr/>
        <p:txBody>
          <a:bodyPr/>
          <a:lstStyle/>
          <a:p>
            <a:pPr algn="r"/>
            <a:fld id="{4AA65D23-FF0D-4347-939A-5B9B0E2928D3}" type="slidenum">
              <a:rPr lang="en-US" smtClean="0"/>
              <a:pPr algn="r"/>
              <a:t>13</a:t>
            </a:fld>
            <a:endParaRPr lang="en-US"/>
          </a:p>
        </p:txBody>
      </p:sp>
      <p:grpSp>
        <p:nvGrpSpPr>
          <p:cNvPr id="55" name="Group 25"/>
          <p:cNvGrpSpPr>
            <a:grpSpLocks/>
          </p:cNvGrpSpPr>
          <p:nvPr/>
        </p:nvGrpSpPr>
        <p:grpSpPr bwMode="auto">
          <a:xfrm>
            <a:off x="76200" y="838200"/>
            <a:ext cx="1828800" cy="5105400"/>
            <a:chOff x="76200" y="838200"/>
            <a:chExt cx="1828800" cy="5105400"/>
          </a:xfrm>
        </p:grpSpPr>
        <p:grpSp>
          <p:nvGrpSpPr>
            <p:cNvPr id="56" name="Group 21"/>
            <p:cNvGrpSpPr>
              <a:grpSpLocks/>
            </p:cNvGrpSpPr>
            <p:nvPr/>
          </p:nvGrpSpPr>
          <p:grpSpPr bwMode="auto">
            <a:xfrm>
              <a:off x="76200" y="838200"/>
              <a:ext cx="1828800" cy="5105400"/>
              <a:chOff x="76200" y="1600200"/>
              <a:chExt cx="1828800" cy="5105400"/>
            </a:xfrm>
          </p:grpSpPr>
          <p:sp>
            <p:nvSpPr>
              <p:cNvPr id="58" name="Rounded Rectangle 57"/>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59" name="Rounded Rectangle 58"/>
              <p:cNvSpPr/>
              <p:nvPr/>
            </p:nvSpPr>
            <p:spPr>
              <a:xfrm>
                <a:off x="76200" y="4038600"/>
                <a:ext cx="1828800" cy="533400"/>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60" name="Rounded Rectangle 59"/>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61" name="Rounded Rectangle 60"/>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63" name="Rounded Rectangle 62"/>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64" name="Rounded Rectangle 63"/>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65" name="Rounded Rectangle 64"/>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66" name="Rounded Rectangle 65"/>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67" name="Rounded Rectangle 66"/>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68" name="Rounded Rectangle 67"/>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69" name="Rounded Rectangle 68"/>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57" name="Rounded Rectangle 56"/>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5" name="Date Placeholder 4"/>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Cross-Review</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method</a:t>
            </a:r>
          </a:p>
        </p:txBody>
      </p:sp>
      <p:sp>
        <p:nvSpPr>
          <p:cNvPr id="80" name="Slide Number Placeholder 79"/>
          <p:cNvSpPr>
            <a:spLocks noGrp="1"/>
          </p:cNvSpPr>
          <p:nvPr>
            <p:ph type="sldNum" sz="quarter" idx="12"/>
          </p:nvPr>
        </p:nvSpPr>
        <p:spPr/>
        <p:txBody>
          <a:bodyPr/>
          <a:lstStyle/>
          <a:p>
            <a:pPr algn="r"/>
            <a:fld id="{4AA65D23-FF0D-4347-939A-5B9B0E2928D3}" type="slidenum">
              <a:rPr lang="en-US" smtClean="0"/>
              <a:pPr algn="r"/>
              <a:t>14</a:t>
            </a:fld>
            <a:endParaRPr lang="en-US" dirty="0"/>
          </a:p>
        </p:txBody>
      </p:sp>
      <p:grpSp>
        <p:nvGrpSpPr>
          <p:cNvPr id="5" name="Group 23"/>
          <p:cNvGrpSpPr/>
          <p:nvPr/>
        </p:nvGrpSpPr>
        <p:grpSpPr>
          <a:xfrm>
            <a:off x="2438400" y="0"/>
            <a:ext cx="5410200" cy="762000"/>
            <a:chOff x="2438400" y="0"/>
            <a:chExt cx="5410200" cy="762000"/>
          </a:xfrm>
        </p:grpSpPr>
        <p:sp>
          <p:nvSpPr>
            <p:cNvPr id="30" name="Pentagon 29"/>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6" name="Group 35"/>
            <p:cNvGrpSpPr/>
            <p:nvPr/>
          </p:nvGrpSpPr>
          <p:grpSpPr>
            <a:xfrm>
              <a:off x="2438400" y="0"/>
              <a:ext cx="4114800" cy="762000"/>
              <a:chOff x="1295400" y="2667000"/>
              <a:chExt cx="4114800" cy="762000"/>
            </a:xfrm>
          </p:grpSpPr>
          <p:sp>
            <p:nvSpPr>
              <p:cNvPr id="32" name="Pentagon 31"/>
              <p:cNvSpPr/>
              <p:nvPr/>
            </p:nvSpPr>
            <p:spPr>
              <a:xfrm>
                <a:off x="3048000" y="266700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4" name="Pentagon 33"/>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36" name="TextBox 35"/>
          <p:cNvSpPr txBox="1"/>
          <p:nvPr/>
        </p:nvSpPr>
        <p:spPr>
          <a:xfrm>
            <a:off x="2438400" y="1733490"/>
            <a:ext cx="6580648" cy="461665"/>
          </a:xfrm>
          <a:prstGeom prst="rect">
            <a:avLst/>
          </a:prstGeom>
          <a:noFill/>
        </p:spPr>
        <p:txBody>
          <a:bodyPr wrap="none" rtlCol="0">
            <a:spAutoFit/>
          </a:bodyPr>
          <a:lstStyle/>
          <a:p>
            <a:r>
              <a:rPr lang="en-US" sz="2000" b="1" dirty="0" smtClean="0"/>
              <a:t>SRS &amp; DD review</a:t>
            </a:r>
            <a:r>
              <a:rPr lang="en-US" sz="2000" dirty="0" smtClean="0"/>
              <a:t>: </a:t>
            </a:r>
            <a:r>
              <a:rPr lang="en-US" sz="2400" dirty="0" smtClean="0">
                <a:solidFill>
                  <a:srgbClr val="C00000"/>
                </a:solidFill>
              </a:rPr>
              <a:t>cross-review between 2 teams</a:t>
            </a:r>
            <a:endParaRPr lang="en-US" sz="2000" dirty="0" smtClean="0">
              <a:solidFill>
                <a:srgbClr val="C00000"/>
              </a:solidFill>
            </a:endParaRPr>
          </a:p>
        </p:txBody>
      </p:sp>
      <p:sp>
        <p:nvSpPr>
          <p:cNvPr id="37" name="TextBox 36"/>
          <p:cNvSpPr txBox="1"/>
          <p:nvPr/>
        </p:nvSpPr>
        <p:spPr>
          <a:xfrm>
            <a:off x="2438400" y="2286000"/>
            <a:ext cx="6477000" cy="769441"/>
          </a:xfrm>
          <a:prstGeom prst="rect">
            <a:avLst/>
          </a:prstGeom>
          <a:noFill/>
        </p:spPr>
        <p:txBody>
          <a:bodyPr wrap="square" rtlCol="0">
            <a:spAutoFit/>
          </a:bodyPr>
          <a:lstStyle/>
          <a:p>
            <a:r>
              <a:rPr lang="en-US" sz="2000" b="1" dirty="0" smtClean="0"/>
              <a:t>Code review</a:t>
            </a:r>
            <a:r>
              <a:rPr lang="en-US" sz="2000" dirty="0" smtClean="0"/>
              <a:t>: Person who designed the module will review code for this module -&gt; form a </a:t>
            </a:r>
            <a:r>
              <a:rPr lang="en-US" sz="2400" b="1" dirty="0" smtClean="0">
                <a:solidFill>
                  <a:srgbClr val="C00000"/>
                </a:solidFill>
              </a:rPr>
              <a:t>review circle</a:t>
            </a:r>
            <a:r>
              <a:rPr lang="en-US" sz="2000" dirty="0" smtClean="0"/>
              <a:t>.</a:t>
            </a:r>
            <a:endParaRPr lang="en-US" sz="2000" dirty="0"/>
          </a:p>
        </p:txBody>
      </p:sp>
      <p:graphicFrame>
        <p:nvGraphicFramePr>
          <p:cNvPr id="39" name="Diagram 38"/>
          <p:cNvGraphicFramePr/>
          <p:nvPr>
            <p:extLst>
              <p:ext uri="{D42A27DB-BD31-4B8C-83A1-F6EECF244321}">
                <p14:modId xmlns="" xmlns:p14="http://schemas.microsoft.com/office/powerpoint/2010/main" val="1759308493"/>
              </p:ext>
            </p:extLst>
          </p:nvPr>
        </p:nvGraphicFramePr>
        <p:xfrm>
          <a:off x="5029200" y="3301662"/>
          <a:ext cx="4267200" cy="28705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7" name="Group 25"/>
          <p:cNvGrpSpPr>
            <a:grpSpLocks/>
          </p:cNvGrpSpPr>
          <p:nvPr/>
        </p:nvGrpSpPr>
        <p:grpSpPr bwMode="auto">
          <a:xfrm>
            <a:off x="76200" y="838200"/>
            <a:ext cx="1828800" cy="5105400"/>
            <a:chOff x="76200" y="838200"/>
            <a:chExt cx="1828800" cy="5105400"/>
          </a:xfrm>
        </p:grpSpPr>
        <p:grpSp>
          <p:nvGrpSpPr>
            <p:cNvPr id="28" name="Group 21"/>
            <p:cNvGrpSpPr>
              <a:grpSpLocks/>
            </p:cNvGrpSpPr>
            <p:nvPr/>
          </p:nvGrpSpPr>
          <p:grpSpPr bwMode="auto">
            <a:xfrm>
              <a:off x="76200" y="838200"/>
              <a:ext cx="1828800" cy="5105400"/>
              <a:chOff x="76200" y="1600200"/>
              <a:chExt cx="1828800" cy="5105400"/>
            </a:xfrm>
          </p:grpSpPr>
          <p:sp>
            <p:nvSpPr>
              <p:cNvPr id="31" name="Rounded Rectangle 3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33" name="Rounded Rectangle 32"/>
              <p:cNvSpPr/>
              <p:nvPr/>
            </p:nvSpPr>
            <p:spPr>
              <a:xfrm>
                <a:off x="76200" y="4038600"/>
                <a:ext cx="1828800" cy="533400"/>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35" name="Rounded Rectangle 34"/>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38" name="Rounded Rectangle 3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0" name="Rounded Rectangle 39"/>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1" name="Rounded Rectangle 40"/>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2" name="Rounded Rectangle 41"/>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43" name="Rounded Rectangle 42"/>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5" name="Rounded Rectangle 4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46" name="Rounded Rectangle 4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47" name="Rounded Rectangle 46"/>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29" name="Rounded Rectangle 28"/>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8" name="TextBox 47"/>
          <p:cNvSpPr txBox="1"/>
          <p:nvPr/>
        </p:nvSpPr>
        <p:spPr>
          <a:xfrm>
            <a:off x="2438400" y="3429000"/>
            <a:ext cx="3276600" cy="3170099"/>
          </a:xfrm>
          <a:prstGeom prst="rect">
            <a:avLst/>
          </a:prstGeom>
          <a:noFill/>
        </p:spPr>
        <p:txBody>
          <a:bodyPr wrap="square" rtlCol="0">
            <a:spAutoFit/>
          </a:bodyPr>
          <a:lstStyle/>
          <a:p>
            <a:r>
              <a:rPr lang="en-US" sz="2000" b="1" dirty="0" smtClean="0"/>
              <a:t>Advantages:</a:t>
            </a:r>
          </a:p>
          <a:p>
            <a:pPr marL="342900" indent="-342900">
              <a:buFont typeface="Arial" pitchFamily="34" charset="0"/>
              <a:buChar char="•"/>
            </a:pPr>
            <a:r>
              <a:rPr lang="en-US" sz="2000" dirty="0" smtClean="0"/>
              <a:t>Review from different view-point</a:t>
            </a:r>
          </a:p>
          <a:p>
            <a:pPr marL="342900" indent="-342900">
              <a:buFont typeface="Arial" pitchFamily="34" charset="0"/>
              <a:buChar char="•"/>
            </a:pPr>
            <a:r>
              <a:rPr lang="en-US" sz="2000" dirty="0" smtClean="0"/>
              <a:t>All member can understand what others is doing</a:t>
            </a:r>
          </a:p>
          <a:p>
            <a:pPr marL="342900" indent="-342900">
              <a:buFont typeface="Arial" pitchFamily="34" charset="0"/>
              <a:buChar char="•"/>
            </a:pPr>
            <a:r>
              <a:rPr lang="en-US" sz="2000" dirty="0" smtClean="0"/>
              <a:t>All members can understand the whole system</a:t>
            </a:r>
            <a:endParaRPr lang="en-US" sz="2000" dirty="0"/>
          </a:p>
          <a:p>
            <a:pPr marL="342900" indent="-342900">
              <a:buFontTx/>
              <a:buChar char="-"/>
            </a:pPr>
            <a:endParaRPr lang="en-US" sz="2000" b="1" dirty="0" smtClean="0"/>
          </a:p>
        </p:txBody>
      </p:sp>
      <p:sp>
        <p:nvSpPr>
          <p:cNvPr id="2" name="Date Placeholder 1"/>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 xmlns:p14="http://schemas.microsoft.com/office/powerpoint/2010/main" val="208057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p:bldAsOne/>
      </p:bldGraphic>
      <p:bldP spid="4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7818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Working process – </a:t>
            </a:r>
            <a:r>
              <a:rPr lang="en-US" sz="2000" b="1" kern="0" dirty="0" smtClean="0">
                <a:solidFill>
                  <a:srgbClr val="C00000"/>
                </a:solidFill>
                <a:latin typeface="+mn-lt"/>
              </a:rPr>
              <a:t>Issue management</a:t>
            </a:r>
            <a:endParaRPr lang="en-US" sz="3200" b="1" kern="0" dirty="0" smtClean="0">
              <a:solidFill>
                <a:srgbClr val="C00000"/>
              </a:solidFill>
              <a:latin typeface="+mn-lt"/>
            </a:endParaRPr>
          </a:p>
        </p:txBody>
      </p:sp>
      <p:sp>
        <p:nvSpPr>
          <p:cNvPr id="52" name="Slide Number Placeholder 51"/>
          <p:cNvSpPr>
            <a:spLocks noGrp="1"/>
          </p:cNvSpPr>
          <p:nvPr>
            <p:ph type="sldNum" sz="quarter" idx="12"/>
          </p:nvPr>
        </p:nvSpPr>
        <p:spPr/>
        <p:txBody>
          <a:bodyPr/>
          <a:lstStyle/>
          <a:p>
            <a:pPr algn="r"/>
            <a:fld id="{4AA65D23-FF0D-4347-939A-5B9B0E2928D3}" type="slidenum">
              <a:rPr lang="en-US" smtClean="0"/>
              <a:pPr algn="r"/>
              <a:t>15</a:t>
            </a:fld>
            <a:endParaRPr lang="en-US"/>
          </a:p>
        </p:txBody>
      </p:sp>
      <p:pic>
        <p:nvPicPr>
          <p:cNvPr id="512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371600" y="1517312"/>
            <a:ext cx="7467600" cy="5035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Date Placeholder 6"/>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7818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Working process – </a:t>
            </a:r>
            <a:r>
              <a:rPr lang="en-US" sz="2000" b="1" kern="0" dirty="0" smtClean="0">
                <a:solidFill>
                  <a:srgbClr val="C00000"/>
                </a:solidFill>
                <a:latin typeface="+mn-lt"/>
              </a:rPr>
              <a:t>Task management</a:t>
            </a:r>
            <a:endParaRPr kumimoji="0" lang="en-US" sz="2800" b="1" i="0" u="none" strike="noStrike" kern="0" cap="none" spc="0" normalizeH="0" baseline="0" noProof="0" dirty="0">
              <a:ln>
                <a:noFill/>
              </a:ln>
              <a:solidFill>
                <a:srgbClr val="C00000"/>
              </a:solidFill>
              <a:effectLst/>
              <a:uLnTx/>
              <a:uFillTx/>
              <a:latin typeface="+mn-lt"/>
            </a:endParaRPr>
          </a:p>
        </p:txBody>
      </p:sp>
      <p:grpSp>
        <p:nvGrpSpPr>
          <p:cNvPr id="2" name="Group 51"/>
          <p:cNvGrpSpPr/>
          <p:nvPr/>
        </p:nvGrpSpPr>
        <p:grpSpPr>
          <a:xfrm>
            <a:off x="2438400" y="0"/>
            <a:ext cx="5410200" cy="762000"/>
            <a:chOff x="2438400" y="0"/>
            <a:chExt cx="5410200" cy="762000"/>
          </a:xfrm>
        </p:grpSpPr>
        <p:sp>
          <p:nvSpPr>
            <p:cNvPr id="53" name="Pentagon 52"/>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55" name="Pentagon 54"/>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6" name="Pentagon 55"/>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57" name="Slide Number Placeholder 56"/>
          <p:cNvSpPr>
            <a:spLocks noGrp="1"/>
          </p:cNvSpPr>
          <p:nvPr>
            <p:ph type="sldNum" sz="quarter" idx="12"/>
          </p:nvPr>
        </p:nvSpPr>
        <p:spPr/>
        <p:txBody>
          <a:bodyPr/>
          <a:lstStyle/>
          <a:p>
            <a:pPr algn="r"/>
            <a:fld id="{4AA65D23-FF0D-4347-939A-5B9B0E2928D3}" type="slidenum">
              <a:rPr lang="en-US" smtClean="0"/>
              <a:pPr algn="r"/>
              <a:t>16</a:t>
            </a:fld>
            <a:endParaRPr lang="en-US"/>
          </a:p>
        </p:txBody>
      </p:sp>
      <p:pic>
        <p:nvPicPr>
          <p:cNvPr id="2053"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28600" y="1590675"/>
            <a:ext cx="8610600" cy="4657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Date Placeholder 4"/>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Working process – </a:t>
            </a:r>
            <a:r>
              <a:rPr lang="en-US" sz="2000" b="1" kern="0" dirty="0" smtClean="0">
                <a:solidFill>
                  <a:srgbClr val="C00000"/>
                </a:solidFill>
                <a:latin typeface="+mn-lt"/>
              </a:rPr>
              <a:t>Bug management</a:t>
            </a:r>
            <a:endParaRPr kumimoji="0" lang="en-US" sz="2800" b="1" i="0" u="none" strike="noStrike" kern="0" cap="none" spc="0" normalizeH="0" baseline="0" noProof="0" dirty="0">
              <a:ln>
                <a:noFill/>
              </a:ln>
              <a:solidFill>
                <a:srgbClr val="C00000"/>
              </a:solidFill>
              <a:effectLst/>
              <a:uLnTx/>
              <a:uFillTx/>
              <a:latin typeface="+mn-lt"/>
            </a:endParaRPr>
          </a:p>
        </p:txBody>
      </p:sp>
      <p:sp>
        <p:nvSpPr>
          <p:cNvPr id="25" name="Slide Number Placeholder 24"/>
          <p:cNvSpPr>
            <a:spLocks noGrp="1"/>
          </p:cNvSpPr>
          <p:nvPr>
            <p:ph type="sldNum" sz="quarter" idx="12"/>
          </p:nvPr>
        </p:nvSpPr>
        <p:spPr/>
        <p:txBody>
          <a:bodyPr/>
          <a:lstStyle/>
          <a:p>
            <a:pPr algn="r"/>
            <a:fld id="{4AA65D23-FF0D-4347-939A-5B9B0E2928D3}" type="slidenum">
              <a:rPr lang="en-US" smtClean="0"/>
              <a:pPr algn="r"/>
              <a:t>17</a:t>
            </a:fld>
            <a:endParaRPr lang="en-US"/>
          </a:p>
        </p:txBody>
      </p:sp>
      <p:pic>
        <p:nvPicPr>
          <p:cNvPr id="307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3660" y="1533524"/>
            <a:ext cx="8623140" cy="4105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27" y="1752600"/>
            <a:ext cx="8919246" cy="28241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Oval 5"/>
          <p:cNvSpPr/>
          <p:nvPr/>
        </p:nvSpPr>
        <p:spPr>
          <a:xfrm>
            <a:off x="-304800" y="2209800"/>
            <a:ext cx="2362200" cy="2590800"/>
          </a:xfrm>
          <a:prstGeom prst="ellipse">
            <a:avLst/>
          </a:prstGeom>
          <a:noFill/>
          <a:ln w="57150">
            <a:solidFill>
              <a:srgbClr val="C664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074"/>
                                        </p:tgtEl>
                                        <p:attrNameLst>
                                          <p:attrName>style.visibility</p:attrName>
                                        </p:attrNameLst>
                                      </p:cBhvr>
                                      <p:to>
                                        <p:strVal val="hidden"/>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3076"/>
                                        </p:tgtEl>
                                        <p:attrNameLst>
                                          <p:attrName>style.visibility</p:attrName>
                                        </p:attrNameLst>
                                      </p:cBhvr>
                                      <p:to>
                                        <p:strVal val="visible"/>
                                      </p:to>
                                    </p:set>
                                    <p:animEffect transition="in" filter="fade">
                                      <p:cBhvr>
                                        <p:cTn id="10" dur="500"/>
                                        <p:tgtEl>
                                          <p:spTgt spid="307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2" name="Flowchart: Or 31"/>
          <p:cNvSpPr/>
          <p:nvPr/>
        </p:nvSpPr>
        <p:spPr>
          <a:xfrm>
            <a:off x="2971800" y="2057400"/>
            <a:ext cx="3962400" cy="3505200"/>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352800" y="2743200"/>
            <a:ext cx="1172116" cy="369332"/>
          </a:xfrm>
          <a:prstGeom prst="rect">
            <a:avLst/>
          </a:prstGeom>
          <a:noFill/>
        </p:spPr>
        <p:txBody>
          <a:bodyPr wrap="none" rtlCol="0">
            <a:spAutoFit/>
          </a:bodyPr>
          <a:lstStyle/>
          <a:p>
            <a:r>
              <a:rPr lang="en-US" dirty="0" smtClean="0"/>
              <a:t>Elicitation</a:t>
            </a:r>
            <a:endParaRPr lang="en-US" dirty="0"/>
          </a:p>
        </p:txBody>
      </p:sp>
      <p:sp>
        <p:nvSpPr>
          <p:cNvPr id="37" name="TextBox 36"/>
          <p:cNvSpPr txBox="1"/>
          <p:nvPr/>
        </p:nvSpPr>
        <p:spPr>
          <a:xfrm>
            <a:off x="5105400" y="4038600"/>
            <a:ext cx="1180644" cy="369332"/>
          </a:xfrm>
          <a:prstGeom prst="rect">
            <a:avLst/>
          </a:prstGeom>
          <a:noFill/>
        </p:spPr>
        <p:txBody>
          <a:bodyPr wrap="none" rtlCol="0">
            <a:spAutoFit/>
          </a:bodyPr>
          <a:lstStyle/>
          <a:p>
            <a:r>
              <a:rPr lang="en-US" dirty="0" smtClean="0"/>
              <a:t>Validation</a:t>
            </a:r>
            <a:endParaRPr lang="en-US" dirty="0"/>
          </a:p>
        </p:txBody>
      </p:sp>
      <p:sp>
        <p:nvSpPr>
          <p:cNvPr id="38" name="TextBox 37"/>
          <p:cNvSpPr txBox="1"/>
          <p:nvPr/>
        </p:nvSpPr>
        <p:spPr>
          <a:xfrm>
            <a:off x="5105400" y="2743200"/>
            <a:ext cx="1351652" cy="646331"/>
          </a:xfrm>
          <a:prstGeom prst="rect">
            <a:avLst/>
          </a:prstGeom>
          <a:noFill/>
        </p:spPr>
        <p:txBody>
          <a:bodyPr wrap="none" rtlCol="0">
            <a:spAutoFit/>
          </a:bodyPr>
          <a:lstStyle/>
          <a:p>
            <a:r>
              <a:rPr lang="en-US" dirty="0" smtClean="0"/>
              <a:t>Analysis &amp;</a:t>
            </a:r>
          </a:p>
          <a:p>
            <a:r>
              <a:rPr lang="en-US" dirty="0" smtClean="0"/>
              <a:t>Negotiation</a:t>
            </a:r>
            <a:endParaRPr lang="en-US" dirty="0"/>
          </a:p>
        </p:txBody>
      </p:sp>
      <p:sp>
        <p:nvSpPr>
          <p:cNvPr id="39" name="TextBox 38"/>
          <p:cNvSpPr txBox="1"/>
          <p:nvPr/>
        </p:nvSpPr>
        <p:spPr>
          <a:xfrm>
            <a:off x="3352800" y="4038600"/>
            <a:ext cx="1544012" cy="369332"/>
          </a:xfrm>
          <a:prstGeom prst="rect">
            <a:avLst/>
          </a:prstGeom>
          <a:noFill/>
        </p:spPr>
        <p:txBody>
          <a:bodyPr wrap="none" rtlCol="0">
            <a:spAutoFit/>
          </a:bodyPr>
          <a:lstStyle/>
          <a:p>
            <a:r>
              <a:rPr lang="en-US" dirty="0" smtClean="0"/>
              <a:t>Documenting</a:t>
            </a:r>
            <a:endParaRPr lang="en-US" dirty="0"/>
          </a:p>
        </p:txBody>
      </p:sp>
      <p:sp>
        <p:nvSpPr>
          <p:cNvPr id="52" name="Rectangle 51"/>
          <p:cNvSpPr/>
          <p:nvPr/>
        </p:nvSpPr>
        <p:spPr>
          <a:xfrm>
            <a:off x="2438400" y="1143000"/>
            <a:ext cx="487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BSN | FI NFI | INV | SYS |RNK |RPT</a:t>
            </a:r>
            <a:endParaRPr lang="en-US" dirty="0"/>
          </a:p>
        </p:txBody>
      </p:sp>
      <p:cxnSp>
        <p:nvCxnSpPr>
          <p:cNvPr id="56" name="Straight Arrow Connector 55"/>
          <p:cNvCxnSpPr/>
          <p:nvPr/>
        </p:nvCxnSpPr>
        <p:spPr>
          <a:xfrm>
            <a:off x="4191000" y="2438400"/>
            <a:ext cx="1447800" cy="1588"/>
          </a:xfrm>
          <a:prstGeom prst="straightConnector1">
            <a:avLst/>
          </a:prstGeom>
          <a:ln w="38100">
            <a:solidFill>
              <a:schemeClr val="accent2">
                <a:lumMod val="75000"/>
              </a:schemeClr>
            </a:solidFill>
            <a:headEnd type="diamond"/>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5400000">
            <a:off x="5867400" y="3733800"/>
            <a:ext cx="1371600" cy="1588"/>
          </a:xfrm>
          <a:prstGeom prst="straightConnector1">
            <a:avLst/>
          </a:prstGeom>
          <a:ln w="38100">
            <a:solidFill>
              <a:schemeClr val="accent2">
                <a:lumMod val="75000"/>
              </a:schemeClr>
            </a:solidFill>
            <a:headEnd type="diamond"/>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10800000">
            <a:off x="4191000" y="4876800"/>
            <a:ext cx="1676400" cy="1588"/>
          </a:xfrm>
          <a:prstGeom prst="straightConnector1">
            <a:avLst/>
          </a:prstGeom>
          <a:ln w="38100">
            <a:solidFill>
              <a:schemeClr val="accent2">
                <a:lumMod val="75000"/>
              </a:schemeClr>
            </a:solidFill>
            <a:headEnd type="diamond"/>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2704306" y="3772694"/>
            <a:ext cx="1144588" cy="1588"/>
          </a:xfrm>
          <a:prstGeom prst="straightConnector1">
            <a:avLst/>
          </a:prstGeom>
          <a:ln w="38100">
            <a:solidFill>
              <a:schemeClr val="accent2">
                <a:lumMod val="75000"/>
              </a:schemeClr>
            </a:solidFill>
            <a:headEnd type="diamond"/>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pPr algn="r"/>
            <a:fld id="{4AA65D23-FF0D-4347-939A-5B9B0E2928D3}" type="slidenum">
              <a:rPr lang="en-US" smtClean="0"/>
              <a:pPr algn="r"/>
              <a:t>18</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 xmlns:p14="http://schemas.microsoft.com/office/powerpoint/2010/main" val="5958397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4"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sp>
        <p:nvSpPr>
          <p:cNvPr id="44" name="Content Placeholder 2"/>
          <p:cNvSpPr txBox="1">
            <a:spLocks/>
          </p:cNvSpPr>
          <p:nvPr/>
        </p:nvSpPr>
        <p:spPr bwMode="auto">
          <a:xfrm>
            <a:off x="2209800" y="838200"/>
            <a:ext cx="6553200" cy="609600"/>
          </a:xfrm>
          <a:prstGeom prst="rect">
            <a:avLst/>
          </a:prstGeom>
          <a:noFill/>
          <a:ln w="9525">
            <a:noFill/>
            <a:miter lim="800000"/>
            <a:headEnd/>
            <a:tailEnd/>
          </a:ln>
          <a:effectLst/>
        </p:spPr>
        <p:txBody>
          <a:bodyPr/>
          <a:lstStyle/>
          <a:p>
            <a:pPr marL="342900" indent="-342900">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2" name="Content Placeholder 2"/>
          <p:cNvSpPr txBox="1">
            <a:spLocks/>
          </p:cNvSpPr>
          <p:nvPr/>
        </p:nvSpPr>
        <p:spPr bwMode="auto">
          <a:xfrm>
            <a:off x="2286000" y="1371600"/>
            <a:ext cx="6553200" cy="609600"/>
          </a:xfrm>
          <a:prstGeom prst="rect">
            <a:avLst/>
          </a:prstGeom>
          <a:noFill/>
          <a:ln w="9525">
            <a:noFill/>
            <a:miter lim="800000"/>
            <a:headEnd/>
            <a:tailEnd/>
          </a:ln>
          <a:effectLst/>
        </p:spPr>
        <p:txBody>
          <a:bodyPr/>
          <a:lstStyle/>
          <a:p>
            <a:pPr marL="342900" indent="-342900">
              <a:spcBef>
                <a:spcPct val="20000"/>
              </a:spcBef>
              <a:buClr>
                <a:schemeClr val="hlink"/>
              </a:buClr>
              <a:buFontTx/>
              <a:buChar char="•"/>
            </a:pPr>
            <a:r>
              <a:rPr lang="en-US" sz="1400" b="1">
                <a:solidFill>
                  <a:srgbClr val="337DC0"/>
                </a:solidFill>
              </a:rPr>
              <a:t>CREDIT RANKING PROCESS FOR BUSINESS CUSTOMERS</a:t>
            </a:r>
          </a:p>
        </p:txBody>
      </p:sp>
      <p:sp>
        <p:nvSpPr>
          <p:cNvPr id="46724" name="Rectangle 644"/>
          <p:cNvSpPr>
            <a:spLocks noChangeArrowheads="1"/>
          </p:cNvSpPr>
          <p:nvPr/>
        </p:nvSpPr>
        <p:spPr bwMode="auto">
          <a:xfrm>
            <a:off x="685800" y="2438400"/>
            <a:ext cx="2743200" cy="304800"/>
          </a:xfrm>
          <a:prstGeom prst="rect">
            <a:avLst/>
          </a:prstGeom>
          <a:solidFill>
            <a:srgbClr val="99CC00">
              <a:alpha val="22000"/>
            </a:srgbClr>
          </a:solidFill>
          <a:ln w="9525">
            <a:solidFill>
              <a:schemeClr val="tx1"/>
            </a:solidFill>
            <a:miter lim="800000"/>
            <a:headEnd/>
            <a:tailEnd/>
          </a:ln>
          <a:effectLst/>
        </p:spPr>
        <p:txBody>
          <a:bodyPr wrap="none" anchor="ctr"/>
          <a:lstStyle/>
          <a:p>
            <a:pPr algn="ctr"/>
            <a:r>
              <a:rPr lang="en-US" sz="1200"/>
              <a:t>Receive request ranking</a:t>
            </a:r>
          </a:p>
        </p:txBody>
      </p:sp>
      <p:sp>
        <p:nvSpPr>
          <p:cNvPr id="46725" name="Rectangle 645"/>
          <p:cNvSpPr>
            <a:spLocks noChangeArrowheads="1"/>
          </p:cNvSpPr>
          <p:nvPr/>
        </p:nvSpPr>
        <p:spPr bwMode="auto">
          <a:xfrm>
            <a:off x="685800" y="2895600"/>
            <a:ext cx="2743200" cy="304800"/>
          </a:xfrm>
          <a:prstGeom prst="rect">
            <a:avLst/>
          </a:prstGeom>
          <a:solidFill>
            <a:srgbClr val="99CC00">
              <a:alpha val="32001"/>
            </a:srgbClr>
          </a:solidFill>
          <a:ln w="9525">
            <a:solidFill>
              <a:schemeClr val="tx1"/>
            </a:solidFill>
            <a:miter lim="800000"/>
            <a:headEnd/>
            <a:tailEnd/>
          </a:ln>
          <a:effectLst/>
        </p:spPr>
        <p:txBody>
          <a:bodyPr wrap="none" anchor="ctr"/>
          <a:lstStyle/>
          <a:p>
            <a:pPr algn="ctr"/>
            <a:r>
              <a:rPr lang="en-US" sz="1200"/>
              <a:t>Collect customer information</a:t>
            </a:r>
          </a:p>
        </p:txBody>
      </p:sp>
      <p:sp>
        <p:nvSpPr>
          <p:cNvPr id="46726" name="Rectangle 646"/>
          <p:cNvSpPr>
            <a:spLocks noChangeArrowheads="1"/>
          </p:cNvSpPr>
          <p:nvPr/>
        </p:nvSpPr>
        <p:spPr bwMode="auto">
          <a:xfrm>
            <a:off x="685800" y="3352800"/>
            <a:ext cx="2743200" cy="304800"/>
          </a:xfrm>
          <a:prstGeom prst="rect">
            <a:avLst/>
          </a:prstGeom>
          <a:solidFill>
            <a:srgbClr val="99CC00">
              <a:alpha val="42999"/>
            </a:srgbClr>
          </a:solidFill>
          <a:ln w="9525">
            <a:solidFill>
              <a:schemeClr val="tx1"/>
            </a:solidFill>
            <a:miter lim="800000"/>
            <a:headEnd/>
            <a:tailEnd/>
          </a:ln>
          <a:effectLst/>
        </p:spPr>
        <p:txBody>
          <a:bodyPr wrap="none" anchor="ctr"/>
          <a:lstStyle/>
          <a:p>
            <a:pPr algn="ctr"/>
            <a:r>
              <a:rPr lang="en-US" sz="1200"/>
              <a:t>Identify customer’s industry operation</a:t>
            </a:r>
          </a:p>
        </p:txBody>
      </p:sp>
      <p:sp>
        <p:nvSpPr>
          <p:cNvPr id="46727" name="Rectangle 647"/>
          <p:cNvSpPr>
            <a:spLocks noChangeArrowheads="1"/>
          </p:cNvSpPr>
          <p:nvPr/>
        </p:nvSpPr>
        <p:spPr bwMode="auto">
          <a:xfrm>
            <a:off x="685800" y="3810000"/>
            <a:ext cx="2743200" cy="304800"/>
          </a:xfrm>
          <a:prstGeom prst="rect">
            <a:avLst/>
          </a:prstGeom>
          <a:solidFill>
            <a:srgbClr val="99CC00">
              <a:alpha val="57001"/>
            </a:srgbClr>
          </a:solidFill>
          <a:ln w="9525">
            <a:solidFill>
              <a:schemeClr val="tx1"/>
            </a:solidFill>
            <a:miter lim="800000"/>
            <a:headEnd/>
            <a:tailEnd/>
          </a:ln>
          <a:effectLst/>
        </p:spPr>
        <p:txBody>
          <a:bodyPr wrap="none" anchor="ctr"/>
          <a:lstStyle/>
          <a:p>
            <a:pPr algn="ctr"/>
            <a:r>
              <a:rPr lang="en-US" sz="1200"/>
              <a:t>Marking for Financial Indexes</a:t>
            </a:r>
          </a:p>
        </p:txBody>
      </p:sp>
      <p:sp>
        <p:nvSpPr>
          <p:cNvPr id="46728" name="Rectangle 648"/>
          <p:cNvSpPr>
            <a:spLocks noChangeArrowheads="1"/>
          </p:cNvSpPr>
          <p:nvPr/>
        </p:nvSpPr>
        <p:spPr bwMode="auto">
          <a:xfrm>
            <a:off x="685800" y="4267200"/>
            <a:ext cx="2743200" cy="304800"/>
          </a:xfrm>
          <a:prstGeom prst="rect">
            <a:avLst/>
          </a:prstGeom>
          <a:solidFill>
            <a:srgbClr val="99CC00">
              <a:alpha val="71001"/>
            </a:srgbClr>
          </a:solidFill>
          <a:ln w="9525">
            <a:solidFill>
              <a:schemeClr val="tx1"/>
            </a:solidFill>
            <a:miter lim="800000"/>
            <a:headEnd/>
            <a:tailEnd/>
          </a:ln>
          <a:effectLst/>
        </p:spPr>
        <p:txBody>
          <a:bodyPr wrap="none" anchor="ctr"/>
          <a:lstStyle/>
          <a:p>
            <a:pPr algn="ctr"/>
            <a:r>
              <a:rPr lang="en-US" sz="1200"/>
              <a:t>Marking for Non-Financial Indexes</a:t>
            </a:r>
          </a:p>
        </p:txBody>
      </p:sp>
      <p:sp>
        <p:nvSpPr>
          <p:cNvPr id="46729" name="Rectangle 649"/>
          <p:cNvSpPr>
            <a:spLocks noChangeArrowheads="1"/>
          </p:cNvSpPr>
          <p:nvPr/>
        </p:nvSpPr>
        <p:spPr bwMode="auto">
          <a:xfrm>
            <a:off x="685800" y="4724400"/>
            <a:ext cx="2743200" cy="304800"/>
          </a:xfrm>
          <a:prstGeom prst="rect">
            <a:avLst/>
          </a:prstGeom>
          <a:solidFill>
            <a:srgbClr val="99CC00">
              <a:alpha val="82001"/>
            </a:srgbClr>
          </a:solidFill>
          <a:ln w="9525">
            <a:solidFill>
              <a:schemeClr val="tx1"/>
            </a:solidFill>
            <a:miter lim="800000"/>
            <a:headEnd/>
            <a:tailEnd/>
          </a:ln>
          <a:effectLst/>
        </p:spPr>
        <p:txBody>
          <a:bodyPr wrap="none" anchor="ctr"/>
          <a:lstStyle/>
          <a:p>
            <a:pPr algn="ctr"/>
            <a:r>
              <a:rPr lang="en-US" sz="1200"/>
              <a:t>Calculate total score</a:t>
            </a:r>
          </a:p>
        </p:txBody>
      </p:sp>
      <p:sp>
        <p:nvSpPr>
          <p:cNvPr id="46730" name="Rectangle 650"/>
          <p:cNvSpPr>
            <a:spLocks noChangeArrowheads="1"/>
          </p:cNvSpPr>
          <p:nvPr/>
        </p:nvSpPr>
        <p:spPr bwMode="auto">
          <a:xfrm>
            <a:off x="685800" y="5181600"/>
            <a:ext cx="2743200" cy="304800"/>
          </a:xfrm>
          <a:prstGeom prst="rect">
            <a:avLst/>
          </a:prstGeom>
          <a:solidFill>
            <a:srgbClr val="99CC00">
              <a:alpha val="94000"/>
            </a:srgbClr>
          </a:solidFill>
          <a:ln w="9525">
            <a:solidFill>
              <a:schemeClr val="tx1"/>
            </a:solidFill>
            <a:miter lim="800000"/>
            <a:headEnd/>
            <a:tailEnd/>
          </a:ln>
          <a:effectLst/>
        </p:spPr>
        <p:txBody>
          <a:bodyPr wrap="none" anchor="ctr"/>
          <a:lstStyle/>
          <a:p>
            <a:pPr algn="ctr"/>
            <a:r>
              <a:rPr lang="en-US" sz="1200"/>
              <a:t>Summary Evaluation</a:t>
            </a:r>
          </a:p>
        </p:txBody>
      </p:sp>
      <p:sp>
        <p:nvSpPr>
          <p:cNvPr id="46740" name="Line 660"/>
          <p:cNvSpPr>
            <a:spLocks noChangeShapeType="1"/>
          </p:cNvSpPr>
          <p:nvPr/>
        </p:nvSpPr>
        <p:spPr bwMode="auto">
          <a:xfrm>
            <a:off x="152400" y="2514600"/>
            <a:ext cx="0" cy="2819400"/>
          </a:xfrm>
          <a:prstGeom prst="line">
            <a:avLst/>
          </a:prstGeom>
          <a:noFill/>
          <a:ln w="9525">
            <a:solidFill>
              <a:schemeClr val="tx1"/>
            </a:solidFill>
            <a:round/>
            <a:headEnd/>
            <a:tailEnd/>
          </a:ln>
          <a:effectLst/>
        </p:spPr>
        <p:txBody>
          <a:bodyPr/>
          <a:lstStyle/>
          <a:p>
            <a:endParaRPr lang="en-US"/>
          </a:p>
        </p:txBody>
      </p:sp>
      <p:sp>
        <p:nvSpPr>
          <p:cNvPr id="46741" name="Line 661"/>
          <p:cNvSpPr>
            <a:spLocks noChangeShapeType="1"/>
          </p:cNvSpPr>
          <p:nvPr/>
        </p:nvSpPr>
        <p:spPr bwMode="auto">
          <a:xfrm>
            <a:off x="152400" y="2514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2" name="Line 662"/>
          <p:cNvSpPr>
            <a:spLocks noChangeShapeType="1"/>
          </p:cNvSpPr>
          <p:nvPr/>
        </p:nvSpPr>
        <p:spPr bwMode="auto">
          <a:xfrm>
            <a:off x="152400" y="5334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4" name="Line 664"/>
          <p:cNvSpPr>
            <a:spLocks noChangeShapeType="1"/>
          </p:cNvSpPr>
          <p:nvPr/>
        </p:nvSpPr>
        <p:spPr bwMode="auto">
          <a:xfrm>
            <a:off x="152400" y="3048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5" name="Line 665"/>
          <p:cNvSpPr>
            <a:spLocks noChangeShapeType="1"/>
          </p:cNvSpPr>
          <p:nvPr/>
        </p:nvSpPr>
        <p:spPr bwMode="auto">
          <a:xfrm>
            <a:off x="152400" y="35052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6" name="Line 666"/>
          <p:cNvSpPr>
            <a:spLocks noChangeShapeType="1"/>
          </p:cNvSpPr>
          <p:nvPr/>
        </p:nvSpPr>
        <p:spPr bwMode="auto">
          <a:xfrm>
            <a:off x="152400" y="3962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7" name="Line 667"/>
          <p:cNvSpPr>
            <a:spLocks noChangeShapeType="1"/>
          </p:cNvSpPr>
          <p:nvPr/>
        </p:nvSpPr>
        <p:spPr bwMode="auto">
          <a:xfrm>
            <a:off x="152400" y="4419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8" name="Line 668"/>
          <p:cNvSpPr>
            <a:spLocks noChangeShapeType="1"/>
          </p:cNvSpPr>
          <p:nvPr/>
        </p:nvSpPr>
        <p:spPr bwMode="auto">
          <a:xfrm>
            <a:off x="152400" y="4876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9" name="Rectangle 669"/>
          <p:cNvSpPr>
            <a:spLocks noChangeArrowheads="1"/>
          </p:cNvSpPr>
          <p:nvPr/>
        </p:nvSpPr>
        <p:spPr bwMode="auto">
          <a:xfrm>
            <a:off x="0" y="1752600"/>
            <a:ext cx="8915400" cy="533400"/>
          </a:xfrm>
          <a:prstGeom prst="rect">
            <a:avLst/>
          </a:prstGeom>
          <a:solidFill>
            <a:schemeClr val="accent1">
              <a:alpha val="34000"/>
            </a:schemeClr>
          </a:solidFill>
          <a:ln w="9525">
            <a:solidFill>
              <a:schemeClr val="tx1"/>
            </a:solidFill>
            <a:miter lim="800000"/>
            <a:headEnd/>
            <a:tailEnd/>
          </a:ln>
          <a:effectLst/>
        </p:spPr>
        <p:txBody>
          <a:bodyPr wrap="none" anchor="ctr"/>
          <a:lstStyle/>
          <a:p>
            <a:pPr algn="ctr"/>
            <a:endParaRPr lang="en-US"/>
          </a:p>
        </p:txBody>
      </p:sp>
      <p:sp>
        <p:nvSpPr>
          <p:cNvPr id="46750" name="Line 670"/>
          <p:cNvSpPr>
            <a:spLocks noChangeShapeType="1"/>
          </p:cNvSpPr>
          <p:nvPr/>
        </p:nvSpPr>
        <p:spPr bwMode="auto">
          <a:xfrm>
            <a:off x="35052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6751" name="Line 671"/>
          <p:cNvSpPr>
            <a:spLocks noChangeShapeType="1"/>
          </p:cNvSpPr>
          <p:nvPr/>
        </p:nvSpPr>
        <p:spPr bwMode="auto">
          <a:xfrm>
            <a:off x="62484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6752" name="Line 672"/>
          <p:cNvSpPr>
            <a:spLocks noChangeShapeType="1"/>
          </p:cNvSpPr>
          <p:nvPr/>
        </p:nvSpPr>
        <p:spPr bwMode="auto">
          <a:xfrm>
            <a:off x="48768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6753" name="Line 673"/>
          <p:cNvSpPr>
            <a:spLocks noChangeShapeType="1"/>
          </p:cNvSpPr>
          <p:nvPr/>
        </p:nvSpPr>
        <p:spPr bwMode="auto">
          <a:xfrm>
            <a:off x="75438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6755" name="Text Box 675"/>
          <p:cNvSpPr txBox="1">
            <a:spLocks noChangeArrowheads="1"/>
          </p:cNvSpPr>
          <p:nvPr/>
        </p:nvSpPr>
        <p:spPr bwMode="auto">
          <a:xfrm>
            <a:off x="1143000" y="1879600"/>
            <a:ext cx="1041400" cy="304800"/>
          </a:xfrm>
          <a:prstGeom prst="rect">
            <a:avLst/>
          </a:prstGeom>
          <a:noFill/>
          <a:ln w="9525">
            <a:noFill/>
            <a:miter lim="800000"/>
            <a:headEnd/>
            <a:tailEnd/>
          </a:ln>
          <a:effectLst/>
        </p:spPr>
        <p:txBody>
          <a:bodyPr wrap="none">
            <a:spAutoFit/>
          </a:bodyPr>
          <a:lstStyle/>
          <a:p>
            <a:r>
              <a:rPr lang="en-US" sz="1400"/>
              <a:t>Credit staff</a:t>
            </a:r>
          </a:p>
        </p:txBody>
      </p:sp>
      <p:sp>
        <p:nvSpPr>
          <p:cNvPr id="46756" name="Text Box 676"/>
          <p:cNvSpPr txBox="1">
            <a:spLocks noChangeArrowheads="1"/>
          </p:cNvSpPr>
          <p:nvPr/>
        </p:nvSpPr>
        <p:spPr bwMode="auto">
          <a:xfrm>
            <a:off x="3581400" y="1727200"/>
            <a:ext cx="1050925" cy="517525"/>
          </a:xfrm>
          <a:prstGeom prst="rect">
            <a:avLst/>
          </a:prstGeom>
          <a:noFill/>
          <a:ln w="9525">
            <a:noFill/>
            <a:miter lim="800000"/>
            <a:headEnd/>
            <a:tailEnd/>
          </a:ln>
          <a:effectLst/>
        </p:spPr>
        <p:txBody>
          <a:bodyPr wrap="none">
            <a:spAutoFit/>
          </a:bodyPr>
          <a:lstStyle/>
          <a:p>
            <a:r>
              <a:rPr lang="en-US" sz="1400"/>
              <a:t>Credit dept</a:t>
            </a:r>
          </a:p>
          <a:p>
            <a:r>
              <a:rPr lang="en-US" sz="1400"/>
              <a:t>manager</a:t>
            </a:r>
          </a:p>
        </p:txBody>
      </p:sp>
      <p:sp>
        <p:nvSpPr>
          <p:cNvPr id="46757" name="Text Box 677"/>
          <p:cNvSpPr txBox="1">
            <a:spLocks noChangeArrowheads="1"/>
          </p:cNvSpPr>
          <p:nvPr/>
        </p:nvSpPr>
        <p:spPr bwMode="auto">
          <a:xfrm>
            <a:off x="4876800" y="1752600"/>
            <a:ext cx="1357313" cy="517525"/>
          </a:xfrm>
          <a:prstGeom prst="rect">
            <a:avLst/>
          </a:prstGeom>
          <a:noFill/>
          <a:ln w="9525">
            <a:noFill/>
            <a:miter lim="800000"/>
            <a:headEnd/>
            <a:tailEnd/>
          </a:ln>
          <a:effectLst/>
        </p:spPr>
        <p:txBody>
          <a:bodyPr wrap="none">
            <a:spAutoFit/>
          </a:bodyPr>
          <a:lstStyle/>
          <a:p>
            <a:r>
              <a:rPr lang="en-US" sz="1400"/>
              <a:t>Risk managing</a:t>
            </a:r>
          </a:p>
          <a:p>
            <a:r>
              <a:rPr lang="en-US" sz="1400"/>
              <a:t>staff</a:t>
            </a:r>
          </a:p>
        </p:txBody>
      </p:sp>
      <p:sp>
        <p:nvSpPr>
          <p:cNvPr id="46758" name="Text Box 678"/>
          <p:cNvSpPr txBox="1">
            <a:spLocks noChangeArrowheads="1"/>
          </p:cNvSpPr>
          <p:nvPr/>
        </p:nvSpPr>
        <p:spPr bwMode="auto">
          <a:xfrm>
            <a:off x="6400800" y="1752600"/>
            <a:ext cx="923925" cy="517525"/>
          </a:xfrm>
          <a:prstGeom prst="rect">
            <a:avLst/>
          </a:prstGeom>
          <a:noFill/>
          <a:ln w="9525">
            <a:noFill/>
            <a:miter lim="800000"/>
            <a:headEnd/>
            <a:tailEnd/>
          </a:ln>
          <a:effectLst/>
        </p:spPr>
        <p:txBody>
          <a:bodyPr wrap="none">
            <a:spAutoFit/>
          </a:bodyPr>
          <a:lstStyle/>
          <a:p>
            <a:r>
              <a:rPr lang="en-US" sz="1400"/>
              <a:t>Risk dept</a:t>
            </a:r>
          </a:p>
          <a:p>
            <a:r>
              <a:rPr lang="en-US" sz="1400"/>
              <a:t>manager</a:t>
            </a:r>
          </a:p>
        </p:txBody>
      </p:sp>
      <p:sp>
        <p:nvSpPr>
          <p:cNvPr id="46759" name="Text Box 679"/>
          <p:cNvSpPr txBox="1">
            <a:spLocks noChangeArrowheads="1"/>
          </p:cNvSpPr>
          <p:nvPr/>
        </p:nvSpPr>
        <p:spPr bwMode="auto">
          <a:xfrm>
            <a:off x="7696200" y="1752600"/>
            <a:ext cx="804863" cy="517525"/>
          </a:xfrm>
          <a:prstGeom prst="rect">
            <a:avLst/>
          </a:prstGeom>
          <a:noFill/>
          <a:ln w="9525">
            <a:noFill/>
            <a:miter lim="800000"/>
            <a:headEnd/>
            <a:tailEnd/>
          </a:ln>
          <a:effectLst/>
        </p:spPr>
        <p:txBody>
          <a:bodyPr wrap="none">
            <a:spAutoFit/>
          </a:bodyPr>
          <a:lstStyle/>
          <a:p>
            <a:r>
              <a:rPr lang="en-US" sz="1400"/>
              <a:t>Branch</a:t>
            </a:r>
          </a:p>
          <a:p>
            <a:r>
              <a:rPr lang="en-US" sz="1400"/>
              <a:t>Director</a:t>
            </a:r>
          </a:p>
        </p:txBody>
      </p:sp>
      <p:sp>
        <p:nvSpPr>
          <p:cNvPr id="46760" name="Rectangle 680"/>
          <p:cNvSpPr>
            <a:spLocks noChangeArrowheads="1"/>
          </p:cNvSpPr>
          <p:nvPr/>
        </p:nvSpPr>
        <p:spPr bwMode="auto">
          <a:xfrm>
            <a:off x="3886200" y="2438400"/>
            <a:ext cx="914400" cy="3048000"/>
          </a:xfrm>
          <a:prstGeom prst="rect">
            <a:avLst/>
          </a:prstGeom>
          <a:solidFill>
            <a:srgbClr val="FFCC99">
              <a:alpha val="24001"/>
            </a:srgbClr>
          </a:solidFill>
          <a:ln w="9525">
            <a:solidFill>
              <a:schemeClr val="tx1"/>
            </a:solidFill>
            <a:miter lim="800000"/>
            <a:headEnd/>
            <a:tailEnd/>
          </a:ln>
          <a:effectLst/>
        </p:spPr>
        <p:txBody>
          <a:bodyPr rot="10800000" vert="eaVert" wrap="none" anchor="ctr"/>
          <a:lstStyle/>
          <a:p>
            <a:pPr algn="ctr"/>
            <a:r>
              <a:rPr lang="en-US" sz="1400"/>
              <a:t>Request for updating</a:t>
            </a:r>
          </a:p>
        </p:txBody>
      </p:sp>
      <p:sp>
        <p:nvSpPr>
          <p:cNvPr id="46762" name="Rectangle 682"/>
          <p:cNvSpPr>
            <a:spLocks noChangeArrowheads="1"/>
          </p:cNvSpPr>
          <p:nvPr/>
        </p:nvSpPr>
        <p:spPr bwMode="auto">
          <a:xfrm>
            <a:off x="685800" y="5715000"/>
            <a:ext cx="2743200" cy="304800"/>
          </a:xfrm>
          <a:prstGeom prst="rect">
            <a:avLst/>
          </a:prstGeom>
          <a:solidFill>
            <a:srgbClr val="99CC00"/>
          </a:solidFill>
          <a:ln w="9525">
            <a:solidFill>
              <a:schemeClr val="tx1"/>
            </a:solidFill>
            <a:miter lim="800000"/>
            <a:headEnd/>
            <a:tailEnd/>
          </a:ln>
          <a:effectLst/>
        </p:spPr>
        <p:txBody>
          <a:bodyPr wrap="none" anchor="ctr"/>
          <a:lstStyle/>
          <a:p>
            <a:pPr algn="ctr"/>
            <a:r>
              <a:rPr lang="en-US" sz="1200"/>
              <a:t>Committing Result</a:t>
            </a:r>
          </a:p>
        </p:txBody>
      </p:sp>
      <p:sp>
        <p:nvSpPr>
          <p:cNvPr id="46763" name="Rectangle 683"/>
          <p:cNvSpPr>
            <a:spLocks noChangeArrowheads="1"/>
          </p:cNvSpPr>
          <p:nvPr/>
        </p:nvSpPr>
        <p:spPr bwMode="auto">
          <a:xfrm rot="5400000">
            <a:off x="4114800" y="5410200"/>
            <a:ext cx="457200" cy="914400"/>
          </a:xfrm>
          <a:prstGeom prst="rect">
            <a:avLst/>
          </a:prstGeom>
          <a:solidFill>
            <a:srgbClr val="FFCC99">
              <a:alpha val="34000"/>
            </a:srgbClr>
          </a:solidFill>
          <a:ln w="9525">
            <a:solidFill>
              <a:schemeClr val="tx1"/>
            </a:solidFill>
            <a:miter lim="800000"/>
            <a:headEnd/>
            <a:tailEnd/>
          </a:ln>
          <a:effectLst/>
        </p:spPr>
        <p:txBody>
          <a:bodyPr rot="10800000" vert="eaVert" wrap="none" anchor="ctr"/>
          <a:lstStyle/>
          <a:p>
            <a:pPr algn="ctr"/>
            <a:r>
              <a:rPr lang="en-US" sz="1400"/>
              <a:t>Validation</a:t>
            </a:r>
          </a:p>
        </p:txBody>
      </p:sp>
      <p:sp>
        <p:nvSpPr>
          <p:cNvPr id="46764" name="Line 684"/>
          <p:cNvSpPr>
            <a:spLocks noChangeShapeType="1"/>
          </p:cNvSpPr>
          <p:nvPr/>
        </p:nvSpPr>
        <p:spPr bwMode="auto">
          <a:xfrm>
            <a:off x="3429000" y="5867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5" name="Line 685"/>
          <p:cNvSpPr>
            <a:spLocks noChangeShapeType="1"/>
          </p:cNvSpPr>
          <p:nvPr/>
        </p:nvSpPr>
        <p:spPr bwMode="auto">
          <a:xfrm flipH="1">
            <a:off x="3429000" y="2590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6" name="Line 686"/>
          <p:cNvSpPr>
            <a:spLocks noChangeShapeType="1"/>
          </p:cNvSpPr>
          <p:nvPr/>
        </p:nvSpPr>
        <p:spPr bwMode="auto">
          <a:xfrm flipH="1">
            <a:off x="3429000" y="3048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7" name="Line 687"/>
          <p:cNvSpPr>
            <a:spLocks noChangeShapeType="1"/>
          </p:cNvSpPr>
          <p:nvPr/>
        </p:nvSpPr>
        <p:spPr bwMode="auto">
          <a:xfrm flipH="1">
            <a:off x="3429000" y="35052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8" name="Line 688"/>
          <p:cNvSpPr>
            <a:spLocks noChangeShapeType="1"/>
          </p:cNvSpPr>
          <p:nvPr/>
        </p:nvSpPr>
        <p:spPr bwMode="auto">
          <a:xfrm flipH="1">
            <a:off x="3429000" y="3962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9" name="Line 689"/>
          <p:cNvSpPr>
            <a:spLocks noChangeShapeType="1"/>
          </p:cNvSpPr>
          <p:nvPr/>
        </p:nvSpPr>
        <p:spPr bwMode="auto">
          <a:xfrm flipH="1">
            <a:off x="3429000" y="4419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70" name="Line 690"/>
          <p:cNvSpPr>
            <a:spLocks noChangeShapeType="1"/>
          </p:cNvSpPr>
          <p:nvPr/>
        </p:nvSpPr>
        <p:spPr bwMode="auto">
          <a:xfrm flipH="1">
            <a:off x="3429000" y="4876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71" name="Line 691"/>
          <p:cNvSpPr>
            <a:spLocks noChangeShapeType="1"/>
          </p:cNvSpPr>
          <p:nvPr/>
        </p:nvSpPr>
        <p:spPr bwMode="auto">
          <a:xfrm flipH="1">
            <a:off x="3429000" y="5334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72" name="Rectangle 692"/>
          <p:cNvSpPr>
            <a:spLocks noChangeArrowheads="1"/>
          </p:cNvSpPr>
          <p:nvPr/>
        </p:nvSpPr>
        <p:spPr bwMode="auto">
          <a:xfrm rot="5400000">
            <a:off x="5334000" y="5410200"/>
            <a:ext cx="457200" cy="914400"/>
          </a:xfrm>
          <a:prstGeom prst="rect">
            <a:avLst/>
          </a:prstGeom>
          <a:solidFill>
            <a:srgbClr val="FFCC99">
              <a:alpha val="49001"/>
            </a:srgbClr>
          </a:solidFill>
          <a:ln w="9525">
            <a:solidFill>
              <a:schemeClr val="tx1"/>
            </a:solidFill>
            <a:miter lim="800000"/>
            <a:headEnd/>
            <a:tailEnd/>
          </a:ln>
          <a:effectLst/>
        </p:spPr>
        <p:txBody>
          <a:bodyPr rot="10800000" vert="eaVert" wrap="none" anchor="ctr"/>
          <a:lstStyle/>
          <a:p>
            <a:pPr algn="ctr"/>
            <a:r>
              <a:rPr lang="en-US" sz="1400"/>
              <a:t>Evaluation</a:t>
            </a:r>
          </a:p>
        </p:txBody>
      </p:sp>
      <p:sp>
        <p:nvSpPr>
          <p:cNvPr id="46773" name="Line 693"/>
          <p:cNvSpPr>
            <a:spLocks noChangeShapeType="1"/>
          </p:cNvSpPr>
          <p:nvPr/>
        </p:nvSpPr>
        <p:spPr bwMode="auto">
          <a:xfrm>
            <a:off x="4800600" y="5867400"/>
            <a:ext cx="304800" cy="0"/>
          </a:xfrm>
          <a:prstGeom prst="line">
            <a:avLst/>
          </a:prstGeom>
          <a:noFill/>
          <a:ln w="9525">
            <a:solidFill>
              <a:schemeClr val="tx1"/>
            </a:solidFill>
            <a:round/>
            <a:headEnd/>
            <a:tailEnd type="triangle" w="med" len="med"/>
          </a:ln>
          <a:effectLst/>
        </p:spPr>
        <p:txBody>
          <a:bodyPr/>
          <a:lstStyle/>
          <a:p>
            <a:endParaRPr lang="en-US"/>
          </a:p>
        </p:txBody>
      </p:sp>
      <p:sp>
        <p:nvSpPr>
          <p:cNvPr id="46774" name="Rectangle 694"/>
          <p:cNvSpPr>
            <a:spLocks noChangeArrowheads="1"/>
          </p:cNvSpPr>
          <p:nvPr/>
        </p:nvSpPr>
        <p:spPr bwMode="auto">
          <a:xfrm rot="5400000">
            <a:off x="6705600" y="5410200"/>
            <a:ext cx="457200" cy="914400"/>
          </a:xfrm>
          <a:prstGeom prst="rect">
            <a:avLst/>
          </a:prstGeom>
          <a:solidFill>
            <a:srgbClr val="FFCC99">
              <a:alpha val="72000"/>
            </a:srgbClr>
          </a:solidFill>
          <a:ln w="9525">
            <a:solidFill>
              <a:schemeClr val="tx1"/>
            </a:solidFill>
            <a:miter lim="800000"/>
            <a:headEnd/>
            <a:tailEnd/>
          </a:ln>
          <a:effectLst/>
        </p:spPr>
        <p:txBody>
          <a:bodyPr rot="10800000" vert="eaVert" wrap="none" anchor="ctr"/>
          <a:lstStyle/>
          <a:p>
            <a:pPr algn="ctr"/>
            <a:r>
              <a:rPr lang="en-US" sz="1400"/>
              <a:t>Verified</a:t>
            </a:r>
          </a:p>
        </p:txBody>
      </p:sp>
      <p:sp>
        <p:nvSpPr>
          <p:cNvPr id="46775" name="Line 695"/>
          <p:cNvSpPr>
            <a:spLocks noChangeShapeType="1"/>
          </p:cNvSpPr>
          <p:nvPr/>
        </p:nvSpPr>
        <p:spPr bwMode="auto">
          <a:xfrm>
            <a:off x="6019800" y="5867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76" name="Rectangle 696"/>
          <p:cNvSpPr>
            <a:spLocks noChangeArrowheads="1"/>
          </p:cNvSpPr>
          <p:nvPr/>
        </p:nvSpPr>
        <p:spPr bwMode="auto">
          <a:xfrm rot="5400000">
            <a:off x="8001000" y="5410200"/>
            <a:ext cx="457200" cy="914400"/>
          </a:xfrm>
          <a:prstGeom prst="rect">
            <a:avLst/>
          </a:prstGeom>
          <a:solidFill>
            <a:srgbClr val="FFCC99"/>
          </a:solidFill>
          <a:ln w="9525">
            <a:solidFill>
              <a:schemeClr val="tx1"/>
            </a:solidFill>
            <a:miter lim="800000"/>
            <a:headEnd/>
            <a:tailEnd/>
          </a:ln>
          <a:effectLst/>
        </p:spPr>
        <p:txBody>
          <a:bodyPr rot="10800000" vert="eaVert" wrap="none" anchor="ctr"/>
          <a:lstStyle/>
          <a:p>
            <a:pPr algn="ctr"/>
            <a:r>
              <a:rPr lang="en-US" sz="1400"/>
              <a:t>Accepted</a:t>
            </a:r>
          </a:p>
        </p:txBody>
      </p:sp>
      <p:sp>
        <p:nvSpPr>
          <p:cNvPr id="46777" name="Line 697"/>
          <p:cNvSpPr>
            <a:spLocks noChangeShapeType="1"/>
          </p:cNvSpPr>
          <p:nvPr/>
        </p:nvSpPr>
        <p:spPr bwMode="auto">
          <a:xfrm>
            <a:off x="7391400" y="5867400"/>
            <a:ext cx="381000" cy="0"/>
          </a:xfrm>
          <a:prstGeom prst="line">
            <a:avLst/>
          </a:prstGeom>
          <a:noFill/>
          <a:ln w="9525">
            <a:solidFill>
              <a:schemeClr val="tx1"/>
            </a:solidFill>
            <a:round/>
            <a:headEnd/>
            <a:tailEnd type="triangle" w="med" len="med"/>
          </a:ln>
          <a:effectLst/>
        </p:spPr>
        <p:txBody>
          <a:bodyPr/>
          <a:lstStyle/>
          <a:p>
            <a:endParaRPr lang="en-US"/>
          </a:p>
        </p:txBody>
      </p:sp>
      <p:sp>
        <p:nvSpPr>
          <p:cNvPr id="54" name="Slide Number Placeholder 53"/>
          <p:cNvSpPr>
            <a:spLocks noGrp="1"/>
          </p:cNvSpPr>
          <p:nvPr>
            <p:ph type="sldNum" sz="quarter" idx="12"/>
          </p:nvPr>
        </p:nvSpPr>
        <p:spPr>
          <a:xfrm>
            <a:off x="6705600" y="6483350"/>
            <a:ext cx="2133600" cy="241300"/>
          </a:xfrm>
        </p:spPr>
        <p:txBody>
          <a:bodyPr/>
          <a:lstStyle/>
          <a:p>
            <a:pPr algn="r"/>
            <a:fld id="{5CD31A5D-C607-41B1-960B-44801BBF93E1}" type="slidenum">
              <a:rPr lang="en-US" smtClean="0"/>
              <a:pPr algn="r"/>
              <a:t>19</a:t>
            </a:fld>
            <a:endParaRPr lang="en-US" dirty="0"/>
          </a:p>
        </p:txBody>
      </p:sp>
      <p:sp>
        <p:nvSpPr>
          <p:cNvPr id="5" name="Date Placeholder 4"/>
          <p:cNvSpPr>
            <a:spLocks noGrp="1"/>
          </p:cNvSpPr>
          <p:nvPr>
            <p:ph type="dt" sz="half" idx="10"/>
          </p:nvPr>
        </p:nvSpPr>
        <p:spPr/>
        <p:txBody>
          <a:bodyPr/>
          <a:lstStyle/>
          <a:p>
            <a:r>
              <a:rPr lang="en-US" smtClean="0"/>
              <a:t>Credit Ranking System</a:t>
            </a:r>
            <a:endParaRPr lang="en-US"/>
          </a:p>
        </p:txBody>
      </p:sp>
      <p:sp>
        <p:nvSpPr>
          <p:cNvPr id="53" name="Rectangle 52"/>
          <p:cNvSpPr/>
          <p:nvPr/>
        </p:nvSpPr>
        <p:spPr>
          <a:xfrm>
            <a:off x="0" y="3276600"/>
            <a:ext cx="5029200" cy="2286000"/>
          </a:xfrm>
          <a:prstGeom prst="rect">
            <a:avLst/>
          </a:prstGeom>
          <a:noFill/>
          <a:ln>
            <a:solidFill>
              <a:srgbClr val="FF0000"/>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ppt_x"/>
                                          </p:val>
                                        </p:tav>
                                        <p:tav tm="100000">
                                          <p:val>
                                            <p:strVal val="#ppt_x"/>
                                          </p:val>
                                        </p:tav>
                                      </p:tavLst>
                                    </p:anim>
                                    <p:anim calcmode="lin" valueType="num">
                                      <p:cBhvr additive="base">
                                        <p:cTn id="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Contents</a:t>
            </a:r>
            <a:endParaRPr lang="en-US">
              <a:solidFill>
                <a:schemeClr val="accent1"/>
              </a:solidFill>
            </a:endParaRPr>
          </a:p>
        </p:txBody>
      </p:sp>
      <p:grpSp>
        <p:nvGrpSpPr>
          <p:cNvPr id="2" name="Group 83"/>
          <p:cNvGrpSpPr>
            <a:grpSpLocks/>
          </p:cNvGrpSpPr>
          <p:nvPr/>
        </p:nvGrpSpPr>
        <p:grpSpPr bwMode="auto">
          <a:xfrm>
            <a:off x="2133600" y="1905000"/>
            <a:ext cx="4724400" cy="685800"/>
            <a:chOff x="1296" y="1824"/>
            <a:chExt cx="2976" cy="432"/>
          </a:xfrm>
        </p:grpSpPr>
        <p:sp>
          <p:nvSpPr>
            <p:cNvPr id="90196" name="AutoShape 84"/>
            <p:cNvSpPr>
              <a:spLocks noChangeArrowheads="1"/>
            </p:cNvSpPr>
            <p:nvPr/>
          </p:nvSpPr>
          <p:spPr bwMode="gray">
            <a:xfrm>
              <a:off x="1536" y="1899"/>
              <a:ext cx="2736" cy="288"/>
            </a:xfrm>
            <a:prstGeom prst="roundRect">
              <a:avLst>
                <a:gd name="adj" fmla="val 16667"/>
              </a:avLst>
            </a:prstGeom>
            <a:solidFill>
              <a:schemeClr val="accent2"/>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90197" name="AutoShape 85"/>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90198" name="Text Box 86"/>
            <p:cNvSpPr txBox="1">
              <a:spLocks noChangeArrowheads="1"/>
            </p:cNvSpPr>
            <p:nvPr/>
          </p:nvSpPr>
          <p:spPr bwMode="gray">
            <a:xfrm>
              <a:off x="1872" y="1934"/>
              <a:ext cx="2160" cy="231"/>
            </a:xfrm>
            <a:prstGeom prst="rect">
              <a:avLst/>
            </a:prstGeom>
            <a:noFill/>
            <a:ln w="9525" algn="ctr">
              <a:noFill/>
              <a:miter lim="800000"/>
              <a:headEnd/>
              <a:tailEnd/>
            </a:ln>
            <a:effectLst/>
          </p:spPr>
          <p:txBody>
            <a:bodyPr>
              <a:spAutoFit/>
            </a:bodyPr>
            <a:lstStyle/>
            <a:p>
              <a:pPr eaLnBrk="0" hangingPunct="0"/>
              <a:r>
                <a:rPr lang="en-US" b="1" dirty="0" smtClean="0">
                  <a:solidFill>
                    <a:schemeClr val="bg1"/>
                  </a:solidFill>
                </a:rPr>
                <a:t>Introduction – 15 min</a:t>
              </a:r>
              <a:endParaRPr lang="en-US" b="1" dirty="0">
                <a:solidFill>
                  <a:schemeClr val="bg1"/>
                </a:solidFill>
              </a:endParaRPr>
            </a:p>
          </p:txBody>
        </p:sp>
        <p:sp>
          <p:nvSpPr>
            <p:cNvPr id="90199" name="Text Box 87"/>
            <p:cNvSpPr txBox="1">
              <a:spLocks noChangeArrowheads="1"/>
            </p:cNvSpPr>
            <p:nvPr/>
          </p:nvSpPr>
          <p:spPr bwMode="gray">
            <a:xfrm>
              <a:off x="1393" y="1886"/>
              <a:ext cx="223" cy="288"/>
            </a:xfrm>
            <a:prstGeom prst="rect">
              <a:avLst/>
            </a:prstGeom>
            <a:noFill/>
            <a:ln w="9525" algn="ctr">
              <a:noFill/>
              <a:miter lim="800000"/>
              <a:headEnd/>
              <a:tailEnd/>
            </a:ln>
            <a:effectLst/>
          </p:spPr>
          <p:txBody>
            <a:bodyPr wrap="none">
              <a:spAutoFit/>
            </a:bodyPr>
            <a:lstStyle/>
            <a:p>
              <a:pPr algn="ctr" eaLnBrk="0" hangingPunct="0"/>
              <a:r>
                <a:rPr lang="en-US" sz="2400">
                  <a:solidFill>
                    <a:schemeClr val="bg1"/>
                  </a:solidFill>
                </a:rPr>
                <a:t>1</a:t>
              </a:r>
            </a:p>
          </p:txBody>
        </p:sp>
      </p:grpSp>
      <p:grpSp>
        <p:nvGrpSpPr>
          <p:cNvPr id="3" name="Group 88"/>
          <p:cNvGrpSpPr>
            <a:grpSpLocks/>
          </p:cNvGrpSpPr>
          <p:nvPr/>
        </p:nvGrpSpPr>
        <p:grpSpPr bwMode="auto">
          <a:xfrm>
            <a:off x="2133600" y="3581400"/>
            <a:ext cx="4724400" cy="685800"/>
            <a:chOff x="1296" y="1824"/>
            <a:chExt cx="2976" cy="432"/>
          </a:xfrm>
        </p:grpSpPr>
        <p:sp>
          <p:nvSpPr>
            <p:cNvPr id="90201" name="AutoShape 89"/>
            <p:cNvSpPr>
              <a:spLocks noChangeArrowheads="1"/>
            </p:cNvSpPr>
            <p:nvPr/>
          </p:nvSpPr>
          <p:spPr bwMode="gray">
            <a:xfrm>
              <a:off x="1536" y="1899"/>
              <a:ext cx="2736" cy="288"/>
            </a:xfrm>
            <a:prstGeom prst="roundRect">
              <a:avLst>
                <a:gd name="adj" fmla="val 16667"/>
              </a:avLst>
            </a:prstGeom>
            <a:solidFill>
              <a:schemeClr val="accent1"/>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90202" name="AutoShape 90"/>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90203" name="Text Box 91"/>
            <p:cNvSpPr txBox="1">
              <a:spLocks noChangeArrowheads="1"/>
            </p:cNvSpPr>
            <p:nvPr/>
          </p:nvSpPr>
          <p:spPr bwMode="gray">
            <a:xfrm>
              <a:off x="1824" y="1934"/>
              <a:ext cx="2304" cy="233"/>
            </a:xfrm>
            <a:prstGeom prst="rect">
              <a:avLst/>
            </a:prstGeom>
            <a:noFill/>
            <a:ln w="9525" algn="ctr">
              <a:noFill/>
              <a:miter lim="800000"/>
              <a:headEnd/>
              <a:tailEnd/>
            </a:ln>
            <a:effectLst/>
          </p:spPr>
          <p:txBody>
            <a:bodyPr wrap="square">
              <a:spAutoFit/>
            </a:bodyPr>
            <a:lstStyle/>
            <a:p>
              <a:pPr algn="ctr" eaLnBrk="0" hangingPunct="0"/>
              <a:r>
                <a:rPr lang="en-US" b="1" dirty="0" smtClean="0">
                  <a:solidFill>
                    <a:schemeClr val="bg1"/>
                  </a:solidFill>
                </a:rPr>
                <a:t>Development process – 30 min</a:t>
              </a:r>
              <a:endParaRPr lang="en-US" b="1" dirty="0">
                <a:solidFill>
                  <a:schemeClr val="bg1"/>
                </a:solidFill>
              </a:endParaRPr>
            </a:p>
          </p:txBody>
        </p:sp>
        <p:sp>
          <p:nvSpPr>
            <p:cNvPr id="90204" name="Text Box 92"/>
            <p:cNvSpPr txBox="1">
              <a:spLocks noChangeArrowheads="1"/>
            </p:cNvSpPr>
            <p:nvPr/>
          </p:nvSpPr>
          <p:spPr bwMode="gray">
            <a:xfrm>
              <a:off x="1393" y="1886"/>
              <a:ext cx="224" cy="291"/>
            </a:xfrm>
            <a:prstGeom prst="rect">
              <a:avLst/>
            </a:prstGeom>
            <a:noFill/>
            <a:ln w="9525" algn="ctr">
              <a:noFill/>
              <a:miter lim="800000"/>
              <a:headEnd/>
              <a:tailEnd/>
            </a:ln>
            <a:effectLst/>
          </p:spPr>
          <p:txBody>
            <a:bodyPr wrap="none">
              <a:spAutoFit/>
            </a:bodyPr>
            <a:lstStyle/>
            <a:p>
              <a:pPr algn="ctr" eaLnBrk="0" hangingPunct="0"/>
              <a:r>
                <a:rPr lang="en-US" sz="2400" dirty="0" smtClean="0">
                  <a:solidFill>
                    <a:schemeClr val="bg1"/>
                  </a:solidFill>
                </a:rPr>
                <a:t>3</a:t>
              </a:r>
              <a:endParaRPr lang="en-US" sz="2400" dirty="0">
                <a:solidFill>
                  <a:schemeClr val="bg1"/>
                </a:solidFill>
              </a:endParaRPr>
            </a:p>
          </p:txBody>
        </p:sp>
      </p:grpSp>
      <p:grpSp>
        <p:nvGrpSpPr>
          <p:cNvPr id="4" name="Group 93"/>
          <p:cNvGrpSpPr>
            <a:grpSpLocks/>
          </p:cNvGrpSpPr>
          <p:nvPr/>
        </p:nvGrpSpPr>
        <p:grpSpPr bwMode="auto">
          <a:xfrm>
            <a:off x="2133600" y="4419600"/>
            <a:ext cx="4724400" cy="685800"/>
            <a:chOff x="1296" y="1824"/>
            <a:chExt cx="2976" cy="432"/>
          </a:xfrm>
          <a:solidFill>
            <a:srgbClr val="FF9966"/>
          </a:solidFill>
        </p:grpSpPr>
        <p:sp>
          <p:nvSpPr>
            <p:cNvPr id="90206" name="AutoShape 94"/>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90207" name="AutoShape 95"/>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90208" name="Text Box 96"/>
            <p:cNvSpPr txBox="1">
              <a:spLocks noChangeArrowheads="1"/>
            </p:cNvSpPr>
            <p:nvPr/>
          </p:nvSpPr>
          <p:spPr bwMode="gray">
            <a:xfrm>
              <a:off x="1872" y="1934"/>
              <a:ext cx="2160" cy="231"/>
            </a:xfrm>
            <a:prstGeom prst="rect">
              <a:avLst/>
            </a:prstGeom>
            <a:grpFill/>
            <a:ln w="9525" algn="ctr">
              <a:noFill/>
              <a:miter lim="800000"/>
              <a:headEnd/>
              <a:tailEnd/>
            </a:ln>
            <a:effectLst/>
          </p:spPr>
          <p:txBody>
            <a:bodyPr>
              <a:spAutoFit/>
            </a:bodyPr>
            <a:lstStyle/>
            <a:p>
              <a:pPr eaLnBrk="0" hangingPunct="0"/>
              <a:r>
                <a:rPr lang="en-US" b="1" dirty="0" smtClean="0">
                  <a:solidFill>
                    <a:schemeClr val="bg1"/>
                  </a:solidFill>
                </a:rPr>
                <a:t>Demo – 10 min</a:t>
              </a:r>
              <a:endParaRPr lang="en-US" b="1" dirty="0">
                <a:solidFill>
                  <a:schemeClr val="bg1"/>
                </a:solidFill>
              </a:endParaRPr>
            </a:p>
          </p:txBody>
        </p:sp>
        <p:sp>
          <p:nvSpPr>
            <p:cNvPr id="90209" name="Text Box 97"/>
            <p:cNvSpPr txBox="1">
              <a:spLocks noChangeArrowheads="1"/>
            </p:cNvSpPr>
            <p:nvPr/>
          </p:nvSpPr>
          <p:spPr bwMode="gray">
            <a:xfrm>
              <a:off x="1393" y="1886"/>
              <a:ext cx="224" cy="291"/>
            </a:xfrm>
            <a:prstGeom prst="rect">
              <a:avLst/>
            </a:prstGeom>
            <a:grpFill/>
            <a:ln w="9525" algn="ctr">
              <a:noFill/>
              <a:miter lim="800000"/>
              <a:headEnd/>
              <a:tailEnd/>
            </a:ln>
            <a:effectLst/>
          </p:spPr>
          <p:txBody>
            <a:bodyPr wrap="none">
              <a:spAutoFit/>
            </a:bodyPr>
            <a:lstStyle/>
            <a:p>
              <a:pPr algn="ctr" eaLnBrk="0" hangingPunct="0"/>
              <a:r>
                <a:rPr lang="en-US" sz="2400" dirty="0">
                  <a:solidFill>
                    <a:schemeClr val="bg1"/>
                  </a:solidFill>
                </a:rPr>
                <a:t>4</a:t>
              </a:r>
            </a:p>
          </p:txBody>
        </p:sp>
      </p:grpSp>
      <p:grpSp>
        <p:nvGrpSpPr>
          <p:cNvPr id="5" name="Group 98"/>
          <p:cNvGrpSpPr>
            <a:grpSpLocks/>
          </p:cNvGrpSpPr>
          <p:nvPr/>
        </p:nvGrpSpPr>
        <p:grpSpPr bwMode="auto">
          <a:xfrm>
            <a:off x="2133600" y="5334000"/>
            <a:ext cx="4724400" cy="685800"/>
            <a:chOff x="1296" y="1824"/>
            <a:chExt cx="2976" cy="432"/>
          </a:xfrm>
        </p:grpSpPr>
        <p:sp>
          <p:nvSpPr>
            <p:cNvPr id="90211" name="AutoShape 99"/>
            <p:cNvSpPr>
              <a:spLocks noChangeArrowheads="1"/>
            </p:cNvSpPr>
            <p:nvPr/>
          </p:nvSpPr>
          <p:spPr bwMode="gray">
            <a:xfrm>
              <a:off x="1536" y="1899"/>
              <a:ext cx="2736" cy="288"/>
            </a:xfrm>
            <a:prstGeom prst="roundRect">
              <a:avLst>
                <a:gd name="adj" fmla="val 16667"/>
              </a:avLst>
            </a:prstGeom>
            <a:solidFill>
              <a:schemeClr val="fo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90212" name="AutoShape 100"/>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90213" name="Text Box 101"/>
            <p:cNvSpPr txBox="1">
              <a:spLocks noChangeArrowheads="1"/>
            </p:cNvSpPr>
            <p:nvPr/>
          </p:nvSpPr>
          <p:spPr bwMode="gray">
            <a:xfrm>
              <a:off x="1872" y="1934"/>
              <a:ext cx="2160" cy="231"/>
            </a:xfrm>
            <a:prstGeom prst="rect">
              <a:avLst/>
            </a:prstGeom>
            <a:noFill/>
            <a:ln w="9525" algn="ctr">
              <a:noFill/>
              <a:miter lim="800000"/>
              <a:headEnd/>
              <a:tailEnd/>
            </a:ln>
            <a:effectLst/>
          </p:spPr>
          <p:txBody>
            <a:bodyPr>
              <a:spAutoFit/>
            </a:bodyPr>
            <a:lstStyle/>
            <a:p>
              <a:pPr eaLnBrk="0" hangingPunct="0"/>
              <a:r>
                <a:rPr lang="en-US" b="1" dirty="0" smtClean="0">
                  <a:solidFill>
                    <a:schemeClr val="bg1"/>
                  </a:solidFill>
                </a:rPr>
                <a:t>Q&amp;A – 30 min</a:t>
              </a:r>
              <a:endParaRPr lang="en-US" b="1" dirty="0">
                <a:solidFill>
                  <a:schemeClr val="bg1"/>
                </a:solidFill>
              </a:endParaRPr>
            </a:p>
          </p:txBody>
        </p:sp>
        <p:sp>
          <p:nvSpPr>
            <p:cNvPr id="90214" name="Text Box 102"/>
            <p:cNvSpPr txBox="1">
              <a:spLocks noChangeArrowheads="1"/>
            </p:cNvSpPr>
            <p:nvPr/>
          </p:nvSpPr>
          <p:spPr bwMode="gray">
            <a:xfrm>
              <a:off x="1393" y="1886"/>
              <a:ext cx="224" cy="291"/>
            </a:xfrm>
            <a:prstGeom prst="rect">
              <a:avLst/>
            </a:prstGeom>
            <a:noFill/>
            <a:ln w="9525" algn="ctr">
              <a:noFill/>
              <a:miter lim="800000"/>
              <a:headEnd/>
              <a:tailEnd/>
            </a:ln>
            <a:effectLst/>
          </p:spPr>
          <p:txBody>
            <a:bodyPr wrap="none">
              <a:spAutoFit/>
            </a:bodyPr>
            <a:lstStyle/>
            <a:p>
              <a:pPr algn="ctr" eaLnBrk="0" hangingPunct="0"/>
              <a:r>
                <a:rPr lang="en-US" sz="2400" dirty="0">
                  <a:solidFill>
                    <a:schemeClr val="bg1"/>
                  </a:solidFill>
                </a:rPr>
                <a:t>5</a:t>
              </a:r>
            </a:p>
          </p:txBody>
        </p:sp>
      </p:grpSp>
      <p:grpSp>
        <p:nvGrpSpPr>
          <p:cNvPr id="25" name="Group 88"/>
          <p:cNvGrpSpPr>
            <a:grpSpLocks/>
          </p:cNvGrpSpPr>
          <p:nvPr/>
        </p:nvGrpSpPr>
        <p:grpSpPr bwMode="auto">
          <a:xfrm>
            <a:off x="2133600" y="2743200"/>
            <a:ext cx="4724400" cy="685800"/>
            <a:chOff x="1296" y="1824"/>
            <a:chExt cx="2976" cy="432"/>
          </a:xfrm>
          <a:solidFill>
            <a:srgbClr val="FFC000"/>
          </a:solidFill>
        </p:grpSpPr>
        <p:sp>
          <p:nvSpPr>
            <p:cNvPr id="26" name="AutoShape 89"/>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27" name="AutoShape 90"/>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28" name="Text Box 91"/>
            <p:cNvSpPr txBox="1">
              <a:spLocks noChangeArrowheads="1"/>
            </p:cNvSpPr>
            <p:nvPr/>
          </p:nvSpPr>
          <p:spPr bwMode="gray">
            <a:xfrm>
              <a:off x="1872" y="1934"/>
              <a:ext cx="2160" cy="231"/>
            </a:xfrm>
            <a:prstGeom prst="rect">
              <a:avLst/>
            </a:prstGeom>
            <a:grpFill/>
            <a:ln w="9525" algn="ctr">
              <a:noFill/>
              <a:miter lim="800000"/>
              <a:headEnd/>
              <a:tailEnd/>
            </a:ln>
            <a:effectLst/>
          </p:spPr>
          <p:txBody>
            <a:bodyPr>
              <a:spAutoFit/>
            </a:bodyPr>
            <a:lstStyle/>
            <a:p>
              <a:pPr eaLnBrk="0" hangingPunct="0"/>
              <a:r>
                <a:rPr lang="en-US" b="1" dirty="0" smtClean="0">
                  <a:solidFill>
                    <a:schemeClr val="bg1"/>
                  </a:solidFill>
                </a:rPr>
                <a:t>Plan – 5 min</a:t>
              </a:r>
              <a:endParaRPr lang="en-US" b="1" dirty="0">
                <a:solidFill>
                  <a:schemeClr val="bg1"/>
                </a:solidFill>
              </a:endParaRPr>
            </a:p>
          </p:txBody>
        </p:sp>
        <p:sp>
          <p:nvSpPr>
            <p:cNvPr id="29" name="Text Box 92"/>
            <p:cNvSpPr txBox="1">
              <a:spLocks noChangeArrowheads="1"/>
            </p:cNvSpPr>
            <p:nvPr/>
          </p:nvSpPr>
          <p:spPr bwMode="gray">
            <a:xfrm>
              <a:off x="1393" y="1886"/>
              <a:ext cx="223" cy="288"/>
            </a:xfrm>
            <a:prstGeom prst="rect">
              <a:avLst/>
            </a:prstGeom>
            <a:grpFill/>
            <a:ln w="9525" algn="ctr">
              <a:noFill/>
              <a:miter lim="800000"/>
              <a:headEnd/>
              <a:tailEnd/>
            </a:ln>
            <a:effectLst/>
          </p:spPr>
          <p:txBody>
            <a:bodyPr wrap="none">
              <a:spAutoFit/>
            </a:bodyPr>
            <a:lstStyle/>
            <a:p>
              <a:pPr algn="ctr" eaLnBrk="0" hangingPunct="0"/>
              <a:r>
                <a:rPr lang="en-US" sz="2400">
                  <a:solidFill>
                    <a:schemeClr val="bg1"/>
                  </a:solidFill>
                </a:rPr>
                <a:t>2</a:t>
              </a:r>
            </a:p>
          </p:txBody>
        </p:sp>
      </p:grpSp>
      <p:sp>
        <p:nvSpPr>
          <p:cNvPr id="30" name="Slide Number Placeholder 29"/>
          <p:cNvSpPr>
            <a:spLocks noGrp="1"/>
          </p:cNvSpPr>
          <p:nvPr>
            <p:ph type="sldNum" sz="quarter" idx="12"/>
          </p:nvPr>
        </p:nvSpPr>
        <p:spPr/>
        <p:txBody>
          <a:bodyPr/>
          <a:lstStyle/>
          <a:p>
            <a:pPr algn="r"/>
            <a:fld id="{4AA65D23-FF0D-4347-939A-5B9B0E2928D3}" type="slidenum">
              <a:rPr lang="en-US" smtClean="0"/>
              <a:pPr algn="r"/>
              <a:t>2</a:t>
            </a:fld>
            <a:endParaRPr lang="en-US"/>
          </a:p>
        </p:txBody>
      </p:sp>
      <p:sp>
        <p:nvSpPr>
          <p:cNvPr id="6" name="Date Placeholder 5"/>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4"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sp>
        <p:nvSpPr>
          <p:cNvPr id="44" name="Content Placeholder 2"/>
          <p:cNvSpPr txBox="1">
            <a:spLocks/>
          </p:cNvSpPr>
          <p:nvPr/>
        </p:nvSpPr>
        <p:spPr bwMode="auto">
          <a:xfrm>
            <a:off x="2209800" y="838200"/>
            <a:ext cx="6553200" cy="609600"/>
          </a:xfrm>
          <a:prstGeom prst="rect">
            <a:avLst/>
          </a:prstGeom>
          <a:noFill/>
          <a:ln w="9525">
            <a:noFill/>
            <a:miter lim="800000"/>
            <a:headEnd/>
            <a:tailEnd/>
          </a:ln>
          <a:effectLst/>
        </p:spPr>
        <p:txBody>
          <a:bodyPr/>
          <a:lstStyle/>
          <a:p>
            <a:pPr marL="342900" indent="-342900">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2" name="Content Placeholder 2"/>
          <p:cNvSpPr txBox="1">
            <a:spLocks/>
          </p:cNvSpPr>
          <p:nvPr/>
        </p:nvSpPr>
        <p:spPr bwMode="auto">
          <a:xfrm>
            <a:off x="2286000" y="1371600"/>
            <a:ext cx="6553200" cy="609600"/>
          </a:xfrm>
          <a:prstGeom prst="rect">
            <a:avLst/>
          </a:prstGeom>
          <a:noFill/>
          <a:ln w="9525">
            <a:noFill/>
            <a:miter lim="800000"/>
            <a:headEnd/>
            <a:tailEnd/>
          </a:ln>
          <a:effectLst/>
        </p:spPr>
        <p:txBody>
          <a:bodyPr/>
          <a:lstStyle/>
          <a:p>
            <a:pPr marL="342900" indent="-342900">
              <a:spcBef>
                <a:spcPct val="20000"/>
              </a:spcBef>
              <a:buClr>
                <a:schemeClr val="hlink"/>
              </a:buClr>
              <a:buFontTx/>
              <a:buChar char="•"/>
            </a:pPr>
            <a:r>
              <a:rPr lang="en-US" sz="1400" b="1">
                <a:solidFill>
                  <a:srgbClr val="337DC0"/>
                </a:solidFill>
              </a:rPr>
              <a:t>CREDIT RANKING PROCESS FOR INDIVIDUAL CUSTOMERS</a:t>
            </a:r>
          </a:p>
        </p:txBody>
      </p:sp>
      <p:sp>
        <p:nvSpPr>
          <p:cNvPr id="48139" name="Rectangle 11"/>
          <p:cNvSpPr>
            <a:spLocks noChangeArrowheads="1"/>
          </p:cNvSpPr>
          <p:nvPr/>
        </p:nvSpPr>
        <p:spPr bwMode="auto">
          <a:xfrm>
            <a:off x="685800" y="2438400"/>
            <a:ext cx="2743200" cy="304800"/>
          </a:xfrm>
          <a:prstGeom prst="rect">
            <a:avLst/>
          </a:prstGeom>
          <a:solidFill>
            <a:srgbClr val="99CC00">
              <a:alpha val="22000"/>
            </a:srgbClr>
          </a:solidFill>
          <a:ln w="9525">
            <a:solidFill>
              <a:schemeClr val="tx1"/>
            </a:solidFill>
            <a:miter lim="800000"/>
            <a:headEnd/>
            <a:tailEnd/>
          </a:ln>
          <a:effectLst/>
        </p:spPr>
        <p:txBody>
          <a:bodyPr wrap="none" anchor="ctr"/>
          <a:lstStyle/>
          <a:p>
            <a:pPr algn="ctr"/>
            <a:r>
              <a:rPr lang="en-US" sz="1200"/>
              <a:t>Receive request ranking</a:t>
            </a:r>
          </a:p>
        </p:txBody>
      </p:sp>
      <p:sp>
        <p:nvSpPr>
          <p:cNvPr id="48140" name="Rectangle 12"/>
          <p:cNvSpPr>
            <a:spLocks noChangeArrowheads="1"/>
          </p:cNvSpPr>
          <p:nvPr/>
        </p:nvSpPr>
        <p:spPr bwMode="auto">
          <a:xfrm>
            <a:off x="685800" y="2895600"/>
            <a:ext cx="2743200" cy="304800"/>
          </a:xfrm>
          <a:prstGeom prst="rect">
            <a:avLst/>
          </a:prstGeom>
          <a:solidFill>
            <a:srgbClr val="99CC00">
              <a:alpha val="32001"/>
            </a:srgbClr>
          </a:solidFill>
          <a:ln w="9525">
            <a:solidFill>
              <a:schemeClr val="tx1"/>
            </a:solidFill>
            <a:miter lim="800000"/>
            <a:headEnd/>
            <a:tailEnd/>
          </a:ln>
          <a:effectLst/>
        </p:spPr>
        <p:txBody>
          <a:bodyPr wrap="none" anchor="ctr"/>
          <a:lstStyle/>
          <a:p>
            <a:pPr algn="ctr"/>
            <a:r>
              <a:rPr lang="en-US" sz="1200"/>
              <a:t>Collect customer information</a:t>
            </a:r>
          </a:p>
        </p:txBody>
      </p:sp>
      <p:sp>
        <p:nvSpPr>
          <p:cNvPr id="48141" name="Rectangle 13"/>
          <p:cNvSpPr>
            <a:spLocks noChangeArrowheads="1"/>
          </p:cNvSpPr>
          <p:nvPr/>
        </p:nvSpPr>
        <p:spPr bwMode="auto">
          <a:xfrm>
            <a:off x="685800" y="3352800"/>
            <a:ext cx="2743200" cy="304800"/>
          </a:xfrm>
          <a:prstGeom prst="rect">
            <a:avLst/>
          </a:prstGeom>
          <a:solidFill>
            <a:srgbClr val="99CC00">
              <a:alpha val="42999"/>
            </a:srgbClr>
          </a:solidFill>
          <a:ln w="9525">
            <a:solidFill>
              <a:schemeClr val="tx1"/>
            </a:solidFill>
            <a:miter lim="800000"/>
            <a:headEnd/>
            <a:tailEnd/>
          </a:ln>
          <a:effectLst/>
        </p:spPr>
        <p:txBody>
          <a:bodyPr wrap="none" anchor="ctr"/>
          <a:lstStyle/>
          <a:p>
            <a:pPr algn="ctr"/>
            <a:r>
              <a:rPr lang="en-US" sz="1200"/>
              <a:t>Marking for Basic information</a:t>
            </a:r>
          </a:p>
        </p:txBody>
      </p:sp>
      <p:sp>
        <p:nvSpPr>
          <p:cNvPr id="48142" name="Rectangle 14"/>
          <p:cNvSpPr>
            <a:spLocks noChangeArrowheads="1"/>
          </p:cNvSpPr>
          <p:nvPr/>
        </p:nvSpPr>
        <p:spPr bwMode="auto">
          <a:xfrm>
            <a:off x="685800" y="3810000"/>
            <a:ext cx="2743200" cy="304800"/>
          </a:xfrm>
          <a:prstGeom prst="rect">
            <a:avLst/>
          </a:prstGeom>
          <a:solidFill>
            <a:srgbClr val="99CC00">
              <a:alpha val="57001"/>
            </a:srgbClr>
          </a:solidFill>
          <a:ln w="9525">
            <a:solidFill>
              <a:schemeClr val="tx1"/>
            </a:solidFill>
            <a:miter lim="800000"/>
            <a:headEnd/>
            <a:tailEnd/>
          </a:ln>
          <a:effectLst/>
        </p:spPr>
        <p:txBody>
          <a:bodyPr wrap="none" anchor="ctr"/>
          <a:lstStyle/>
          <a:p>
            <a:pPr algn="ctr"/>
            <a:r>
              <a:rPr lang="en-US" sz="1200"/>
              <a:t>Marking for Other information</a:t>
            </a:r>
          </a:p>
        </p:txBody>
      </p:sp>
      <p:sp>
        <p:nvSpPr>
          <p:cNvPr id="48144" name="Rectangle 16"/>
          <p:cNvSpPr>
            <a:spLocks noChangeArrowheads="1"/>
          </p:cNvSpPr>
          <p:nvPr/>
        </p:nvSpPr>
        <p:spPr bwMode="auto">
          <a:xfrm>
            <a:off x="685800" y="4267200"/>
            <a:ext cx="2743200" cy="304800"/>
          </a:xfrm>
          <a:prstGeom prst="rect">
            <a:avLst/>
          </a:prstGeom>
          <a:solidFill>
            <a:srgbClr val="99CC00">
              <a:alpha val="82001"/>
            </a:srgbClr>
          </a:solidFill>
          <a:ln w="9525">
            <a:solidFill>
              <a:schemeClr val="tx1"/>
            </a:solidFill>
            <a:miter lim="800000"/>
            <a:headEnd/>
            <a:tailEnd/>
          </a:ln>
          <a:effectLst/>
        </p:spPr>
        <p:txBody>
          <a:bodyPr wrap="none" anchor="ctr"/>
          <a:lstStyle/>
          <a:p>
            <a:pPr algn="ctr"/>
            <a:r>
              <a:rPr lang="en-US" sz="1200"/>
              <a:t>Calculate total score</a:t>
            </a:r>
          </a:p>
        </p:txBody>
      </p:sp>
      <p:sp>
        <p:nvSpPr>
          <p:cNvPr id="48145" name="Rectangle 17"/>
          <p:cNvSpPr>
            <a:spLocks noChangeArrowheads="1"/>
          </p:cNvSpPr>
          <p:nvPr/>
        </p:nvSpPr>
        <p:spPr bwMode="auto">
          <a:xfrm>
            <a:off x="685800" y="4724400"/>
            <a:ext cx="2743200" cy="304800"/>
          </a:xfrm>
          <a:prstGeom prst="rect">
            <a:avLst/>
          </a:prstGeom>
          <a:solidFill>
            <a:srgbClr val="99CC00">
              <a:alpha val="94000"/>
            </a:srgbClr>
          </a:solidFill>
          <a:ln w="9525">
            <a:solidFill>
              <a:schemeClr val="tx1"/>
            </a:solidFill>
            <a:miter lim="800000"/>
            <a:headEnd/>
            <a:tailEnd/>
          </a:ln>
          <a:effectLst/>
        </p:spPr>
        <p:txBody>
          <a:bodyPr wrap="none" anchor="ctr"/>
          <a:lstStyle/>
          <a:p>
            <a:pPr algn="ctr"/>
            <a:r>
              <a:rPr lang="en-US" sz="1200"/>
              <a:t>Summary Evaluation</a:t>
            </a:r>
          </a:p>
        </p:txBody>
      </p:sp>
      <p:sp>
        <p:nvSpPr>
          <p:cNvPr id="48146" name="Line 18"/>
          <p:cNvSpPr>
            <a:spLocks noChangeShapeType="1"/>
          </p:cNvSpPr>
          <p:nvPr/>
        </p:nvSpPr>
        <p:spPr bwMode="auto">
          <a:xfrm>
            <a:off x="152400" y="2514600"/>
            <a:ext cx="0" cy="2362200"/>
          </a:xfrm>
          <a:prstGeom prst="line">
            <a:avLst/>
          </a:prstGeom>
          <a:noFill/>
          <a:ln w="9525">
            <a:solidFill>
              <a:schemeClr val="tx1"/>
            </a:solidFill>
            <a:round/>
            <a:headEnd/>
            <a:tailEnd/>
          </a:ln>
          <a:effectLst/>
        </p:spPr>
        <p:txBody>
          <a:bodyPr/>
          <a:lstStyle/>
          <a:p>
            <a:endParaRPr lang="en-US"/>
          </a:p>
        </p:txBody>
      </p:sp>
      <p:sp>
        <p:nvSpPr>
          <p:cNvPr id="48147" name="Line 19"/>
          <p:cNvSpPr>
            <a:spLocks noChangeShapeType="1"/>
          </p:cNvSpPr>
          <p:nvPr/>
        </p:nvSpPr>
        <p:spPr bwMode="auto">
          <a:xfrm>
            <a:off x="152400" y="2514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49" name="Line 21"/>
          <p:cNvSpPr>
            <a:spLocks noChangeShapeType="1"/>
          </p:cNvSpPr>
          <p:nvPr/>
        </p:nvSpPr>
        <p:spPr bwMode="auto">
          <a:xfrm>
            <a:off x="152400" y="3048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0" name="Line 22"/>
          <p:cNvSpPr>
            <a:spLocks noChangeShapeType="1"/>
          </p:cNvSpPr>
          <p:nvPr/>
        </p:nvSpPr>
        <p:spPr bwMode="auto">
          <a:xfrm>
            <a:off x="152400" y="35052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1" name="Line 23"/>
          <p:cNvSpPr>
            <a:spLocks noChangeShapeType="1"/>
          </p:cNvSpPr>
          <p:nvPr/>
        </p:nvSpPr>
        <p:spPr bwMode="auto">
          <a:xfrm>
            <a:off x="152400" y="3962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2" name="Line 24"/>
          <p:cNvSpPr>
            <a:spLocks noChangeShapeType="1"/>
          </p:cNvSpPr>
          <p:nvPr/>
        </p:nvSpPr>
        <p:spPr bwMode="auto">
          <a:xfrm>
            <a:off x="152400" y="4419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3" name="Line 25"/>
          <p:cNvSpPr>
            <a:spLocks noChangeShapeType="1"/>
          </p:cNvSpPr>
          <p:nvPr/>
        </p:nvSpPr>
        <p:spPr bwMode="auto">
          <a:xfrm>
            <a:off x="152400" y="4876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4" name="Rectangle 26"/>
          <p:cNvSpPr>
            <a:spLocks noChangeArrowheads="1"/>
          </p:cNvSpPr>
          <p:nvPr/>
        </p:nvSpPr>
        <p:spPr bwMode="auto">
          <a:xfrm>
            <a:off x="0" y="1752600"/>
            <a:ext cx="8915400" cy="533400"/>
          </a:xfrm>
          <a:prstGeom prst="rect">
            <a:avLst/>
          </a:prstGeom>
          <a:solidFill>
            <a:schemeClr val="accent1">
              <a:alpha val="34000"/>
            </a:schemeClr>
          </a:solidFill>
          <a:ln w="9525">
            <a:solidFill>
              <a:schemeClr val="tx1"/>
            </a:solidFill>
            <a:miter lim="800000"/>
            <a:headEnd/>
            <a:tailEnd/>
          </a:ln>
          <a:effectLst/>
        </p:spPr>
        <p:txBody>
          <a:bodyPr wrap="none" anchor="ctr"/>
          <a:lstStyle/>
          <a:p>
            <a:pPr algn="ctr"/>
            <a:endParaRPr lang="en-US"/>
          </a:p>
        </p:txBody>
      </p:sp>
      <p:sp>
        <p:nvSpPr>
          <p:cNvPr id="48155" name="Line 27"/>
          <p:cNvSpPr>
            <a:spLocks noChangeShapeType="1"/>
          </p:cNvSpPr>
          <p:nvPr/>
        </p:nvSpPr>
        <p:spPr bwMode="auto">
          <a:xfrm>
            <a:off x="35052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8156" name="Line 28"/>
          <p:cNvSpPr>
            <a:spLocks noChangeShapeType="1"/>
          </p:cNvSpPr>
          <p:nvPr/>
        </p:nvSpPr>
        <p:spPr bwMode="auto">
          <a:xfrm>
            <a:off x="62484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8157" name="Line 29"/>
          <p:cNvSpPr>
            <a:spLocks noChangeShapeType="1"/>
          </p:cNvSpPr>
          <p:nvPr/>
        </p:nvSpPr>
        <p:spPr bwMode="auto">
          <a:xfrm>
            <a:off x="48768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8158" name="Line 30"/>
          <p:cNvSpPr>
            <a:spLocks noChangeShapeType="1"/>
          </p:cNvSpPr>
          <p:nvPr/>
        </p:nvSpPr>
        <p:spPr bwMode="auto">
          <a:xfrm>
            <a:off x="75438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8159" name="Text Box 31"/>
          <p:cNvSpPr txBox="1">
            <a:spLocks noChangeArrowheads="1"/>
          </p:cNvSpPr>
          <p:nvPr/>
        </p:nvSpPr>
        <p:spPr bwMode="auto">
          <a:xfrm>
            <a:off x="1143000" y="1879600"/>
            <a:ext cx="1041400" cy="304800"/>
          </a:xfrm>
          <a:prstGeom prst="rect">
            <a:avLst/>
          </a:prstGeom>
          <a:noFill/>
          <a:ln w="9525">
            <a:noFill/>
            <a:miter lim="800000"/>
            <a:headEnd/>
            <a:tailEnd/>
          </a:ln>
          <a:effectLst/>
        </p:spPr>
        <p:txBody>
          <a:bodyPr wrap="none">
            <a:spAutoFit/>
          </a:bodyPr>
          <a:lstStyle/>
          <a:p>
            <a:r>
              <a:rPr lang="en-US" sz="1400"/>
              <a:t>Credit staff</a:t>
            </a:r>
          </a:p>
        </p:txBody>
      </p:sp>
      <p:sp>
        <p:nvSpPr>
          <p:cNvPr id="48160" name="Text Box 32"/>
          <p:cNvSpPr txBox="1">
            <a:spLocks noChangeArrowheads="1"/>
          </p:cNvSpPr>
          <p:nvPr/>
        </p:nvSpPr>
        <p:spPr bwMode="auto">
          <a:xfrm>
            <a:off x="3581400" y="1727200"/>
            <a:ext cx="1050925" cy="517525"/>
          </a:xfrm>
          <a:prstGeom prst="rect">
            <a:avLst/>
          </a:prstGeom>
          <a:noFill/>
          <a:ln w="9525">
            <a:noFill/>
            <a:miter lim="800000"/>
            <a:headEnd/>
            <a:tailEnd/>
          </a:ln>
          <a:effectLst/>
        </p:spPr>
        <p:txBody>
          <a:bodyPr wrap="none">
            <a:spAutoFit/>
          </a:bodyPr>
          <a:lstStyle/>
          <a:p>
            <a:r>
              <a:rPr lang="en-US" sz="1400"/>
              <a:t>Credit dept</a:t>
            </a:r>
          </a:p>
          <a:p>
            <a:r>
              <a:rPr lang="en-US" sz="1400"/>
              <a:t>manager</a:t>
            </a:r>
          </a:p>
        </p:txBody>
      </p:sp>
      <p:sp>
        <p:nvSpPr>
          <p:cNvPr id="48161" name="Text Box 33"/>
          <p:cNvSpPr txBox="1">
            <a:spLocks noChangeArrowheads="1"/>
          </p:cNvSpPr>
          <p:nvPr/>
        </p:nvSpPr>
        <p:spPr bwMode="auto">
          <a:xfrm>
            <a:off x="4876800" y="1752600"/>
            <a:ext cx="1357313" cy="517525"/>
          </a:xfrm>
          <a:prstGeom prst="rect">
            <a:avLst/>
          </a:prstGeom>
          <a:noFill/>
          <a:ln w="9525">
            <a:noFill/>
            <a:miter lim="800000"/>
            <a:headEnd/>
            <a:tailEnd/>
          </a:ln>
          <a:effectLst/>
        </p:spPr>
        <p:txBody>
          <a:bodyPr wrap="none">
            <a:spAutoFit/>
          </a:bodyPr>
          <a:lstStyle/>
          <a:p>
            <a:r>
              <a:rPr lang="en-US" sz="1400"/>
              <a:t>Risk managing</a:t>
            </a:r>
          </a:p>
          <a:p>
            <a:r>
              <a:rPr lang="en-US" sz="1400"/>
              <a:t>staff</a:t>
            </a:r>
          </a:p>
        </p:txBody>
      </p:sp>
      <p:sp>
        <p:nvSpPr>
          <p:cNvPr id="48162" name="Text Box 34"/>
          <p:cNvSpPr txBox="1">
            <a:spLocks noChangeArrowheads="1"/>
          </p:cNvSpPr>
          <p:nvPr/>
        </p:nvSpPr>
        <p:spPr bwMode="auto">
          <a:xfrm>
            <a:off x="6400800" y="1752600"/>
            <a:ext cx="923925" cy="517525"/>
          </a:xfrm>
          <a:prstGeom prst="rect">
            <a:avLst/>
          </a:prstGeom>
          <a:noFill/>
          <a:ln w="9525">
            <a:noFill/>
            <a:miter lim="800000"/>
            <a:headEnd/>
            <a:tailEnd/>
          </a:ln>
          <a:effectLst/>
        </p:spPr>
        <p:txBody>
          <a:bodyPr wrap="none">
            <a:spAutoFit/>
          </a:bodyPr>
          <a:lstStyle/>
          <a:p>
            <a:r>
              <a:rPr lang="en-US" sz="1400"/>
              <a:t>Risk dept</a:t>
            </a:r>
          </a:p>
          <a:p>
            <a:r>
              <a:rPr lang="en-US" sz="1400"/>
              <a:t>manager</a:t>
            </a:r>
          </a:p>
        </p:txBody>
      </p:sp>
      <p:sp>
        <p:nvSpPr>
          <p:cNvPr id="48163" name="Text Box 35"/>
          <p:cNvSpPr txBox="1">
            <a:spLocks noChangeArrowheads="1"/>
          </p:cNvSpPr>
          <p:nvPr/>
        </p:nvSpPr>
        <p:spPr bwMode="auto">
          <a:xfrm>
            <a:off x="7696200" y="1752600"/>
            <a:ext cx="804863" cy="517525"/>
          </a:xfrm>
          <a:prstGeom prst="rect">
            <a:avLst/>
          </a:prstGeom>
          <a:noFill/>
          <a:ln w="9525">
            <a:noFill/>
            <a:miter lim="800000"/>
            <a:headEnd/>
            <a:tailEnd/>
          </a:ln>
          <a:effectLst/>
        </p:spPr>
        <p:txBody>
          <a:bodyPr wrap="none">
            <a:spAutoFit/>
          </a:bodyPr>
          <a:lstStyle/>
          <a:p>
            <a:r>
              <a:rPr lang="en-US" sz="1400"/>
              <a:t>Branch</a:t>
            </a:r>
          </a:p>
          <a:p>
            <a:r>
              <a:rPr lang="en-US" sz="1400"/>
              <a:t>Director</a:t>
            </a:r>
          </a:p>
        </p:txBody>
      </p:sp>
      <p:sp>
        <p:nvSpPr>
          <p:cNvPr id="48164" name="Rectangle 36"/>
          <p:cNvSpPr>
            <a:spLocks noChangeArrowheads="1"/>
          </p:cNvSpPr>
          <p:nvPr/>
        </p:nvSpPr>
        <p:spPr bwMode="auto">
          <a:xfrm>
            <a:off x="3886200" y="2438400"/>
            <a:ext cx="914400" cy="2590800"/>
          </a:xfrm>
          <a:prstGeom prst="rect">
            <a:avLst/>
          </a:prstGeom>
          <a:solidFill>
            <a:srgbClr val="FFCC99">
              <a:alpha val="24001"/>
            </a:srgbClr>
          </a:solidFill>
          <a:ln w="9525">
            <a:solidFill>
              <a:schemeClr val="tx1"/>
            </a:solidFill>
            <a:miter lim="800000"/>
            <a:headEnd/>
            <a:tailEnd/>
          </a:ln>
          <a:effectLst/>
        </p:spPr>
        <p:txBody>
          <a:bodyPr rot="10800000" vert="eaVert" wrap="none" anchor="ctr"/>
          <a:lstStyle/>
          <a:p>
            <a:pPr algn="ctr"/>
            <a:r>
              <a:rPr lang="en-US" sz="1400"/>
              <a:t>Request for updating</a:t>
            </a:r>
          </a:p>
        </p:txBody>
      </p:sp>
      <p:sp>
        <p:nvSpPr>
          <p:cNvPr id="48165" name="Rectangle 37"/>
          <p:cNvSpPr>
            <a:spLocks noChangeArrowheads="1"/>
          </p:cNvSpPr>
          <p:nvPr/>
        </p:nvSpPr>
        <p:spPr bwMode="auto">
          <a:xfrm>
            <a:off x="685800" y="5715000"/>
            <a:ext cx="2743200" cy="304800"/>
          </a:xfrm>
          <a:prstGeom prst="rect">
            <a:avLst/>
          </a:prstGeom>
          <a:solidFill>
            <a:srgbClr val="99CC00"/>
          </a:solidFill>
          <a:ln w="9525">
            <a:solidFill>
              <a:schemeClr val="tx1"/>
            </a:solidFill>
            <a:miter lim="800000"/>
            <a:headEnd/>
            <a:tailEnd/>
          </a:ln>
          <a:effectLst/>
        </p:spPr>
        <p:txBody>
          <a:bodyPr wrap="none" anchor="ctr"/>
          <a:lstStyle/>
          <a:p>
            <a:pPr algn="ctr"/>
            <a:r>
              <a:rPr lang="en-US" sz="1200"/>
              <a:t>Committing Result</a:t>
            </a:r>
          </a:p>
        </p:txBody>
      </p:sp>
      <p:sp>
        <p:nvSpPr>
          <p:cNvPr id="48166" name="Rectangle 38"/>
          <p:cNvSpPr>
            <a:spLocks noChangeArrowheads="1"/>
          </p:cNvSpPr>
          <p:nvPr/>
        </p:nvSpPr>
        <p:spPr bwMode="auto">
          <a:xfrm rot="5400000">
            <a:off x="4114800" y="5410200"/>
            <a:ext cx="457200" cy="914400"/>
          </a:xfrm>
          <a:prstGeom prst="rect">
            <a:avLst/>
          </a:prstGeom>
          <a:solidFill>
            <a:srgbClr val="FFCC99">
              <a:alpha val="34000"/>
            </a:srgbClr>
          </a:solidFill>
          <a:ln w="9525">
            <a:solidFill>
              <a:schemeClr val="tx1"/>
            </a:solidFill>
            <a:miter lim="800000"/>
            <a:headEnd/>
            <a:tailEnd/>
          </a:ln>
          <a:effectLst/>
        </p:spPr>
        <p:txBody>
          <a:bodyPr rot="10800000" vert="eaVert" wrap="none" anchor="ctr"/>
          <a:lstStyle/>
          <a:p>
            <a:pPr algn="ctr"/>
            <a:r>
              <a:rPr lang="en-US" sz="1400"/>
              <a:t>Validation</a:t>
            </a:r>
          </a:p>
        </p:txBody>
      </p:sp>
      <p:sp>
        <p:nvSpPr>
          <p:cNvPr id="48167" name="Line 39"/>
          <p:cNvSpPr>
            <a:spLocks noChangeShapeType="1"/>
          </p:cNvSpPr>
          <p:nvPr/>
        </p:nvSpPr>
        <p:spPr bwMode="auto">
          <a:xfrm>
            <a:off x="3429000" y="5867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68" name="Line 40"/>
          <p:cNvSpPr>
            <a:spLocks noChangeShapeType="1"/>
          </p:cNvSpPr>
          <p:nvPr/>
        </p:nvSpPr>
        <p:spPr bwMode="auto">
          <a:xfrm flipH="1">
            <a:off x="3429000" y="2590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69" name="Line 41"/>
          <p:cNvSpPr>
            <a:spLocks noChangeShapeType="1"/>
          </p:cNvSpPr>
          <p:nvPr/>
        </p:nvSpPr>
        <p:spPr bwMode="auto">
          <a:xfrm flipH="1">
            <a:off x="3429000" y="3048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0" name="Line 42"/>
          <p:cNvSpPr>
            <a:spLocks noChangeShapeType="1"/>
          </p:cNvSpPr>
          <p:nvPr/>
        </p:nvSpPr>
        <p:spPr bwMode="auto">
          <a:xfrm flipH="1">
            <a:off x="3429000" y="35052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1" name="Line 43"/>
          <p:cNvSpPr>
            <a:spLocks noChangeShapeType="1"/>
          </p:cNvSpPr>
          <p:nvPr/>
        </p:nvSpPr>
        <p:spPr bwMode="auto">
          <a:xfrm flipH="1">
            <a:off x="3429000" y="3962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2" name="Line 44"/>
          <p:cNvSpPr>
            <a:spLocks noChangeShapeType="1"/>
          </p:cNvSpPr>
          <p:nvPr/>
        </p:nvSpPr>
        <p:spPr bwMode="auto">
          <a:xfrm flipH="1">
            <a:off x="3429000" y="4419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3" name="Line 45"/>
          <p:cNvSpPr>
            <a:spLocks noChangeShapeType="1"/>
          </p:cNvSpPr>
          <p:nvPr/>
        </p:nvSpPr>
        <p:spPr bwMode="auto">
          <a:xfrm flipH="1">
            <a:off x="3429000" y="4876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5" name="Rectangle 47"/>
          <p:cNvSpPr>
            <a:spLocks noChangeArrowheads="1"/>
          </p:cNvSpPr>
          <p:nvPr/>
        </p:nvSpPr>
        <p:spPr bwMode="auto">
          <a:xfrm rot="5400000">
            <a:off x="5334000" y="5410200"/>
            <a:ext cx="457200" cy="914400"/>
          </a:xfrm>
          <a:prstGeom prst="rect">
            <a:avLst/>
          </a:prstGeom>
          <a:solidFill>
            <a:srgbClr val="FFCC99">
              <a:alpha val="49001"/>
            </a:srgbClr>
          </a:solidFill>
          <a:ln w="9525">
            <a:solidFill>
              <a:schemeClr val="tx1"/>
            </a:solidFill>
            <a:miter lim="800000"/>
            <a:headEnd/>
            <a:tailEnd/>
          </a:ln>
          <a:effectLst/>
        </p:spPr>
        <p:txBody>
          <a:bodyPr rot="10800000" vert="eaVert" wrap="none" anchor="ctr"/>
          <a:lstStyle/>
          <a:p>
            <a:pPr algn="ctr"/>
            <a:r>
              <a:rPr lang="en-US" sz="1400"/>
              <a:t>Evaluation</a:t>
            </a:r>
          </a:p>
        </p:txBody>
      </p:sp>
      <p:sp>
        <p:nvSpPr>
          <p:cNvPr id="48176" name="Line 48"/>
          <p:cNvSpPr>
            <a:spLocks noChangeShapeType="1"/>
          </p:cNvSpPr>
          <p:nvPr/>
        </p:nvSpPr>
        <p:spPr bwMode="auto">
          <a:xfrm>
            <a:off x="4800600" y="5867400"/>
            <a:ext cx="304800" cy="0"/>
          </a:xfrm>
          <a:prstGeom prst="line">
            <a:avLst/>
          </a:prstGeom>
          <a:noFill/>
          <a:ln w="9525">
            <a:solidFill>
              <a:schemeClr val="tx1"/>
            </a:solidFill>
            <a:round/>
            <a:headEnd/>
            <a:tailEnd type="triangle" w="med" len="med"/>
          </a:ln>
          <a:effectLst/>
        </p:spPr>
        <p:txBody>
          <a:bodyPr/>
          <a:lstStyle/>
          <a:p>
            <a:endParaRPr lang="en-US"/>
          </a:p>
        </p:txBody>
      </p:sp>
      <p:sp>
        <p:nvSpPr>
          <p:cNvPr id="48177" name="Rectangle 49"/>
          <p:cNvSpPr>
            <a:spLocks noChangeArrowheads="1"/>
          </p:cNvSpPr>
          <p:nvPr/>
        </p:nvSpPr>
        <p:spPr bwMode="auto">
          <a:xfrm rot="5400000">
            <a:off x="6705600" y="5410200"/>
            <a:ext cx="457200" cy="914400"/>
          </a:xfrm>
          <a:prstGeom prst="rect">
            <a:avLst/>
          </a:prstGeom>
          <a:solidFill>
            <a:srgbClr val="FFCC99">
              <a:alpha val="72000"/>
            </a:srgbClr>
          </a:solidFill>
          <a:ln w="9525">
            <a:solidFill>
              <a:schemeClr val="tx1"/>
            </a:solidFill>
            <a:miter lim="800000"/>
            <a:headEnd/>
            <a:tailEnd/>
          </a:ln>
          <a:effectLst/>
        </p:spPr>
        <p:txBody>
          <a:bodyPr rot="10800000" vert="eaVert" wrap="none" anchor="ctr"/>
          <a:lstStyle/>
          <a:p>
            <a:pPr algn="ctr"/>
            <a:r>
              <a:rPr lang="en-US" sz="1400"/>
              <a:t>Verified</a:t>
            </a:r>
          </a:p>
        </p:txBody>
      </p:sp>
      <p:sp>
        <p:nvSpPr>
          <p:cNvPr id="48178" name="Line 50"/>
          <p:cNvSpPr>
            <a:spLocks noChangeShapeType="1"/>
          </p:cNvSpPr>
          <p:nvPr/>
        </p:nvSpPr>
        <p:spPr bwMode="auto">
          <a:xfrm>
            <a:off x="6019800" y="5867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9" name="Rectangle 51"/>
          <p:cNvSpPr>
            <a:spLocks noChangeArrowheads="1"/>
          </p:cNvSpPr>
          <p:nvPr/>
        </p:nvSpPr>
        <p:spPr bwMode="auto">
          <a:xfrm rot="5400000">
            <a:off x="8001000" y="5410200"/>
            <a:ext cx="457200" cy="914400"/>
          </a:xfrm>
          <a:prstGeom prst="rect">
            <a:avLst/>
          </a:prstGeom>
          <a:solidFill>
            <a:srgbClr val="FFCC99"/>
          </a:solidFill>
          <a:ln w="9525">
            <a:solidFill>
              <a:schemeClr val="tx1"/>
            </a:solidFill>
            <a:miter lim="800000"/>
            <a:headEnd/>
            <a:tailEnd/>
          </a:ln>
          <a:effectLst/>
        </p:spPr>
        <p:txBody>
          <a:bodyPr rot="10800000" vert="eaVert" wrap="none" anchor="ctr"/>
          <a:lstStyle/>
          <a:p>
            <a:pPr algn="ctr"/>
            <a:r>
              <a:rPr lang="en-US" sz="1400"/>
              <a:t>Accepted</a:t>
            </a:r>
          </a:p>
        </p:txBody>
      </p:sp>
      <p:sp>
        <p:nvSpPr>
          <p:cNvPr id="48180" name="Line 52"/>
          <p:cNvSpPr>
            <a:spLocks noChangeShapeType="1"/>
          </p:cNvSpPr>
          <p:nvPr/>
        </p:nvSpPr>
        <p:spPr bwMode="auto">
          <a:xfrm>
            <a:off x="7391400" y="5867400"/>
            <a:ext cx="381000" cy="0"/>
          </a:xfrm>
          <a:prstGeom prst="line">
            <a:avLst/>
          </a:prstGeom>
          <a:noFill/>
          <a:ln w="9525">
            <a:solidFill>
              <a:schemeClr val="tx1"/>
            </a:solidFill>
            <a:round/>
            <a:headEnd/>
            <a:tailEnd type="triangle" w="med" len="med"/>
          </a:ln>
          <a:effectLst/>
        </p:spPr>
        <p:txBody>
          <a:bodyPr/>
          <a:lstStyle/>
          <a:p>
            <a:endParaRPr lang="en-US"/>
          </a:p>
        </p:txBody>
      </p:sp>
      <p:sp>
        <p:nvSpPr>
          <p:cNvPr id="51" name="Slide Number Placeholder 50"/>
          <p:cNvSpPr>
            <a:spLocks noGrp="1"/>
          </p:cNvSpPr>
          <p:nvPr>
            <p:ph type="sldNum" sz="quarter" idx="12"/>
          </p:nvPr>
        </p:nvSpPr>
        <p:spPr>
          <a:xfrm>
            <a:off x="6705600" y="6483350"/>
            <a:ext cx="2133600" cy="241300"/>
          </a:xfrm>
        </p:spPr>
        <p:txBody>
          <a:bodyPr/>
          <a:lstStyle/>
          <a:p>
            <a:pPr algn="r"/>
            <a:fld id="{5CD31A5D-C607-41B1-960B-44801BBF93E1}" type="slidenum">
              <a:rPr lang="en-US" smtClean="0"/>
              <a:pPr algn="r"/>
              <a:t>20</a:t>
            </a:fld>
            <a:endParaRPr lang="en-US" dirty="0"/>
          </a:p>
        </p:txBody>
      </p:sp>
      <p:sp>
        <p:nvSpPr>
          <p:cNvPr id="5" name="Date Placeholder 4"/>
          <p:cNvSpPr>
            <a:spLocks noGrp="1"/>
          </p:cNvSpPr>
          <p:nvPr>
            <p:ph type="dt" sz="half" idx="10"/>
          </p:nvPr>
        </p:nvSpPr>
        <p:spPr/>
        <p:txBody>
          <a:bodyPr/>
          <a:lstStyle/>
          <a:p>
            <a:r>
              <a:rPr lang="en-US" smtClean="0"/>
              <a:t>Credit Ranking System</a:t>
            </a:r>
            <a:endParaRPr lang="en-US"/>
          </a:p>
        </p:txBody>
      </p:sp>
      <p:sp>
        <p:nvSpPr>
          <p:cNvPr id="50" name="Rectangle 49"/>
          <p:cNvSpPr/>
          <p:nvPr/>
        </p:nvSpPr>
        <p:spPr>
          <a:xfrm>
            <a:off x="0" y="3276600"/>
            <a:ext cx="5029200" cy="1905000"/>
          </a:xfrm>
          <a:prstGeom prst="rect">
            <a:avLst/>
          </a:prstGeom>
          <a:noFill/>
          <a:ln>
            <a:solidFill>
              <a:srgbClr val="FF0000"/>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26" name="TextBox 25"/>
          <p:cNvSpPr txBox="1"/>
          <p:nvPr/>
        </p:nvSpPr>
        <p:spPr>
          <a:xfrm>
            <a:off x="2222650" y="1062335"/>
            <a:ext cx="2577950" cy="461665"/>
          </a:xfrm>
          <a:prstGeom prst="rect">
            <a:avLst/>
          </a:prstGeom>
          <a:noFill/>
        </p:spPr>
        <p:txBody>
          <a:bodyPr wrap="none" rtlCol="0">
            <a:spAutoFit/>
          </a:bodyPr>
          <a:lstStyle/>
          <a:p>
            <a:r>
              <a:rPr lang="en-US" sz="2400" b="1" kern="0" dirty="0" smtClean="0">
                <a:solidFill>
                  <a:schemeClr val="accent2">
                    <a:lumMod val="75000"/>
                  </a:schemeClr>
                </a:solidFill>
                <a:latin typeface="+mn-lt"/>
              </a:rPr>
              <a:t>SRS Template</a:t>
            </a:r>
            <a:endParaRPr lang="vi-VN" sz="2400" dirty="0"/>
          </a:p>
        </p:txBody>
      </p:sp>
      <p:pic>
        <p:nvPicPr>
          <p:cNvPr id="35" name="Picture 2"/>
          <p:cNvPicPr>
            <a:picLocks noChangeAspect="1" noChangeArrowheads="1"/>
          </p:cNvPicPr>
          <p:nvPr/>
        </p:nvPicPr>
        <p:blipFill>
          <a:blip r:embed="rId2" cstate="print"/>
          <a:srcRect/>
          <a:stretch>
            <a:fillRect/>
          </a:stretch>
        </p:blipFill>
        <p:spPr bwMode="auto">
          <a:xfrm>
            <a:off x="2263853" y="1676400"/>
            <a:ext cx="6499147" cy="4114800"/>
          </a:xfrm>
          <a:prstGeom prst="rect">
            <a:avLst/>
          </a:prstGeom>
          <a:noFill/>
          <a:ln w="9525">
            <a:solidFill>
              <a:schemeClr val="tx1"/>
            </a:solidFill>
            <a:miter lim="800000"/>
            <a:headEnd/>
            <a:tailEnd/>
          </a:ln>
        </p:spPr>
      </p:pic>
      <p:grpSp>
        <p:nvGrpSpPr>
          <p:cNvPr id="33" name="Group 34"/>
          <p:cNvGrpSpPr>
            <a:grpSpLocks/>
          </p:cNvGrpSpPr>
          <p:nvPr/>
        </p:nvGrpSpPr>
        <p:grpSpPr bwMode="auto">
          <a:xfrm>
            <a:off x="76200" y="838200"/>
            <a:ext cx="1828800" cy="5105400"/>
            <a:chOff x="76200" y="838200"/>
            <a:chExt cx="1828800" cy="5105400"/>
          </a:xfrm>
        </p:grpSpPr>
        <p:grpSp>
          <p:nvGrpSpPr>
            <p:cNvPr id="36" name="Group 21"/>
            <p:cNvGrpSpPr>
              <a:grpSpLocks/>
            </p:cNvGrpSpPr>
            <p:nvPr/>
          </p:nvGrpSpPr>
          <p:grpSpPr bwMode="auto">
            <a:xfrm>
              <a:off x="76200" y="838200"/>
              <a:ext cx="1828800" cy="5105400"/>
              <a:chOff x="76200" y="1600200"/>
              <a:chExt cx="1828800" cy="5105400"/>
            </a:xfrm>
          </p:grpSpPr>
          <p:sp>
            <p:nvSpPr>
              <p:cNvPr id="41" name="Rounded Rectangle 4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3" name="Rounded Rectangle 42"/>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5" name="Rounded Rectangle 44"/>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6" name="Rounded Rectangle 45"/>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7" name="Rounded Rectangle 46"/>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8" name="Rounded Rectangle 47"/>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9" name="Rounded Rectangle 48"/>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50" name="Rounded Rectangle 49"/>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1" name="Rounded Rectangle 50"/>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2" name="Rounded Rectangle 51"/>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3" name="Rounded Rectangle 52"/>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40" name="Rounded Rectangle 39"/>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Slide Number Placeholder 1"/>
          <p:cNvSpPr>
            <a:spLocks noGrp="1"/>
          </p:cNvSpPr>
          <p:nvPr>
            <p:ph type="sldNum" sz="quarter" idx="12"/>
          </p:nvPr>
        </p:nvSpPr>
        <p:spPr/>
        <p:txBody>
          <a:bodyPr/>
          <a:lstStyle/>
          <a:p>
            <a:pPr algn="r"/>
            <a:fld id="{4AA65D23-FF0D-4347-939A-5B9B0E2928D3}" type="slidenum">
              <a:rPr lang="en-US" smtClean="0"/>
              <a:pPr algn="r"/>
              <a:t>21</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Review action:</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Review within sub-team.</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Cross-review of two sub-team</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Customers clarification.</a:t>
            </a: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Slide Number Placeholder 1"/>
          <p:cNvSpPr>
            <a:spLocks noGrp="1"/>
          </p:cNvSpPr>
          <p:nvPr>
            <p:ph type="sldNum" sz="quarter" idx="12"/>
          </p:nvPr>
        </p:nvSpPr>
        <p:spPr/>
        <p:txBody>
          <a:bodyPr/>
          <a:lstStyle/>
          <a:p>
            <a:pPr algn="r"/>
            <a:fld id="{0F8C2DF6-6013-457D-A3D4-F6E9E60E2B15}" type="slidenum">
              <a:rPr lang="en-US" smtClean="0"/>
              <a:pPr algn="r"/>
              <a:t>22</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Banking Credit System</a:t>
            </a:r>
            <a:endParaRPr lang="en-US" dirty="0"/>
          </a:p>
        </p:txBody>
      </p:sp>
      <p:sp>
        <p:nvSpPr>
          <p:cNvPr id="5" name="Footer Placeholder 4"/>
          <p:cNvSpPr>
            <a:spLocks noGrp="1"/>
          </p:cNvSpPr>
          <p:nvPr>
            <p:ph type="ftr" sz="quarter" idx="4294967295"/>
          </p:nvPr>
        </p:nvSpPr>
        <p:spPr>
          <a:xfrm>
            <a:off x="5862638" y="6461125"/>
            <a:ext cx="2895600" cy="320675"/>
          </a:xfrm>
          <a:prstGeom prst="rect">
            <a:avLst/>
          </a:prstGeom>
        </p:spPr>
        <p:txBody>
          <a:bodyPr/>
          <a:lstStyle/>
          <a:p>
            <a:r>
              <a:rPr lang="en-US" dirty="0" smtClean="0"/>
              <a:t>FPT University</a:t>
            </a:r>
            <a:endParaRPr lang="en-US" dirty="0"/>
          </a:p>
        </p:txBody>
      </p:sp>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Result:</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FUNCTIONAL REQUIREMENT</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22 BSN 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33 INV 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14 NFI 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9 FI 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24 SYS 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17 RNK 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2 RPT use cases</a:t>
            </a: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pic>
        <p:nvPicPr>
          <p:cNvPr id="2" name="Picture 2"/>
          <p:cNvPicPr>
            <a:picLocks noChangeAspect="1" noChangeArrowheads="1"/>
          </p:cNvPicPr>
          <p:nvPr/>
        </p:nvPicPr>
        <p:blipFill>
          <a:blip r:embed="rId2" cstate="print"/>
          <a:srcRect/>
          <a:stretch>
            <a:fillRect/>
          </a:stretch>
        </p:blipFill>
        <p:spPr bwMode="auto">
          <a:xfrm>
            <a:off x="2286000" y="914400"/>
            <a:ext cx="5486400" cy="5324809"/>
          </a:xfrm>
          <a:prstGeom prst="rect">
            <a:avLst/>
          </a:prstGeom>
          <a:noFill/>
          <a:ln w="9525">
            <a:noFill/>
            <a:miter lim="800000"/>
            <a:headEnd/>
            <a:tailEnd/>
          </a:ln>
        </p:spPr>
      </p:pic>
    </p:spTree>
    <p:extLst>
      <p:ext uri="{BB962C8B-B14F-4D97-AF65-F5344CB8AC3E}">
        <p14:creationId xmlns="" xmlns:p14="http://schemas.microsoft.com/office/powerpoint/2010/main" val="29498499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Banking Credit System</a:t>
            </a:r>
            <a:endParaRPr lang="en-US" dirty="0"/>
          </a:p>
        </p:txBody>
      </p:sp>
      <p:sp>
        <p:nvSpPr>
          <p:cNvPr id="5" name="Footer Placeholder 4"/>
          <p:cNvSpPr>
            <a:spLocks noGrp="1"/>
          </p:cNvSpPr>
          <p:nvPr>
            <p:ph type="ftr" sz="quarter" idx="4294967295"/>
          </p:nvPr>
        </p:nvSpPr>
        <p:spPr>
          <a:xfrm>
            <a:off x="5862638" y="6461125"/>
            <a:ext cx="2895600" cy="320675"/>
          </a:xfrm>
          <a:prstGeom prst="rect">
            <a:avLst/>
          </a:prstGeom>
        </p:spPr>
        <p:txBody>
          <a:bodyPr/>
          <a:lstStyle/>
          <a:p>
            <a:r>
              <a:rPr lang="en-US" dirty="0" smtClean="0"/>
              <a:t>FPT University</a:t>
            </a:r>
            <a:endParaRPr lang="en-US" dirty="0"/>
          </a:p>
        </p:txBody>
      </p:sp>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NON FUNCTIONAL</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Reliability</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26" name="Table 25"/>
          <p:cNvGraphicFramePr>
            <a:graphicFrameLocks noGrp="1"/>
          </p:cNvGraphicFramePr>
          <p:nvPr/>
        </p:nvGraphicFramePr>
        <p:xfrm>
          <a:off x="2667000" y="1938264"/>
          <a:ext cx="6019799" cy="4505842"/>
        </p:xfrm>
        <a:graphic>
          <a:graphicData uri="http://schemas.openxmlformats.org/drawingml/2006/table">
            <a:tbl>
              <a:tblPr/>
              <a:tblGrid>
                <a:gridCol w="1076712"/>
                <a:gridCol w="1076712"/>
                <a:gridCol w="3866375"/>
              </a:tblGrid>
              <a:tr h="159743">
                <a:tc>
                  <a:txBody>
                    <a:bodyPr/>
                    <a:lstStyle/>
                    <a:p>
                      <a:pPr algn="ctr">
                        <a:lnSpc>
                          <a:spcPct val="115000"/>
                        </a:lnSpc>
                        <a:spcAft>
                          <a:spcPts val="1000"/>
                        </a:spcAft>
                      </a:pPr>
                      <a:r>
                        <a:rPr lang="en-US" sz="1000" b="1" dirty="0">
                          <a:latin typeface="Arial"/>
                          <a:ea typeface="Times New Roman"/>
                          <a:cs typeface="Times New Roman"/>
                        </a:rPr>
                        <a:t>ID</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000" b="1" dirty="0">
                          <a:latin typeface="Arial"/>
                          <a:ea typeface="Times New Roman"/>
                          <a:cs typeface="Times New Roman"/>
                        </a:rPr>
                        <a:t>Metric</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000" b="1" dirty="0">
                          <a:latin typeface="Arial"/>
                          <a:ea typeface="Times New Roman"/>
                          <a:cs typeface="Times New Roman"/>
                        </a:rPr>
                        <a:t>Requirement</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855051">
                <a:tc>
                  <a:txBody>
                    <a:bodyPr/>
                    <a:lstStyle/>
                    <a:p>
                      <a:pPr algn="ctr">
                        <a:lnSpc>
                          <a:spcPct val="115000"/>
                        </a:lnSpc>
                        <a:spcAft>
                          <a:spcPts val="1000"/>
                        </a:spcAft>
                      </a:pPr>
                      <a:endParaRPr lang="en-US" sz="1000" dirty="0" smtClean="0">
                        <a:latin typeface="Arial"/>
                        <a:ea typeface="Times New Roman"/>
                        <a:cs typeface="Times New Roman"/>
                      </a:endParaRPr>
                    </a:p>
                    <a:p>
                      <a:pPr algn="ctr">
                        <a:lnSpc>
                          <a:spcPct val="115000"/>
                        </a:lnSpc>
                        <a:spcAft>
                          <a:spcPts val="1000"/>
                        </a:spcAft>
                      </a:pPr>
                      <a:r>
                        <a:rPr lang="en-US" sz="1000" dirty="0" smtClean="0">
                          <a:latin typeface="Arial"/>
                          <a:ea typeface="Times New Roman"/>
                          <a:cs typeface="Times New Roman"/>
                        </a:rPr>
                        <a:t>REL001</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smtClean="0">
                          <a:latin typeface="Arial"/>
                          <a:ea typeface="Times New Roman"/>
                          <a:cs typeface="Times New Roman"/>
                        </a:rPr>
                        <a:t>POFOD</a:t>
                      </a:r>
                      <a:endParaRPr lang="vi-VN" sz="900" smtClean="0">
                        <a:latin typeface="Calibri"/>
                        <a:ea typeface="Times New Roman"/>
                        <a:cs typeface="Times New Roman"/>
                      </a:endParaRPr>
                    </a:p>
                    <a:p>
                      <a:pPr>
                        <a:lnSpc>
                          <a:spcPct val="115000"/>
                        </a:lnSpc>
                        <a:spcAft>
                          <a:spcPts val="1000"/>
                        </a:spcAft>
                      </a:pPr>
                      <a:r>
                        <a:rPr lang="en-US" sz="1000" smtClean="0">
                          <a:latin typeface="Arial"/>
                          <a:ea typeface="Times New Roman"/>
                          <a:cs typeface="Times New Roman"/>
                        </a:rPr>
                        <a:t>(Probability of failure on demand)</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dirty="0" smtClean="0">
                          <a:latin typeface="Arial"/>
                          <a:ea typeface="Times New Roman"/>
                          <a:cs typeface="Times New Roman"/>
                        </a:rPr>
                        <a:t>0.002</a:t>
                      </a:r>
                      <a:endParaRPr lang="vi-VN" sz="900" dirty="0" smtClean="0">
                        <a:latin typeface="Calibri"/>
                        <a:ea typeface="Times New Roman"/>
                        <a:cs typeface="Times New Roman"/>
                      </a:endParaRPr>
                    </a:p>
                    <a:p>
                      <a:pPr>
                        <a:lnSpc>
                          <a:spcPct val="115000"/>
                        </a:lnSpc>
                        <a:spcAft>
                          <a:spcPts val="1000"/>
                        </a:spcAft>
                      </a:pPr>
                      <a:r>
                        <a:rPr lang="en-US" sz="1000" dirty="0" smtClean="0">
                          <a:latin typeface="Arial"/>
                          <a:ea typeface="Times New Roman"/>
                          <a:cs typeface="Times New Roman"/>
                        </a:rPr>
                        <a:t>In 500 of service requests may result 1 failure on demand</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5051">
                <a:tc>
                  <a:txBody>
                    <a:bodyPr/>
                    <a:lstStyle/>
                    <a:p>
                      <a:pPr algn="ctr">
                        <a:lnSpc>
                          <a:spcPct val="115000"/>
                        </a:lnSpc>
                        <a:spcAft>
                          <a:spcPts val="1000"/>
                        </a:spcAft>
                      </a:pPr>
                      <a:r>
                        <a:rPr lang="en-US" sz="1000">
                          <a:latin typeface="Arial"/>
                          <a:ea typeface="Times New Roman"/>
                          <a:cs typeface="Times New Roman"/>
                        </a:rPr>
                        <a:t>REL002</a:t>
                      </a:r>
                      <a:endParaRPr lang="vi-VN" sz="90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ROCOF</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(Rate of failure occurrence)</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0.005</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In 1000 operational time units, there are 5 failures likely to occur</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5688">
                <a:tc>
                  <a:txBody>
                    <a:bodyPr/>
                    <a:lstStyle/>
                    <a:p>
                      <a:pPr algn="ctr">
                        <a:lnSpc>
                          <a:spcPct val="115000"/>
                        </a:lnSpc>
                        <a:spcAft>
                          <a:spcPts val="1000"/>
                        </a:spcAft>
                      </a:pPr>
                      <a:r>
                        <a:rPr lang="en-US" sz="1000">
                          <a:latin typeface="Arial"/>
                          <a:ea typeface="Times New Roman"/>
                          <a:cs typeface="Times New Roman"/>
                        </a:rPr>
                        <a:t>REL003</a:t>
                      </a:r>
                      <a:endParaRPr lang="vi-VN" sz="90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MTTF</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(Mean time to failure)</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720(h)</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Mean time between two successive failures is 720h</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990">
                <a:tc>
                  <a:txBody>
                    <a:bodyPr/>
                    <a:lstStyle/>
                    <a:p>
                      <a:pPr algn="ctr">
                        <a:lnSpc>
                          <a:spcPct val="115000"/>
                        </a:lnSpc>
                        <a:spcAft>
                          <a:spcPts val="1000"/>
                        </a:spcAft>
                      </a:pPr>
                      <a:r>
                        <a:rPr lang="en-US" sz="1000">
                          <a:latin typeface="Arial"/>
                          <a:ea typeface="Times New Roman"/>
                          <a:cs typeface="Times New Roman"/>
                        </a:rPr>
                        <a:t>REL004</a:t>
                      </a:r>
                      <a:endParaRPr lang="vi-VN" sz="90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AVAIL</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(Availability)</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0.950</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In 1000 hours of operation, the system must be available for at least 950h</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5688">
                <a:tc>
                  <a:txBody>
                    <a:bodyPr/>
                    <a:lstStyle/>
                    <a:p>
                      <a:pPr algn="ctr">
                        <a:lnSpc>
                          <a:spcPct val="115000"/>
                        </a:lnSpc>
                        <a:spcAft>
                          <a:spcPts val="1000"/>
                        </a:spcAft>
                      </a:pPr>
                      <a:r>
                        <a:rPr lang="en-US" sz="1000">
                          <a:latin typeface="Arial"/>
                          <a:ea typeface="Times New Roman"/>
                          <a:cs typeface="Times New Roman"/>
                        </a:rPr>
                        <a:t>REL005</a:t>
                      </a:r>
                      <a:endParaRPr lang="vi-VN" sz="90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MTTR</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(Mean time to repair)</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24(h)</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The system is allowed 24h to be out of operation after it has failed</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6324">
                <a:tc>
                  <a:txBody>
                    <a:bodyPr/>
                    <a:lstStyle/>
                    <a:p>
                      <a:pPr algn="ctr">
                        <a:lnSpc>
                          <a:spcPct val="115000"/>
                        </a:lnSpc>
                        <a:spcAft>
                          <a:spcPts val="1000"/>
                        </a:spcAft>
                      </a:pPr>
                      <a:r>
                        <a:rPr lang="en-US" sz="1000" dirty="0">
                          <a:latin typeface="Arial"/>
                          <a:ea typeface="Times New Roman"/>
                          <a:cs typeface="Times New Roman"/>
                        </a:rPr>
                        <a:t>REL006</a:t>
                      </a:r>
                      <a:endParaRPr lang="vi-VN" sz="900" dirty="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dirty="0">
                          <a:latin typeface="Arial"/>
                          <a:ea typeface="Times New Roman"/>
                          <a:cs typeface="Times New Roman"/>
                        </a:rPr>
                        <a:t>DR</a:t>
                      </a:r>
                      <a:endParaRPr lang="vi-VN" sz="900" dirty="0">
                        <a:latin typeface="Calibri"/>
                        <a:ea typeface="Times New Roman"/>
                        <a:cs typeface="Times New Roman"/>
                      </a:endParaRPr>
                    </a:p>
                    <a:p>
                      <a:pPr>
                        <a:lnSpc>
                          <a:spcPct val="115000"/>
                        </a:lnSpc>
                        <a:spcAft>
                          <a:spcPts val="1000"/>
                        </a:spcAft>
                      </a:pPr>
                      <a:r>
                        <a:rPr lang="en-US" sz="1000" dirty="0">
                          <a:latin typeface="Arial"/>
                          <a:ea typeface="Times New Roman"/>
                          <a:cs typeface="Times New Roman"/>
                        </a:rPr>
                        <a:t>Defect rate</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dirty="0">
                          <a:latin typeface="Arial"/>
                          <a:ea typeface="Times New Roman"/>
                          <a:cs typeface="Times New Roman"/>
                        </a:rPr>
                        <a:t>1 bug / KLOG (thousand lines of code)</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Tree>
    <p:extLst>
      <p:ext uri="{BB962C8B-B14F-4D97-AF65-F5344CB8AC3E}">
        <p14:creationId xmlns="" xmlns:p14="http://schemas.microsoft.com/office/powerpoint/2010/main" val="23217113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Banking Credit System</a:t>
            </a:r>
            <a:endParaRPr lang="en-US" dirty="0"/>
          </a:p>
        </p:txBody>
      </p:sp>
      <p:sp>
        <p:nvSpPr>
          <p:cNvPr id="5" name="Footer Placeholder 4"/>
          <p:cNvSpPr>
            <a:spLocks noGrp="1"/>
          </p:cNvSpPr>
          <p:nvPr>
            <p:ph type="ftr" sz="quarter" idx="4294967295"/>
          </p:nvPr>
        </p:nvSpPr>
        <p:spPr>
          <a:xfrm>
            <a:off x="5862638" y="6461125"/>
            <a:ext cx="2895600" cy="320675"/>
          </a:xfrm>
          <a:prstGeom prst="rect">
            <a:avLst/>
          </a:prstGeom>
        </p:spPr>
        <p:txBody>
          <a:bodyPr/>
          <a:lstStyle/>
          <a:p>
            <a:r>
              <a:rPr lang="en-US" dirty="0" smtClean="0"/>
              <a:t>FPT University</a:t>
            </a:r>
            <a:endParaRPr lang="en-US" dirty="0"/>
          </a:p>
        </p:txBody>
      </p:sp>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NON FUNCTIONAL</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Security</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33" name="Table 32"/>
          <p:cNvGraphicFramePr>
            <a:graphicFrameLocks noGrp="1"/>
          </p:cNvGraphicFramePr>
          <p:nvPr/>
        </p:nvGraphicFramePr>
        <p:xfrm>
          <a:off x="2286000" y="1905001"/>
          <a:ext cx="6172200" cy="4504321"/>
        </p:xfrm>
        <a:graphic>
          <a:graphicData uri="http://schemas.openxmlformats.org/drawingml/2006/table">
            <a:tbl>
              <a:tblPr/>
              <a:tblGrid>
                <a:gridCol w="1975104"/>
                <a:gridCol w="4197096"/>
              </a:tblGrid>
              <a:tr h="160643">
                <a:tc>
                  <a:txBody>
                    <a:bodyPr/>
                    <a:lstStyle/>
                    <a:p>
                      <a:pPr algn="ctr">
                        <a:lnSpc>
                          <a:spcPct val="115000"/>
                        </a:lnSpc>
                        <a:spcAft>
                          <a:spcPts val="1000"/>
                        </a:spcAft>
                      </a:pPr>
                      <a:r>
                        <a:rPr lang="en-US" sz="1400" b="1" dirty="0">
                          <a:latin typeface="Arial"/>
                          <a:ea typeface="Times New Roman"/>
                          <a:cs typeface="Times New Roman"/>
                        </a:rPr>
                        <a:t>ID</a:t>
                      </a:r>
                      <a:endParaRPr lang="vi-VN" sz="1400" dirty="0">
                        <a:latin typeface="Calibri"/>
                        <a:ea typeface="Times New Roman"/>
                        <a:cs typeface="Times New Roman"/>
                      </a:endParaRPr>
                    </a:p>
                  </a:txBody>
                  <a:tcPr marL="26119" marR="261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400" b="1" dirty="0">
                          <a:latin typeface="Arial"/>
                          <a:ea typeface="Times New Roman"/>
                          <a:cs typeface="Times New Roman"/>
                        </a:rPr>
                        <a:t>Type</a:t>
                      </a:r>
                      <a:endParaRPr lang="vi-VN" sz="1400" dirty="0">
                        <a:latin typeface="Calibri"/>
                        <a:ea typeface="Times New Roman"/>
                        <a:cs typeface="Times New Roman"/>
                      </a:endParaRPr>
                    </a:p>
                  </a:txBody>
                  <a:tcPr marL="26119" marR="261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552646">
                <a:tc>
                  <a:txBody>
                    <a:bodyPr/>
                    <a:lstStyle/>
                    <a:p>
                      <a:pPr algn="ctr">
                        <a:lnSpc>
                          <a:spcPct val="115000"/>
                        </a:lnSpc>
                        <a:spcAft>
                          <a:spcPts val="1000"/>
                        </a:spcAft>
                      </a:pPr>
                      <a:r>
                        <a:rPr lang="en-US" sz="1400" dirty="0">
                          <a:latin typeface="Arial"/>
                          <a:ea typeface="Times New Roman"/>
                          <a:cs typeface="Times New Roman"/>
                        </a:rPr>
                        <a:t>SEC001</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Identification</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243">
                <a:tc>
                  <a:txBody>
                    <a:bodyPr/>
                    <a:lstStyle/>
                    <a:p>
                      <a:pPr algn="ctr">
                        <a:lnSpc>
                          <a:spcPct val="115000"/>
                        </a:lnSpc>
                        <a:spcAft>
                          <a:spcPts val="1000"/>
                        </a:spcAft>
                      </a:pPr>
                      <a:r>
                        <a:rPr lang="en-US" sz="1400">
                          <a:latin typeface="Arial"/>
                          <a:ea typeface="Times New Roman"/>
                          <a:cs typeface="Times New Roman"/>
                        </a:rPr>
                        <a:t>SEC002</a:t>
                      </a:r>
                      <a:endParaRPr lang="vi-VN" sz="140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Authentication</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6019">
                <a:tc>
                  <a:txBody>
                    <a:bodyPr/>
                    <a:lstStyle/>
                    <a:p>
                      <a:pPr algn="ctr">
                        <a:lnSpc>
                          <a:spcPct val="115000"/>
                        </a:lnSpc>
                        <a:spcAft>
                          <a:spcPts val="1000"/>
                        </a:spcAft>
                      </a:pPr>
                      <a:r>
                        <a:rPr lang="en-US" sz="1400" dirty="0">
                          <a:latin typeface="Arial"/>
                          <a:ea typeface="Times New Roman"/>
                          <a:cs typeface="Times New Roman"/>
                        </a:rPr>
                        <a:t>SEC003</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Authorization</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5615">
                <a:tc>
                  <a:txBody>
                    <a:bodyPr/>
                    <a:lstStyle/>
                    <a:p>
                      <a:pPr algn="ctr">
                        <a:lnSpc>
                          <a:spcPct val="115000"/>
                        </a:lnSpc>
                        <a:spcAft>
                          <a:spcPts val="1000"/>
                        </a:spcAft>
                      </a:pPr>
                      <a:r>
                        <a:rPr lang="en-US" sz="1400">
                          <a:latin typeface="Arial"/>
                          <a:ea typeface="Times New Roman"/>
                          <a:cs typeface="Times New Roman"/>
                        </a:rPr>
                        <a:t>SEC004</a:t>
                      </a:r>
                      <a:endParaRPr lang="vi-VN" sz="140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Privacy</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3636">
                <a:tc>
                  <a:txBody>
                    <a:bodyPr/>
                    <a:lstStyle/>
                    <a:p>
                      <a:pPr algn="ctr">
                        <a:lnSpc>
                          <a:spcPct val="115000"/>
                        </a:lnSpc>
                        <a:spcAft>
                          <a:spcPts val="1000"/>
                        </a:spcAft>
                      </a:pPr>
                      <a:r>
                        <a:rPr lang="en-US" sz="1400">
                          <a:latin typeface="Arial"/>
                          <a:ea typeface="Times New Roman"/>
                          <a:cs typeface="Times New Roman"/>
                        </a:rPr>
                        <a:t>SEC005</a:t>
                      </a:r>
                      <a:endParaRPr lang="vi-VN" sz="140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Immunity</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798">
                <a:tc>
                  <a:txBody>
                    <a:bodyPr/>
                    <a:lstStyle/>
                    <a:p>
                      <a:pPr algn="ctr">
                        <a:lnSpc>
                          <a:spcPct val="115000"/>
                        </a:lnSpc>
                        <a:spcAft>
                          <a:spcPts val="1000"/>
                        </a:spcAft>
                      </a:pPr>
                      <a:r>
                        <a:rPr lang="en-US" sz="1400">
                          <a:latin typeface="Arial"/>
                          <a:ea typeface="Times New Roman"/>
                          <a:cs typeface="Times New Roman"/>
                        </a:rPr>
                        <a:t>SEC006</a:t>
                      </a:r>
                      <a:endParaRPr lang="vi-VN" sz="140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Integrity</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26"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Tree>
    <p:extLst>
      <p:ext uri="{BB962C8B-B14F-4D97-AF65-F5344CB8AC3E}">
        <p14:creationId xmlns="" xmlns:p14="http://schemas.microsoft.com/office/powerpoint/2010/main" val="3748977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Banking Credit System</a:t>
            </a:r>
            <a:endParaRPr lang="en-US" dirty="0"/>
          </a:p>
        </p:txBody>
      </p:sp>
      <p:sp>
        <p:nvSpPr>
          <p:cNvPr id="5" name="Footer Placeholder 4"/>
          <p:cNvSpPr>
            <a:spLocks noGrp="1"/>
          </p:cNvSpPr>
          <p:nvPr>
            <p:ph type="ftr" sz="quarter" idx="4294967295"/>
          </p:nvPr>
        </p:nvSpPr>
        <p:spPr>
          <a:xfrm>
            <a:off x="5862638" y="6461125"/>
            <a:ext cx="2895600" cy="320675"/>
          </a:xfrm>
          <a:prstGeom prst="rect">
            <a:avLst/>
          </a:prstGeom>
        </p:spPr>
        <p:txBody>
          <a:bodyPr/>
          <a:lstStyle/>
          <a:p>
            <a:r>
              <a:rPr lang="en-US" dirty="0" smtClean="0"/>
              <a:t>FPT University</a:t>
            </a:r>
            <a:endParaRPr lang="en-US" dirty="0"/>
          </a:p>
        </p:txBody>
      </p:sp>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NON FUNCTIONAL</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Portability</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26" name="Table 25"/>
          <p:cNvGraphicFramePr>
            <a:graphicFrameLocks noGrp="1"/>
          </p:cNvGraphicFramePr>
          <p:nvPr/>
        </p:nvGraphicFramePr>
        <p:xfrm>
          <a:off x="2667000" y="1905000"/>
          <a:ext cx="5943600" cy="4064000"/>
        </p:xfrm>
        <a:graphic>
          <a:graphicData uri="http://schemas.openxmlformats.org/drawingml/2006/table">
            <a:tbl>
              <a:tblPr/>
              <a:tblGrid>
                <a:gridCol w="918117"/>
                <a:gridCol w="2053683"/>
                <a:gridCol w="2971800"/>
              </a:tblGrid>
              <a:tr h="147226">
                <a:tc>
                  <a:txBody>
                    <a:bodyPr/>
                    <a:lstStyle/>
                    <a:p>
                      <a:pPr algn="ctr">
                        <a:lnSpc>
                          <a:spcPct val="115000"/>
                        </a:lnSpc>
                        <a:spcAft>
                          <a:spcPts val="1000"/>
                        </a:spcAft>
                      </a:pPr>
                      <a:r>
                        <a:rPr lang="en-US" sz="800" b="1" dirty="0">
                          <a:latin typeface="Arial"/>
                          <a:ea typeface="Times New Roman"/>
                          <a:cs typeface="Times New Roman"/>
                        </a:rPr>
                        <a:t>ID</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800" b="1" dirty="0">
                          <a:latin typeface="Arial"/>
                          <a:ea typeface="Times New Roman"/>
                          <a:cs typeface="Times New Roman"/>
                        </a:rPr>
                        <a:t>Type</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800" b="1">
                          <a:latin typeface="Arial"/>
                          <a:ea typeface="Times New Roman"/>
                          <a:cs typeface="Times New Roman"/>
                        </a:rPr>
                        <a:t>Requirement</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736129">
                <a:tc>
                  <a:txBody>
                    <a:bodyPr/>
                    <a:lstStyle/>
                    <a:p>
                      <a:pPr algn="ctr">
                        <a:lnSpc>
                          <a:spcPct val="115000"/>
                        </a:lnSpc>
                        <a:spcAft>
                          <a:spcPts val="1000"/>
                        </a:spcAft>
                      </a:pPr>
                      <a:r>
                        <a:rPr lang="en-US" sz="800">
                          <a:latin typeface="Arial"/>
                          <a:ea typeface="Times New Roman"/>
                          <a:cs typeface="Times New Roman"/>
                        </a:rPr>
                        <a:t>POR001</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Program portability</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The system must be deployed as an Extranet Website and required to be run successfully on Internet Explorer 7 or upper and other popular browsers such as Firefox and Google Chrome</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677">
                <a:tc>
                  <a:txBody>
                    <a:bodyPr/>
                    <a:lstStyle/>
                    <a:p>
                      <a:pPr algn="ctr">
                        <a:lnSpc>
                          <a:spcPct val="115000"/>
                        </a:lnSpc>
                        <a:spcAft>
                          <a:spcPts val="1000"/>
                        </a:spcAft>
                      </a:pPr>
                      <a:r>
                        <a:rPr lang="en-US" sz="800">
                          <a:latin typeface="Arial"/>
                          <a:ea typeface="Times New Roman"/>
                          <a:cs typeface="Times New Roman"/>
                        </a:rPr>
                        <a:t>POR002</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a:latin typeface="Arial"/>
                          <a:ea typeface="Times New Roman"/>
                          <a:cs typeface="Times New Roman"/>
                        </a:rPr>
                        <a:t>Data portability</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The data of the system must be stored using SQL Server Express 2005 or Oracle database</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8968">
                <a:tc>
                  <a:txBody>
                    <a:bodyPr/>
                    <a:lstStyle/>
                    <a:p>
                      <a:pPr algn="ctr">
                        <a:lnSpc>
                          <a:spcPct val="115000"/>
                        </a:lnSpc>
                        <a:spcAft>
                          <a:spcPts val="1000"/>
                        </a:spcAft>
                      </a:pPr>
                      <a:r>
                        <a:rPr lang="en-US" sz="800">
                          <a:latin typeface="Arial"/>
                          <a:ea typeface="Times New Roman"/>
                          <a:cs typeface="Times New Roman"/>
                        </a:rPr>
                        <a:t>POR003</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End-user portability</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The system is required to have the same look and feel across different browsers. </a:t>
                      </a:r>
                      <a:endParaRPr lang="vi-VN" sz="800" dirty="0">
                        <a:latin typeface="Calibri"/>
                        <a:ea typeface="Times New Roman"/>
                        <a:cs typeface="Times New Roman"/>
                      </a:endParaRPr>
                    </a:p>
                    <a:p>
                      <a:pPr>
                        <a:lnSpc>
                          <a:spcPct val="115000"/>
                        </a:lnSpc>
                        <a:spcAft>
                          <a:spcPts val="1000"/>
                        </a:spcAft>
                      </a:pPr>
                      <a:r>
                        <a:rPr lang="en-US" sz="800" dirty="0">
                          <a:latin typeface="Arial"/>
                          <a:ea typeface="Times New Roman"/>
                          <a:cs typeface="Times New Roman"/>
                        </a:rPr>
                        <a:t>All are displayed according to the standard of Website user interface design: The form of index pages will list all the record, and there is a link to the add, edit and remove page. All the button of saving changes or adding will be put at the bottom of the textboxes. When there are some errors occurred, display red message to the users and require them to do again (if possible). After successfully changing the data, display notification to users. All pages of the application will have the same menu and users can access to functionalities of the system from here.</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734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
            </a:r>
            <a:b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br>
            <a:endParaRPr kumimoji="0" lang="vi-VN"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Tree>
    <p:extLst>
      <p:ext uri="{BB962C8B-B14F-4D97-AF65-F5344CB8AC3E}">
        <p14:creationId xmlns="" xmlns:p14="http://schemas.microsoft.com/office/powerpoint/2010/main" val="31498769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Banking Credit System</a:t>
            </a:r>
            <a:endParaRPr lang="en-US" dirty="0"/>
          </a:p>
        </p:txBody>
      </p:sp>
      <p:sp>
        <p:nvSpPr>
          <p:cNvPr id="5" name="Footer Placeholder 4"/>
          <p:cNvSpPr>
            <a:spLocks noGrp="1"/>
          </p:cNvSpPr>
          <p:nvPr>
            <p:ph type="ftr" sz="quarter" idx="4294967295"/>
          </p:nvPr>
        </p:nvSpPr>
        <p:spPr>
          <a:xfrm>
            <a:off x="5862638" y="6461125"/>
            <a:ext cx="2895600" cy="320675"/>
          </a:xfrm>
          <a:prstGeom prst="rect">
            <a:avLst/>
          </a:prstGeom>
        </p:spPr>
        <p:txBody>
          <a:bodyPr/>
          <a:lstStyle/>
          <a:p>
            <a:r>
              <a:rPr lang="en-US" dirty="0" smtClean="0"/>
              <a:t>FPT University</a:t>
            </a:r>
            <a:endParaRPr lang="en-US" dirty="0"/>
          </a:p>
        </p:txBody>
      </p:sp>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NON FUNCTIONAL</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Performance</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5734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
            </a:r>
            <a:b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br>
            <a:endParaRPr kumimoji="0" lang="vi-VN"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33" name="Table 32"/>
          <p:cNvGraphicFramePr>
            <a:graphicFrameLocks noGrp="1"/>
          </p:cNvGraphicFramePr>
          <p:nvPr/>
        </p:nvGraphicFramePr>
        <p:xfrm>
          <a:off x="2362200" y="2209800"/>
          <a:ext cx="5623560" cy="2230120"/>
        </p:xfrm>
        <a:graphic>
          <a:graphicData uri="http://schemas.openxmlformats.org/drawingml/2006/table">
            <a:tbl>
              <a:tblPr/>
              <a:tblGrid>
                <a:gridCol w="1097280"/>
                <a:gridCol w="1485900"/>
                <a:gridCol w="3040380"/>
              </a:tblGrid>
              <a:tr h="0">
                <a:tc>
                  <a:txBody>
                    <a:bodyPr/>
                    <a:lstStyle/>
                    <a:p>
                      <a:pPr algn="ctr">
                        <a:lnSpc>
                          <a:spcPct val="115000"/>
                        </a:lnSpc>
                        <a:spcAft>
                          <a:spcPts val="1000"/>
                        </a:spcAft>
                      </a:pPr>
                      <a:r>
                        <a:rPr lang="en-US" sz="1200" b="1">
                          <a:latin typeface="Arial"/>
                          <a:ea typeface="Times New Roman"/>
                          <a:cs typeface="Times New Roman"/>
                        </a:rPr>
                        <a:t>ID</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200" b="1">
                          <a:latin typeface="Arial"/>
                          <a:ea typeface="Times New Roman"/>
                          <a:cs typeface="Times New Roman"/>
                        </a:rPr>
                        <a:t>Type</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200" b="1">
                          <a:latin typeface="Arial"/>
                          <a:ea typeface="Times New Roman"/>
                          <a:cs typeface="Times New Roman"/>
                        </a:rPr>
                        <a:t>Requirement</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0">
                <a:tc>
                  <a:txBody>
                    <a:bodyPr/>
                    <a:lstStyle/>
                    <a:p>
                      <a:pPr algn="ctr">
                        <a:lnSpc>
                          <a:spcPct val="115000"/>
                        </a:lnSpc>
                        <a:spcAft>
                          <a:spcPts val="1000"/>
                        </a:spcAft>
                      </a:pPr>
                      <a:r>
                        <a:rPr lang="en-US" sz="1200">
                          <a:latin typeface="Arial"/>
                          <a:ea typeface="Times New Roman"/>
                          <a:cs typeface="Times New Roman"/>
                        </a:rPr>
                        <a:t>PER001</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Arial"/>
                          <a:ea typeface="Times New Roman"/>
                          <a:cs typeface="Times New Roman"/>
                        </a:rPr>
                        <a:t>Response time</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Arial"/>
                          <a:ea typeface="Times New Roman"/>
                          <a:cs typeface="Times New Roman"/>
                        </a:rPr>
                        <a:t>The average time to response for a transaction when managing parameters is 2s and the maximum is 5s.</a:t>
                      </a:r>
                      <a:endParaRPr lang="vi-VN" sz="1100">
                        <a:latin typeface="Calibri"/>
                        <a:ea typeface="Times New Roman"/>
                        <a:cs typeface="Times New Roman"/>
                      </a:endParaRPr>
                    </a:p>
                    <a:p>
                      <a:pPr>
                        <a:lnSpc>
                          <a:spcPct val="115000"/>
                        </a:lnSpc>
                        <a:spcAft>
                          <a:spcPts val="1000"/>
                        </a:spcAft>
                      </a:pPr>
                      <a:r>
                        <a:rPr lang="en-US" sz="1200">
                          <a:latin typeface="Arial"/>
                          <a:ea typeface="Times New Roman"/>
                          <a:cs typeface="Times New Roman"/>
                        </a:rPr>
                        <a:t>The average time to response for a transaction when ranking for customers is 3s and the maximum is 8s</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1000"/>
                        </a:spcAft>
                      </a:pPr>
                      <a:r>
                        <a:rPr lang="en-US" sz="1200">
                          <a:latin typeface="Arial"/>
                          <a:ea typeface="Times New Roman"/>
                          <a:cs typeface="Times New Roman"/>
                        </a:rPr>
                        <a:t>PER002</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Arial"/>
                          <a:ea typeface="Times New Roman"/>
                          <a:cs typeface="Times New Roman"/>
                        </a:rPr>
                        <a:t>Capacity</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Arial"/>
                          <a:ea typeface="Times New Roman"/>
                          <a:cs typeface="Times New Roman"/>
                        </a:rPr>
                        <a:t>The system can accommodate for a maximum number of 1000 users at different locations</a:t>
                      </a:r>
                      <a:endParaRPr lang="vi-V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26"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Tree>
    <p:extLst>
      <p:ext uri="{BB962C8B-B14F-4D97-AF65-F5344CB8AC3E}">
        <p14:creationId xmlns="" xmlns:p14="http://schemas.microsoft.com/office/powerpoint/2010/main" val="6493913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20000"/>
              </a:spcBef>
              <a:spcAft>
                <a:spcPct val="0"/>
              </a:spcAft>
              <a:buClr>
                <a:schemeClr val="hlink"/>
              </a:buClr>
              <a:buSzTx/>
              <a:tabLst/>
              <a:defRPr/>
            </a:pPr>
            <a:endParaRPr lang="en-US" sz="2400" b="1" kern="0" dirty="0" smtClean="0">
              <a:solidFill>
                <a:schemeClr val="accent2">
                  <a:lumMod val="75000"/>
                </a:schemeClr>
              </a:solidFill>
              <a:latin typeface="+mn-lt"/>
            </a:endParaRPr>
          </a:p>
          <a:p>
            <a:pPr marR="0" lvl="0" algn="l" defTabSz="914400" rtl="0" eaLnBrk="1" fontAlgn="base" latinLnBrk="0" hangingPunct="1">
              <a:lnSpc>
                <a:spcPct val="100000"/>
              </a:lnSpc>
              <a:spcBef>
                <a:spcPct val="20000"/>
              </a:spcBef>
              <a:spcAft>
                <a:spcPct val="0"/>
              </a:spcAft>
              <a:buClr>
                <a:schemeClr val="hlink"/>
              </a:buClr>
              <a:buSzTx/>
              <a:tabLst/>
              <a:defRPr/>
            </a:pPr>
            <a:r>
              <a:rPr lang="en-US" sz="2400" b="1" kern="0" dirty="0" smtClean="0">
                <a:solidFill>
                  <a:schemeClr val="accent2">
                    <a:lumMod val="75000"/>
                  </a:schemeClr>
                </a:solidFill>
                <a:latin typeface="+mn-lt"/>
              </a:rPr>
              <a:t>I. </a:t>
            </a:r>
            <a:r>
              <a:rPr lang="en-US" sz="2400" b="1" u="sng" kern="0" dirty="0" smtClean="0">
                <a:solidFill>
                  <a:schemeClr val="accent2">
                    <a:lumMod val="75000"/>
                  </a:schemeClr>
                </a:solidFill>
                <a:latin typeface="+mn-lt"/>
              </a:rPr>
              <a:t>DB design</a:t>
            </a:r>
          </a:p>
          <a:p>
            <a:pPr marR="0" lvl="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742950" lvl="1" indent="-285750">
              <a:spcBef>
                <a:spcPct val="20000"/>
              </a:spcBef>
              <a:buClr>
                <a:schemeClr val="hlink"/>
              </a:buClr>
              <a:buFont typeface="Arial" pitchFamily="34" charset="0"/>
              <a:buChar char="•"/>
              <a:defRPr/>
            </a:pPr>
            <a:r>
              <a:rPr lang="en-US" sz="2000" b="1" u="sng" kern="0" dirty="0">
                <a:solidFill>
                  <a:schemeClr val="accent2">
                    <a:lumMod val="75000"/>
                  </a:schemeClr>
                </a:solidFill>
                <a:latin typeface="+mn-lt"/>
              </a:rPr>
              <a:t>Goal</a:t>
            </a:r>
            <a:r>
              <a:rPr lang="en-US" sz="2000" b="1" u="sng" kern="0" dirty="0" smtClean="0">
                <a:solidFill>
                  <a:schemeClr val="accent2">
                    <a:lumMod val="75000"/>
                  </a:schemeClr>
                </a:solidFill>
                <a:latin typeface="+mn-lt"/>
              </a:rPr>
              <a:t>:</a:t>
            </a:r>
          </a:p>
          <a:p>
            <a:pPr marL="742950" lvl="1" indent="-285750">
              <a:spcBef>
                <a:spcPct val="20000"/>
              </a:spcBef>
              <a:buClr>
                <a:schemeClr val="hlink"/>
              </a:buClr>
              <a:buFont typeface="Arial" pitchFamily="34" charset="0"/>
              <a:buChar char="•"/>
              <a:defRPr/>
            </a:pPr>
            <a:endParaRPr lang="en-US" sz="2000" b="1" u="sng" kern="0" dirty="0">
              <a:solidFill>
                <a:schemeClr val="accent2">
                  <a:lumMod val="75000"/>
                </a:schemeClr>
              </a:solidFill>
              <a:latin typeface="+mn-lt"/>
            </a:endParaRPr>
          </a:p>
          <a:p>
            <a:pPr marL="742950" lvl="1" indent="-285750">
              <a:spcBef>
                <a:spcPct val="20000"/>
              </a:spcBef>
              <a:buClr>
                <a:schemeClr val="hlink"/>
              </a:buClr>
              <a:buFont typeface="Wingdings" pitchFamily="2" charset="2"/>
              <a:buChar char="ü"/>
              <a:defRPr/>
            </a:pPr>
            <a:r>
              <a:rPr lang="en-US" b="1" kern="0" dirty="0" smtClean="0">
                <a:solidFill>
                  <a:schemeClr val="accent2">
                    <a:lumMod val="75000"/>
                  </a:schemeClr>
                </a:solidFill>
                <a:latin typeface="+mn-lt"/>
              </a:rPr>
              <a:t> </a:t>
            </a:r>
            <a:r>
              <a:rPr lang="en-US" b="1" kern="0" dirty="0">
                <a:solidFill>
                  <a:schemeClr val="accent2">
                    <a:lumMod val="75000"/>
                  </a:schemeClr>
                </a:solidFill>
                <a:latin typeface="+mn-lt"/>
              </a:rPr>
              <a:t>Solve business requirement. </a:t>
            </a:r>
          </a:p>
          <a:p>
            <a:pPr marL="742950" lvl="1" indent="-285750">
              <a:spcBef>
                <a:spcPct val="20000"/>
              </a:spcBef>
              <a:buClr>
                <a:schemeClr val="hlink"/>
              </a:buClr>
              <a:buFont typeface="Wingdings" pitchFamily="2" charset="2"/>
              <a:buChar char="ü"/>
              <a:defRPr/>
            </a:pPr>
            <a:r>
              <a:rPr lang="en-US" b="1" kern="0" dirty="0">
                <a:solidFill>
                  <a:schemeClr val="accent2">
                    <a:lumMod val="75000"/>
                  </a:schemeClr>
                </a:solidFill>
                <a:latin typeface="+mn-lt"/>
              </a:rPr>
              <a:t>Following 3 Normal Form</a:t>
            </a:r>
          </a:p>
          <a:p>
            <a:pPr marL="742950" lvl="1" indent="-285750">
              <a:spcBef>
                <a:spcPct val="20000"/>
              </a:spcBef>
              <a:buClr>
                <a:schemeClr val="hlink"/>
              </a:buClr>
              <a:buFont typeface="Wingdings" pitchFamily="2" charset="2"/>
              <a:buChar char="ü"/>
              <a:defRPr/>
            </a:pPr>
            <a:r>
              <a:rPr lang="en-US" b="1" kern="0" dirty="0">
                <a:solidFill>
                  <a:schemeClr val="accent2">
                    <a:lumMod val="75000"/>
                  </a:schemeClr>
                </a:solidFill>
                <a:latin typeface="+mn-lt"/>
              </a:rPr>
              <a:t>Inherit customer data</a:t>
            </a:r>
          </a:p>
          <a:p>
            <a:pPr marL="742950" lvl="1" indent="-285750">
              <a:spcBef>
                <a:spcPct val="20000"/>
              </a:spcBef>
              <a:buClr>
                <a:schemeClr val="hlink"/>
              </a:buClr>
              <a:buFont typeface="Arial" pitchFamily="34" charset="0"/>
              <a:buChar char="•"/>
              <a:defRPr/>
            </a:pPr>
            <a:r>
              <a:rPr lang="en-US" sz="2000" b="1" u="sng" kern="0" dirty="0">
                <a:solidFill>
                  <a:schemeClr val="accent2">
                    <a:lumMod val="75000"/>
                  </a:schemeClr>
                </a:solidFill>
                <a:latin typeface="+mn-lt"/>
              </a:rPr>
              <a:t>Approach</a:t>
            </a:r>
            <a:r>
              <a:rPr lang="en-US" sz="2000" b="1" u="sng" kern="0" dirty="0" smtClean="0">
                <a:solidFill>
                  <a:schemeClr val="accent2">
                    <a:lumMod val="75000"/>
                  </a:schemeClr>
                </a:solidFill>
                <a:latin typeface="+mn-lt"/>
              </a:rPr>
              <a:t>:</a:t>
            </a:r>
          </a:p>
          <a:p>
            <a:pPr marL="742950" lvl="1" indent="-285750">
              <a:spcBef>
                <a:spcPct val="20000"/>
              </a:spcBef>
              <a:buClr>
                <a:schemeClr val="hlink"/>
              </a:buClr>
              <a:buFont typeface="Arial" pitchFamily="34" charset="0"/>
              <a:buChar char="•"/>
              <a:defRPr/>
            </a:pPr>
            <a:endParaRPr lang="en-US" sz="2000" b="1" u="sng" kern="0" dirty="0">
              <a:solidFill>
                <a:schemeClr val="accent2">
                  <a:lumMod val="75000"/>
                </a:schemeClr>
              </a:solidFill>
              <a:latin typeface="+mn-lt"/>
            </a:endParaRPr>
          </a:p>
          <a:p>
            <a:pPr marL="742950" lvl="1" indent="-285750">
              <a:spcBef>
                <a:spcPct val="20000"/>
              </a:spcBef>
              <a:buClr>
                <a:schemeClr val="hlink"/>
              </a:buClr>
              <a:buFont typeface="Wingdings" pitchFamily="2" charset="2"/>
              <a:buChar char="ü"/>
              <a:defRPr/>
            </a:pPr>
            <a:r>
              <a:rPr lang="en-US" b="1" kern="0" dirty="0">
                <a:solidFill>
                  <a:schemeClr val="accent2">
                    <a:lumMod val="75000"/>
                  </a:schemeClr>
                </a:solidFill>
                <a:latin typeface="+mn-lt"/>
              </a:rPr>
              <a:t>Bottom up</a:t>
            </a:r>
          </a:p>
          <a:p>
            <a:pPr marL="742950" lvl="1" indent="-285750">
              <a:spcBef>
                <a:spcPct val="20000"/>
              </a:spcBef>
              <a:buClr>
                <a:schemeClr val="hlink"/>
              </a:buClr>
              <a:buFont typeface="Wingdings" pitchFamily="2" charset="2"/>
              <a:buChar char="ü"/>
              <a:defRPr/>
            </a:pPr>
            <a:r>
              <a:rPr lang="en-US" b="1" kern="0" dirty="0">
                <a:solidFill>
                  <a:schemeClr val="accent2">
                    <a:lumMod val="75000"/>
                  </a:schemeClr>
                </a:solidFill>
                <a:latin typeface="+mn-lt"/>
              </a:rPr>
              <a:t>Design and edit, review, mere in Visio then create DB </a:t>
            </a:r>
          </a:p>
          <a:p>
            <a:pPr marL="742950" lvl="1" indent="-285750">
              <a:spcBef>
                <a:spcPct val="20000"/>
              </a:spcBef>
              <a:buClr>
                <a:schemeClr val="hlink"/>
              </a:buClr>
              <a:buFont typeface="Arial" pitchFamily="34" charset="0"/>
              <a:buChar char="•"/>
              <a:defRPr/>
            </a:pPr>
            <a:r>
              <a:rPr lang="en-US" b="1" kern="0" dirty="0" smtClean="0">
                <a:solidFill>
                  <a:schemeClr val="accent2">
                    <a:lumMod val="75000"/>
                  </a:schemeClr>
                </a:solidFill>
                <a:latin typeface="+mn-lt"/>
              </a:rPr>
              <a:t>Result:</a:t>
            </a:r>
          </a:p>
          <a:p>
            <a:pPr lvl="1">
              <a:spcBef>
                <a:spcPct val="20000"/>
              </a:spcBef>
              <a:buClr>
                <a:schemeClr val="hlink"/>
              </a:buClr>
              <a:defRPr/>
            </a:pPr>
            <a:r>
              <a:rPr lang="en-US" b="1" kern="0" dirty="0" smtClean="0">
                <a:solidFill>
                  <a:schemeClr val="accent2">
                    <a:lumMod val="75000"/>
                  </a:schemeClr>
                </a:solidFill>
                <a:latin typeface="+mn-lt"/>
              </a:rPr>
              <a:t>Picture design in </a:t>
            </a:r>
            <a:r>
              <a:rPr lang="en-US" b="1" kern="0" dirty="0">
                <a:solidFill>
                  <a:schemeClr val="accent2">
                    <a:lumMod val="75000"/>
                  </a:schemeClr>
                </a:solidFill>
                <a:latin typeface="+mn-lt"/>
              </a:rPr>
              <a:t>V</a:t>
            </a:r>
            <a:r>
              <a:rPr lang="en-US" b="1" kern="0" dirty="0" smtClean="0">
                <a:solidFill>
                  <a:schemeClr val="accent2">
                    <a:lumMod val="75000"/>
                  </a:schemeClr>
                </a:solidFill>
                <a:latin typeface="+mn-lt"/>
              </a:rPr>
              <a:t>isio </a:t>
            </a:r>
          </a:p>
          <a:p>
            <a:pPr lvl="1">
              <a:spcBef>
                <a:spcPct val="20000"/>
              </a:spcBef>
              <a:buClr>
                <a:schemeClr val="hlink"/>
              </a:buClr>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Slide Number Placeholder 1"/>
          <p:cNvSpPr>
            <a:spLocks noGrp="1"/>
          </p:cNvSpPr>
          <p:nvPr>
            <p:ph type="sldNum" sz="quarter" idx="12"/>
          </p:nvPr>
        </p:nvSpPr>
        <p:spPr/>
        <p:txBody>
          <a:bodyPr/>
          <a:lstStyle/>
          <a:p>
            <a:pPr algn="r"/>
            <a:fld id="{4AA65D23-FF0D-4347-939A-5B9B0E2928D3}" type="slidenum">
              <a:rPr lang="en-US" smtClean="0"/>
              <a:pPr algn="r"/>
              <a:t>28</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 xmlns:p14="http://schemas.microsoft.com/office/powerpoint/2010/main" val="24418001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20000"/>
              </a:spcBef>
              <a:spcAft>
                <a:spcPct val="0"/>
              </a:spcAft>
              <a:buClr>
                <a:schemeClr val="hlink"/>
              </a:buClr>
              <a:buSzTx/>
              <a:tabLst/>
              <a:defRPr/>
            </a:pPr>
            <a:r>
              <a:rPr lang="en-US" sz="2400" b="1" kern="0" dirty="0" smtClean="0">
                <a:solidFill>
                  <a:schemeClr val="accent2">
                    <a:lumMod val="75000"/>
                  </a:schemeClr>
                </a:solidFill>
                <a:latin typeface="+mn-lt"/>
              </a:rPr>
              <a:t>DB design</a:t>
            </a:r>
          </a:p>
          <a:p>
            <a:pPr marR="0" lvl="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lvl="1">
              <a:spcBef>
                <a:spcPct val="20000"/>
              </a:spcBef>
              <a:buClr>
                <a:schemeClr val="hlink"/>
              </a:buClr>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pic>
        <p:nvPicPr>
          <p:cNvPr id="2050" name="Picture 2" descr="C:\Users\ChinhPLQ\Desktop\image\Pig 3.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123149" y="1397048"/>
            <a:ext cx="6716051" cy="5156152"/>
          </a:xfrm>
          <a:prstGeom prst="rect">
            <a:avLst/>
          </a:prstGeom>
          <a:noFill/>
          <a:extLst>
            <a:ext uri="{909E8E84-426E-40DD-AFC4-6F175D3DCCD1}">
              <a14:hiddenFill xmlns=""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pPr algn="r"/>
            <a:fld id="{4AA65D23-FF0D-4347-939A-5B9B0E2928D3}" type="slidenum">
              <a:rPr lang="en-US" smtClean="0"/>
              <a:pPr algn="r"/>
              <a:t>29</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 xmlns:p14="http://schemas.microsoft.com/office/powerpoint/2010/main" val="2224861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209800" y="1143000"/>
            <a:ext cx="6553200" cy="762000"/>
          </a:xfrm>
          <a:prstGeom prst="rect">
            <a:avLst/>
          </a:prstGeom>
          <a:noFill/>
          <a:ln w="9525">
            <a:noFill/>
            <a:miter lim="800000"/>
            <a:headEnd/>
            <a:tailEnd/>
          </a:ln>
          <a:effectLst/>
        </p:spPr>
        <p:txBody>
          <a:bodyPr/>
          <a:lstStyle/>
          <a:p>
            <a:pPr marL="342900" indent="-342900">
              <a:spcBef>
                <a:spcPct val="20000"/>
              </a:spcBef>
              <a:buClr>
                <a:schemeClr val="hlink"/>
              </a:buClr>
            </a:pPr>
            <a:r>
              <a:rPr lang="en-US" sz="2800" b="1" dirty="0">
                <a:solidFill>
                  <a:srgbClr val="337DC0"/>
                </a:solidFill>
              </a:rPr>
              <a:t>GROUP INTRODUCTION</a:t>
            </a:r>
          </a:p>
          <a:p>
            <a:pPr marL="342900" indent="-342900">
              <a:spcBef>
                <a:spcPct val="20000"/>
              </a:spcBef>
              <a:buClr>
                <a:schemeClr val="hlink"/>
              </a:buClr>
            </a:pPr>
            <a:endParaRPr lang="en-US" sz="1400" b="1" dirty="0">
              <a:solidFill>
                <a:srgbClr val="337DC0"/>
              </a:solidFill>
            </a:endParaRPr>
          </a:p>
          <a:p>
            <a:pPr marL="342900" indent="-342900">
              <a:spcBef>
                <a:spcPct val="20000"/>
              </a:spcBef>
              <a:buClr>
                <a:schemeClr val="hlink"/>
              </a:buClr>
              <a:buFontTx/>
              <a:buChar char="•"/>
            </a:pPr>
            <a:r>
              <a:rPr lang="en-US" sz="1400" b="1" dirty="0">
                <a:solidFill>
                  <a:srgbClr val="337DC0"/>
                </a:solidFill>
              </a:rPr>
              <a:t>Project name: Credit Ranking System</a:t>
            </a:r>
          </a:p>
          <a:p>
            <a:pPr marL="342900" indent="-342900">
              <a:spcBef>
                <a:spcPct val="20000"/>
              </a:spcBef>
              <a:buClr>
                <a:schemeClr val="hlink"/>
              </a:buClr>
              <a:buFontTx/>
              <a:buChar char="•"/>
            </a:pPr>
            <a:r>
              <a:rPr lang="en-US" sz="1400" b="1" dirty="0">
                <a:solidFill>
                  <a:srgbClr val="337DC0"/>
                </a:solidFill>
              </a:rPr>
              <a:t>Supervisor: Mr. </a:t>
            </a:r>
            <a:r>
              <a:rPr lang="en-US" sz="1400" b="1" dirty="0" err="1">
                <a:solidFill>
                  <a:srgbClr val="337DC0"/>
                </a:solidFill>
              </a:rPr>
              <a:t>Quang</a:t>
            </a:r>
            <a:r>
              <a:rPr lang="en-US" sz="1400" b="1" dirty="0">
                <a:solidFill>
                  <a:srgbClr val="337DC0"/>
                </a:solidFill>
              </a:rPr>
              <a:t> LT</a:t>
            </a:r>
          </a:p>
          <a:p>
            <a:pPr marL="342900" indent="-342900">
              <a:spcBef>
                <a:spcPct val="20000"/>
              </a:spcBef>
              <a:buClr>
                <a:schemeClr val="hlink"/>
              </a:buClr>
              <a:buFontTx/>
              <a:buChar char="•"/>
            </a:pPr>
            <a:r>
              <a:rPr lang="en-US" sz="1400" b="1" dirty="0">
                <a:solidFill>
                  <a:srgbClr val="337DC0"/>
                </a:solidFill>
              </a:rPr>
              <a:t>Students:</a:t>
            </a:r>
          </a:p>
          <a:p>
            <a:pPr marL="342900" indent="-342900">
              <a:spcBef>
                <a:spcPct val="20000"/>
              </a:spcBef>
              <a:buClr>
                <a:schemeClr val="hlink"/>
              </a:buClr>
            </a:pPr>
            <a:r>
              <a:rPr lang="en-US" sz="1400" b="1" dirty="0">
                <a:solidFill>
                  <a:srgbClr val="337DC0"/>
                </a:solidFill>
              </a:rPr>
              <a:t>- </a:t>
            </a:r>
            <a:r>
              <a:rPr lang="en-US" sz="1400" b="1" dirty="0" err="1">
                <a:solidFill>
                  <a:srgbClr val="337DC0"/>
                </a:solidFill>
              </a:rPr>
              <a:t>Đào</a:t>
            </a:r>
            <a:r>
              <a:rPr lang="en-US" sz="1400" b="1" dirty="0">
                <a:solidFill>
                  <a:srgbClr val="337DC0"/>
                </a:solidFill>
              </a:rPr>
              <a:t> Mai Ly</a:t>
            </a:r>
          </a:p>
          <a:p>
            <a:pPr marL="342900" indent="-342900">
              <a:spcBef>
                <a:spcPct val="20000"/>
              </a:spcBef>
              <a:buClr>
                <a:schemeClr val="hlink"/>
              </a:buClr>
            </a:pPr>
            <a:r>
              <a:rPr lang="en-US" sz="1400" b="1" dirty="0">
                <a:solidFill>
                  <a:srgbClr val="337DC0"/>
                </a:solidFill>
              </a:rPr>
              <a:t>- </a:t>
            </a:r>
            <a:r>
              <a:rPr lang="en-US" sz="1400" b="1" dirty="0" err="1">
                <a:solidFill>
                  <a:srgbClr val="337DC0"/>
                </a:solidFill>
              </a:rPr>
              <a:t>Trần</a:t>
            </a:r>
            <a:r>
              <a:rPr lang="en-US" sz="1400" b="1" dirty="0">
                <a:solidFill>
                  <a:srgbClr val="337DC0"/>
                </a:solidFill>
              </a:rPr>
              <a:t> </a:t>
            </a:r>
            <a:r>
              <a:rPr lang="en-US" sz="1400" b="1" dirty="0" err="1">
                <a:solidFill>
                  <a:srgbClr val="337DC0"/>
                </a:solidFill>
              </a:rPr>
              <a:t>Thị</a:t>
            </a:r>
            <a:r>
              <a:rPr lang="en-US" sz="1400" b="1" dirty="0">
                <a:solidFill>
                  <a:srgbClr val="337DC0"/>
                </a:solidFill>
              </a:rPr>
              <a:t> </a:t>
            </a:r>
            <a:r>
              <a:rPr lang="en-US" sz="1400" b="1" dirty="0" err="1">
                <a:solidFill>
                  <a:srgbClr val="337DC0"/>
                </a:solidFill>
              </a:rPr>
              <a:t>Hương</a:t>
            </a:r>
            <a:r>
              <a:rPr lang="en-US" sz="1400" b="1" dirty="0">
                <a:solidFill>
                  <a:srgbClr val="337DC0"/>
                </a:solidFill>
              </a:rPr>
              <a:t> </a:t>
            </a:r>
            <a:r>
              <a:rPr lang="en-US" sz="1400" b="1" dirty="0" err="1">
                <a:solidFill>
                  <a:srgbClr val="337DC0"/>
                </a:solidFill>
              </a:rPr>
              <a:t>Giang</a:t>
            </a:r>
            <a:endParaRPr lang="en-US" sz="1400" b="1" dirty="0">
              <a:solidFill>
                <a:srgbClr val="337DC0"/>
              </a:solidFill>
            </a:endParaRPr>
          </a:p>
          <a:p>
            <a:pPr marL="342900" indent="-342900">
              <a:spcBef>
                <a:spcPct val="20000"/>
              </a:spcBef>
              <a:buClr>
                <a:schemeClr val="hlink"/>
              </a:buClr>
            </a:pPr>
            <a:r>
              <a:rPr lang="en-US" sz="1400" b="1" dirty="0">
                <a:solidFill>
                  <a:srgbClr val="337DC0"/>
                </a:solidFill>
              </a:rPr>
              <a:t>- </a:t>
            </a:r>
            <a:r>
              <a:rPr lang="en-US" sz="1400" b="1" dirty="0" err="1">
                <a:solidFill>
                  <a:srgbClr val="337DC0"/>
                </a:solidFill>
              </a:rPr>
              <a:t>Phạm</a:t>
            </a:r>
            <a:r>
              <a:rPr lang="en-US" sz="1400" b="1" dirty="0">
                <a:solidFill>
                  <a:srgbClr val="337DC0"/>
                </a:solidFill>
              </a:rPr>
              <a:t> </a:t>
            </a:r>
            <a:r>
              <a:rPr lang="en-US" sz="1400" b="1" dirty="0" err="1">
                <a:solidFill>
                  <a:srgbClr val="337DC0"/>
                </a:solidFill>
              </a:rPr>
              <a:t>Thị</a:t>
            </a:r>
            <a:r>
              <a:rPr lang="en-US" sz="1400" b="1" dirty="0">
                <a:solidFill>
                  <a:srgbClr val="337DC0"/>
                </a:solidFill>
              </a:rPr>
              <a:t> </a:t>
            </a:r>
            <a:r>
              <a:rPr lang="en-US" sz="1400" b="1" dirty="0" err="1">
                <a:solidFill>
                  <a:srgbClr val="337DC0"/>
                </a:solidFill>
              </a:rPr>
              <a:t>Phương</a:t>
            </a:r>
            <a:r>
              <a:rPr lang="en-US" sz="1400" b="1" dirty="0">
                <a:solidFill>
                  <a:srgbClr val="337DC0"/>
                </a:solidFill>
              </a:rPr>
              <a:t> </a:t>
            </a:r>
            <a:r>
              <a:rPr lang="en-US" sz="1400" b="1" dirty="0" err="1">
                <a:solidFill>
                  <a:srgbClr val="337DC0"/>
                </a:solidFill>
              </a:rPr>
              <a:t>Thảo</a:t>
            </a:r>
            <a:endParaRPr lang="en-US" sz="1400" b="1" dirty="0">
              <a:solidFill>
                <a:srgbClr val="337DC0"/>
              </a:solidFill>
            </a:endParaRPr>
          </a:p>
          <a:p>
            <a:pPr marL="342900" indent="-342900">
              <a:spcBef>
                <a:spcPct val="20000"/>
              </a:spcBef>
              <a:buClr>
                <a:schemeClr val="hlink"/>
              </a:buClr>
            </a:pPr>
            <a:r>
              <a:rPr lang="en-US" sz="1400" b="1" dirty="0">
                <a:solidFill>
                  <a:srgbClr val="337DC0"/>
                </a:solidFill>
              </a:rPr>
              <a:t>- </a:t>
            </a:r>
            <a:r>
              <a:rPr lang="en-US" sz="1400" b="1" dirty="0" err="1">
                <a:solidFill>
                  <a:srgbClr val="337DC0"/>
                </a:solidFill>
              </a:rPr>
              <a:t>Phan</a:t>
            </a:r>
            <a:r>
              <a:rPr lang="en-US" sz="1400" b="1" dirty="0">
                <a:solidFill>
                  <a:srgbClr val="337DC0"/>
                </a:solidFill>
              </a:rPr>
              <a:t> </a:t>
            </a:r>
            <a:r>
              <a:rPr lang="en-US" sz="1400" b="1" dirty="0" err="1">
                <a:solidFill>
                  <a:srgbClr val="337DC0"/>
                </a:solidFill>
              </a:rPr>
              <a:t>Lê</a:t>
            </a:r>
            <a:r>
              <a:rPr lang="en-US" sz="1400" b="1" dirty="0">
                <a:solidFill>
                  <a:srgbClr val="337DC0"/>
                </a:solidFill>
              </a:rPr>
              <a:t> </a:t>
            </a:r>
            <a:r>
              <a:rPr lang="en-US" sz="1400" b="1" dirty="0" err="1">
                <a:solidFill>
                  <a:srgbClr val="337DC0"/>
                </a:solidFill>
              </a:rPr>
              <a:t>Quang</a:t>
            </a:r>
            <a:r>
              <a:rPr lang="en-US" sz="1400" b="1" dirty="0">
                <a:solidFill>
                  <a:srgbClr val="337DC0"/>
                </a:solidFill>
              </a:rPr>
              <a:t> </a:t>
            </a:r>
            <a:r>
              <a:rPr lang="en-US" sz="1400" b="1" dirty="0" err="1">
                <a:solidFill>
                  <a:srgbClr val="337DC0"/>
                </a:solidFill>
              </a:rPr>
              <a:t>Chính</a:t>
            </a:r>
            <a:endParaRPr lang="en-US" sz="1400" b="1" dirty="0">
              <a:solidFill>
                <a:srgbClr val="337DC0"/>
              </a:solidFill>
            </a:endParaRPr>
          </a:p>
          <a:p>
            <a:pPr marL="342900" indent="-342900">
              <a:spcBef>
                <a:spcPct val="20000"/>
              </a:spcBef>
              <a:buClr>
                <a:schemeClr val="hlink"/>
              </a:buClr>
            </a:pPr>
            <a:r>
              <a:rPr lang="en-US" sz="1400" b="1" dirty="0">
                <a:solidFill>
                  <a:srgbClr val="337DC0"/>
                </a:solidFill>
              </a:rPr>
              <a:t>- </a:t>
            </a:r>
            <a:r>
              <a:rPr lang="en-US" sz="1400" b="1" dirty="0" err="1">
                <a:solidFill>
                  <a:srgbClr val="337DC0"/>
                </a:solidFill>
              </a:rPr>
              <a:t>Nguyễn</a:t>
            </a:r>
            <a:r>
              <a:rPr lang="en-US" sz="1400" b="1" dirty="0">
                <a:solidFill>
                  <a:srgbClr val="337DC0"/>
                </a:solidFill>
              </a:rPr>
              <a:t> </a:t>
            </a:r>
            <a:r>
              <a:rPr lang="en-US" sz="1400" b="1" dirty="0" err="1">
                <a:solidFill>
                  <a:srgbClr val="337DC0"/>
                </a:solidFill>
              </a:rPr>
              <a:t>Thanh</a:t>
            </a:r>
            <a:r>
              <a:rPr lang="en-US" sz="1400" b="1" dirty="0">
                <a:solidFill>
                  <a:srgbClr val="337DC0"/>
                </a:solidFill>
              </a:rPr>
              <a:t> Long</a:t>
            </a:r>
          </a:p>
        </p:txBody>
      </p:sp>
      <p:grpSp>
        <p:nvGrpSpPr>
          <p:cNvPr id="2" name="Group 25"/>
          <p:cNvGrpSpPr>
            <a:grpSpLocks/>
          </p:cNvGrpSpPr>
          <p:nvPr/>
        </p:nvGrpSpPr>
        <p:grpSpPr bwMode="auto">
          <a:xfrm>
            <a:off x="76200" y="838200"/>
            <a:ext cx="1828800" cy="5105400"/>
            <a:chOff x="76200" y="838200"/>
            <a:chExt cx="1828800" cy="5105400"/>
          </a:xfrm>
        </p:grpSpPr>
        <p:grpSp>
          <p:nvGrpSpPr>
            <p:cNvPr id="3" name="Group 21"/>
            <p:cNvGrpSpPr>
              <a:grpSpLocks/>
            </p:cNvGrpSpPr>
            <p:nvPr/>
          </p:nvGrpSpPr>
          <p:grpSpPr bwMode="auto">
            <a:xfrm>
              <a:off x="76200" y="838200"/>
              <a:ext cx="1828800" cy="5105400"/>
              <a:chOff x="76200" y="1600200"/>
              <a:chExt cx="1828800" cy="5105400"/>
            </a:xfrm>
          </p:grpSpPr>
          <p:sp>
            <p:nvSpPr>
              <p:cNvPr id="21" name="Rounded Rectangle 2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endParaRPr lang="en-US" dirty="0"/>
              </a:p>
            </p:txBody>
          </p:sp>
          <p:sp>
            <p:nvSpPr>
              <p:cNvPr id="23" name="Rounded Rectangle 22"/>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28" name="Rounded Rectangle 27"/>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29" name="Rounded Rectangle 28"/>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31" name="Rounded Rectangle 3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32" name="Rounded Rectangle 3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34" name="Rounded Rectangle 33"/>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37" name="Rounded Rectangle 36"/>
              <p:cNvSpPr/>
              <p:nvPr/>
            </p:nvSpPr>
            <p:spPr>
              <a:xfrm>
                <a:off x="381000" y="1981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38" name="Rounded Rectangle 37"/>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39" name="Rounded Rectangle 38"/>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42" name="Rounded Rectangle 4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25" name="Rounded Rectangle 2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grpSp>
        <p:nvGrpSpPr>
          <p:cNvPr id="6"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7"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sp>
        <p:nvSpPr>
          <p:cNvPr id="24" name="Slide Number Placeholder 23"/>
          <p:cNvSpPr>
            <a:spLocks noGrp="1"/>
          </p:cNvSpPr>
          <p:nvPr>
            <p:ph type="sldNum" sz="quarter" idx="12"/>
          </p:nvPr>
        </p:nvSpPr>
        <p:spPr/>
        <p:txBody>
          <a:bodyPr/>
          <a:lstStyle/>
          <a:p>
            <a:pPr algn="r"/>
            <a:fld id="{4AA65D23-FF0D-4347-939A-5B9B0E2928D3}" type="slidenum">
              <a:rPr lang="en-US" smtClean="0"/>
              <a:pPr algn="r"/>
              <a:t>3</a:t>
            </a:fld>
            <a:endParaRPr lang="en-US" dirty="0"/>
          </a:p>
        </p:txBody>
      </p:sp>
      <p:sp>
        <p:nvSpPr>
          <p:cNvPr id="5" name="Date Placeholder 4"/>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400" b="1" i="0" u="none" strike="noStrike" kern="0" cap="none" spc="0" normalizeH="0" baseline="0" noProof="0" dirty="0" smtClean="0">
                <a:ln>
                  <a:noFill/>
                </a:ln>
                <a:solidFill>
                  <a:schemeClr val="accent2">
                    <a:lumMod val="75000"/>
                  </a:schemeClr>
                </a:solidFill>
                <a:effectLst/>
                <a:uLnTx/>
                <a:uFillTx/>
                <a:latin typeface="+mn-lt"/>
              </a:rPr>
              <a:t>High Level design</a:t>
            </a:r>
            <a:endParaRPr lang="en-US" sz="2400" b="1" kern="0" dirty="0" smtClean="0">
              <a:solidFill>
                <a:schemeClr val="accent2">
                  <a:lumMod val="75000"/>
                </a:schemeClr>
              </a:solidFill>
              <a:latin typeface="+mn-lt"/>
            </a:endParaRPr>
          </a:p>
          <a:p>
            <a:pPr marR="0" lvl="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rPr>
              <a:t>Base</a:t>
            </a:r>
            <a:r>
              <a:rPr kumimoji="0" lang="en-US" b="1" i="0" u="none" strike="noStrike" kern="0" cap="none" spc="0" normalizeH="0" noProof="0" dirty="0" smtClean="0">
                <a:ln>
                  <a:noFill/>
                </a:ln>
                <a:solidFill>
                  <a:schemeClr val="accent2">
                    <a:lumMod val="75000"/>
                  </a:schemeClr>
                </a:solidFill>
                <a:effectLst/>
                <a:uLnTx/>
                <a:uFillTx/>
                <a:latin typeface="+mn-lt"/>
                <a:ea typeface="+mn-ea"/>
                <a:cs typeface="+mn-cs"/>
              </a:rPr>
              <a:t> on non-Function</a:t>
            </a:r>
            <a:r>
              <a:rPr lang="en-US" b="1" kern="0" dirty="0" smtClean="0">
                <a:solidFill>
                  <a:schemeClr val="accent2">
                    <a:lumMod val="75000"/>
                  </a:schemeClr>
                </a:solidFill>
                <a:latin typeface="+mn-lt"/>
              </a:rPr>
              <a:t>al requirement:</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Need a lot of user using common DB</a:t>
            </a:r>
          </a:p>
          <a:p>
            <a:pPr lvl="1">
              <a:spcBef>
                <a:spcPct val="20000"/>
              </a:spcBef>
              <a:buClr>
                <a:schemeClr val="hlink"/>
              </a:buClr>
              <a:defRPr/>
            </a:pPr>
            <a:r>
              <a:rPr lang="en-US" b="1" kern="0" dirty="0" smtClean="0">
                <a:solidFill>
                  <a:schemeClr val="accent2">
                    <a:lumMod val="75000"/>
                  </a:schemeClr>
                </a:solidFill>
                <a:latin typeface="+mn-lt"/>
              </a:rPr>
              <a:t>We develop a three layer architecture </a:t>
            </a:r>
            <a:endParaRPr lang="en-US" b="1" kern="0" dirty="0">
              <a:solidFill>
                <a:schemeClr val="accent2">
                  <a:lumMod val="75000"/>
                </a:schemeClr>
              </a:solidFill>
              <a:latin typeface="+mn-lt"/>
            </a:endParaRPr>
          </a:p>
          <a:p>
            <a:pPr lvl="1">
              <a:spcBef>
                <a:spcPct val="20000"/>
              </a:spcBef>
              <a:buClr>
                <a:schemeClr val="hlink"/>
              </a:buClr>
              <a:defRPr/>
            </a:pPr>
            <a:endParaRPr lang="en-US" b="1" kern="0" dirty="0" smtClean="0">
              <a:solidFill>
                <a:schemeClr val="accent2">
                  <a:lumMod val="75000"/>
                </a:schemeClr>
              </a:solidFill>
              <a:latin typeface="+mn-lt"/>
            </a:endParaRPr>
          </a:p>
          <a:p>
            <a:pPr lvl="1">
              <a:spcBef>
                <a:spcPct val="20000"/>
              </a:spcBef>
              <a:buClr>
                <a:schemeClr val="hlink"/>
              </a:buClr>
              <a:defRPr/>
            </a:pPr>
            <a:endParaRPr lang="en-US" dirty="0"/>
          </a:p>
          <a:p>
            <a:pPr lvl="1">
              <a:spcBef>
                <a:spcPct val="20000"/>
              </a:spcBef>
              <a:buClr>
                <a:schemeClr val="hlink"/>
              </a:buClr>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681287" y="2743200"/>
            <a:ext cx="5381625" cy="3590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Slide Number Placeholder 1"/>
          <p:cNvSpPr>
            <a:spLocks noGrp="1"/>
          </p:cNvSpPr>
          <p:nvPr>
            <p:ph type="sldNum" sz="quarter" idx="12"/>
          </p:nvPr>
        </p:nvSpPr>
        <p:spPr/>
        <p:txBody>
          <a:bodyPr/>
          <a:lstStyle/>
          <a:p>
            <a:pPr algn="r"/>
            <a:fld id="{4AA65D23-FF0D-4347-939A-5B9B0E2928D3}" type="slidenum">
              <a:rPr lang="en-US" smtClean="0"/>
              <a:pPr algn="r"/>
              <a:t>30</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 xmlns:p14="http://schemas.microsoft.com/office/powerpoint/2010/main" val="14321093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1219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b="1" i="0" u="none" strike="noStrike" kern="0" cap="none" spc="0" normalizeH="0" noProof="0" dirty="0" smtClean="0">
                <a:ln>
                  <a:noFill/>
                </a:ln>
                <a:solidFill>
                  <a:schemeClr val="accent2">
                    <a:lumMod val="75000"/>
                  </a:schemeClr>
                </a:solidFill>
                <a:effectLst/>
                <a:uLnTx/>
                <a:uFillTx/>
                <a:latin typeface="+mn-lt"/>
                <a:ea typeface="+mn-ea"/>
                <a:cs typeface="+mn-cs"/>
              </a:rPr>
              <a:t> Create a extranet web to implement our solution</a:t>
            </a: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342900" indent="-342900">
              <a:spcBef>
                <a:spcPct val="20000"/>
              </a:spcBef>
              <a:buClr>
                <a:schemeClr val="hlink"/>
              </a:buClr>
              <a:buFontTx/>
              <a:buChar char="-"/>
              <a:defRPr/>
            </a:pPr>
            <a:r>
              <a:rPr lang="en-US" b="1" kern="0" dirty="0">
                <a:solidFill>
                  <a:schemeClr val="accent2">
                    <a:lumMod val="75000"/>
                  </a:schemeClr>
                </a:solidFill>
                <a:latin typeface="+mn-lt"/>
              </a:rPr>
              <a:t>Framework : Using MVC( Microsoft MVC </a:t>
            </a:r>
            <a:r>
              <a:rPr lang="en-US" b="1" kern="0" dirty="0" err="1">
                <a:solidFill>
                  <a:schemeClr val="accent2">
                    <a:lumMod val="75000"/>
                  </a:schemeClr>
                </a:solidFill>
                <a:latin typeface="+mn-lt"/>
              </a:rPr>
              <a:t>.Net</a:t>
            </a:r>
            <a:r>
              <a:rPr lang="en-US" b="1" kern="0" dirty="0">
                <a:solidFill>
                  <a:schemeClr val="accent2">
                    <a:lumMod val="75000"/>
                  </a:schemeClr>
                </a:solidFill>
                <a:latin typeface="+mn-lt"/>
              </a:rPr>
              <a:t> 2.0)</a:t>
            </a:r>
          </a:p>
          <a:p>
            <a:pPr marL="342900" indent="-342900">
              <a:spcBef>
                <a:spcPct val="20000"/>
              </a:spcBef>
              <a:buClr>
                <a:schemeClr val="hlink"/>
              </a:buClr>
              <a:buFontTx/>
              <a:buChar char="-"/>
              <a:defRPr/>
            </a:pPr>
            <a:r>
              <a:rPr lang="en-US" b="1" kern="0" dirty="0">
                <a:solidFill>
                  <a:schemeClr val="accent2">
                    <a:lumMod val="75000"/>
                  </a:schemeClr>
                </a:solidFill>
                <a:latin typeface="+mn-lt"/>
              </a:rPr>
              <a:t>Advance : </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beside </a:t>
            </a:r>
            <a:r>
              <a:rPr lang="en-US" b="1" kern="0" dirty="0">
                <a:solidFill>
                  <a:schemeClr val="accent2">
                    <a:lumMod val="75000"/>
                  </a:schemeClr>
                </a:solidFill>
                <a:latin typeface="+mn-lt"/>
              </a:rPr>
              <a:t>common advance</a:t>
            </a:r>
            <a:r>
              <a:rPr lang="en-US" b="1" kern="0" dirty="0" smtClean="0">
                <a:solidFill>
                  <a:schemeClr val="accent2">
                    <a:lumMod val="75000"/>
                  </a:schemeClr>
                </a:solidFill>
                <a:latin typeface="+mn-lt"/>
              </a:rPr>
              <a:t>, it save our time</a:t>
            </a:r>
          </a:p>
          <a:p>
            <a:pPr marL="1257300" lvl="2"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lang="en-US" b="1" kern="0" dirty="0">
              <a:solidFill>
                <a:schemeClr val="accent2">
                  <a:lumMod val="75000"/>
                </a:schemeClr>
              </a:solidFill>
              <a:latin typeface="+mn-lt"/>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Slide Number Placeholder 1"/>
          <p:cNvSpPr>
            <a:spLocks noGrp="1"/>
          </p:cNvSpPr>
          <p:nvPr>
            <p:ph type="sldNum" sz="quarter" idx="12"/>
          </p:nvPr>
        </p:nvSpPr>
        <p:spPr/>
        <p:txBody>
          <a:bodyPr/>
          <a:lstStyle/>
          <a:p>
            <a:pPr algn="r"/>
            <a:fld id="{4AA65D23-FF0D-4347-939A-5B9B0E2928D3}" type="slidenum">
              <a:rPr lang="en-US" smtClean="0"/>
              <a:pPr algn="r"/>
              <a:t>31</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 xmlns:p14="http://schemas.microsoft.com/office/powerpoint/2010/main" val="26130050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286000" y="838200"/>
            <a:ext cx="64008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400" b="1" i="0" u="none" strike="noStrike" kern="0" cap="none" spc="0" normalizeH="0" baseline="0" noProof="0" dirty="0" smtClean="0">
                <a:ln>
                  <a:noFill/>
                </a:ln>
                <a:solidFill>
                  <a:schemeClr val="accent2">
                    <a:lumMod val="75000"/>
                  </a:schemeClr>
                </a:solidFill>
                <a:effectLst/>
                <a:uLnTx/>
                <a:uFillTx/>
                <a:latin typeface="+mn-lt"/>
              </a:rPr>
              <a:t>Detail </a:t>
            </a:r>
            <a:r>
              <a:rPr kumimoji="0" lang="en-US" sz="2400" b="1" i="0" u="none" strike="noStrike" kern="0" cap="none" spc="0" normalizeH="0" baseline="0" noProof="0" dirty="0" err="1" smtClean="0">
                <a:ln>
                  <a:noFill/>
                </a:ln>
                <a:solidFill>
                  <a:schemeClr val="accent2">
                    <a:lumMod val="75000"/>
                  </a:schemeClr>
                </a:solidFill>
                <a:effectLst/>
                <a:uLnTx/>
                <a:uFillTx/>
                <a:latin typeface="+mn-lt"/>
              </a:rPr>
              <a:t>Desig</a:t>
            </a:r>
            <a:r>
              <a:rPr lang="en-US" sz="2400" b="1" kern="0" dirty="0">
                <a:solidFill>
                  <a:schemeClr val="accent2">
                    <a:lumMod val="75000"/>
                  </a:schemeClr>
                </a:solidFill>
                <a:latin typeface="+mn-lt"/>
              </a:rPr>
              <a:t>n</a:t>
            </a:r>
            <a:endParaRPr lang="en-US" sz="2400"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sz="2400"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sz="2400"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sz="2400" b="1" i="0" u="none" strike="noStrike" kern="0" cap="none" spc="0" normalizeH="0" baseline="0" noProof="0" dirty="0">
              <a:ln>
                <a:noFill/>
              </a:ln>
              <a:solidFill>
                <a:schemeClr val="accent2">
                  <a:lumMod val="75000"/>
                </a:schemeClr>
              </a:solidFill>
              <a:effectLst/>
              <a:uLnTx/>
              <a:uFillTx/>
              <a:latin typeface="+mn-lt"/>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33"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462852" y="1418230"/>
            <a:ext cx="5372100" cy="4562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35" name="Group 34"/>
          <p:cNvGrpSpPr>
            <a:grpSpLocks/>
          </p:cNvGrpSpPr>
          <p:nvPr/>
        </p:nvGrpSpPr>
        <p:grpSpPr bwMode="auto">
          <a:xfrm>
            <a:off x="76200" y="838200"/>
            <a:ext cx="1828800" cy="5105400"/>
            <a:chOff x="76200" y="838200"/>
            <a:chExt cx="1828800" cy="5105400"/>
          </a:xfrm>
        </p:grpSpPr>
        <p:grpSp>
          <p:nvGrpSpPr>
            <p:cNvPr id="36" name="Group 21"/>
            <p:cNvGrpSpPr>
              <a:grpSpLocks/>
            </p:cNvGrpSpPr>
            <p:nvPr/>
          </p:nvGrpSpPr>
          <p:grpSpPr bwMode="auto">
            <a:xfrm>
              <a:off x="76200" y="838200"/>
              <a:ext cx="1828800" cy="5105400"/>
              <a:chOff x="76200" y="1600200"/>
              <a:chExt cx="1828800" cy="5105400"/>
            </a:xfrm>
          </p:grpSpPr>
          <p:sp>
            <p:nvSpPr>
              <p:cNvPr id="41" name="Rounded Rectangle 4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3" name="Rounded Rectangle 42"/>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5" name="Rounded Rectangle 44"/>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6" name="Rounded Rectangle 45"/>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7" name="Rounded Rectangle 46"/>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8" name="Rounded Rectangle 47"/>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9" name="Rounded Rectangle 48"/>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50" name="Rounded Rectangle 49"/>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1" name="Rounded Rectangle 50"/>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2" name="Rounded Rectangle 51"/>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3" name="Rounded Rectangle 52"/>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40" name="Rounded Rectangle 39"/>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Slide Number Placeholder 1"/>
          <p:cNvSpPr>
            <a:spLocks noGrp="1"/>
          </p:cNvSpPr>
          <p:nvPr>
            <p:ph type="sldNum" sz="quarter" idx="12"/>
          </p:nvPr>
        </p:nvSpPr>
        <p:spPr/>
        <p:txBody>
          <a:bodyPr/>
          <a:lstStyle/>
          <a:p>
            <a:pPr algn="r"/>
            <a:fld id="{4AA65D23-FF0D-4347-939A-5B9B0E2928D3}" type="slidenum">
              <a:rPr lang="en-US" smtClean="0"/>
              <a:pPr algn="r"/>
              <a:t>32</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 xmlns:p14="http://schemas.microsoft.com/office/powerpoint/2010/main" val="14392972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231481" y="789998"/>
            <a:ext cx="5610225"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2" name="Rectangle 1"/>
          <p:cNvSpPr/>
          <p:nvPr/>
        </p:nvSpPr>
        <p:spPr>
          <a:xfrm>
            <a:off x="1752600" y="940165"/>
            <a:ext cx="4729180" cy="461665"/>
          </a:xfrm>
          <a:prstGeom prst="rect">
            <a:avLst/>
          </a:prstGeom>
        </p:spPr>
        <p:txBody>
          <a:bodyPr wrap="none">
            <a:spAutoFit/>
          </a:bodyPr>
          <a:lstStyle/>
          <a:p>
            <a:pPr lvl="1">
              <a:spcBef>
                <a:spcPct val="20000"/>
              </a:spcBef>
              <a:buClr>
                <a:schemeClr val="hlink"/>
              </a:buClr>
              <a:defRPr/>
            </a:pPr>
            <a:r>
              <a:rPr lang="en-US" sz="2400" b="1" kern="0" dirty="0">
                <a:solidFill>
                  <a:schemeClr val="accent2">
                    <a:lumMod val="75000"/>
                  </a:schemeClr>
                </a:solidFill>
              </a:rPr>
              <a:t>Component in our program:</a:t>
            </a:r>
          </a:p>
        </p:txBody>
      </p:sp>
      <p:pic>
        <p:nvPicPr>
          <p:cNvPr id="409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619375" y="1589603"/>
            <a:ext cx="5153025" cy="4505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 name="Slide Number Placeholder 2"/>
          <p:cNvSpPr>
            <a:spLocks noGrp="1"/>
          </p:cNvSpPr>
          <p:nvPr>
            <p:ph type="sldNum" sz="quarter" idx="12"/>
          </p:nvPr>
        </p:nvSpPr>
        <p:spPr/>
        <p:txBody>
          <a:bodyPr/>
          <a:lstStyle/>
          <a:p>
            <a:pPr algn="r"/>
            <a:fld id="{4AA65D23-FF0D-4347-939A-5B9B0E2928D3}" type="slidenum">
              <a:rPr lang="en-US" smtClean="0"/>
              <a:pPr algn="r"/>
              <a:t>33</a:t>
            </a:fld>
            <a:endParaRPr lang="en-US" dirty="0"/>
          </a:p>
        </p:txBody>
      </p:sp>
      <p:sp>
        <p:nvSpPr>
          <p:cNvPr id="5" name="Date Placeholder 4"/>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 xmlns:p14="http://schemas.microsoft.com/office/powerpoint/2010/main" val="7752162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400" b="1" i="0" u="none" strike="noStrike" kern="0" cap="none" spc="0" normalizeH="0" baseline="0" noProof="0" dirty="0" smtClean="0">
                <a:ln>
                  <a:noFill/>
                </a:ln>
                <a:solidFill>
                  <a:schemeClr val="accent2">
                    <a:lumMod val="75000"/>
                  </a:schemeClr>
                </a:solidFill>
                <a:effectLst/>
                <a:uLnTx/>
                <a:uFillTx/>
                <a:latin typeface="+mn-lt"/>
              </a:rPr>
              <a:t>Detail </a:t>
            </a:r>
            <a:r>
              <a:rPr kumimoji="0" lang="en-US" sz="2400" b="1" i="0" u="none" strike="noStrike" kern="0" cap="none" spc="0" normalizeH="0" baseline="0" noProof="0" dirty="0" err="1" smtClean="0">
                <a:ln>
                  <a:noFill/>
                </a:ln>
                <a:solidFill>
                  <a:schemeClr val="accent2">
                    <a:lumMod val="75000"/>
                  </a:schemeClr>
                </a:solidFill>
                <a:effectLst/>
                <a:uLnTx/>
                <a:uFillTx/>
                <a:latin typeface="+mn-lt"/>
              </a:rPr>
              <a:t>Desig</a:t>
            </a:r>
            <a:r>
              <a:rPr lang="en-US" sz="2400" b="1" kern="0" dirty="0" smtClean="0">
                <a:solidFill>
                  <a:schemeClr val="accent2">
                    <a:lumMod val="75000"/>
                  </a:schemeClr>
                </a:solidFill>
                <a:latin typeface="+mn-lt"/>
              </a:rPr>
              <a:t>n</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b="1" kern="0" dirty="0" smtClean="0">
                <a:solidFill>
                  <a:schemeClr val="accent2">
                    <a:lumMod val="75000"/>
                  </a:schemeClr>
                </a:solidFill>
                <a:latin typeface="+mn-lt"/>
              </a:rPr>
              <a:t>Approach: bottom up: each person design a function, using our excel template and MS Visio.</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Slide Number Placeholder 1"/>
          <p:cNvSpPr>
            <a:spLocks noGrp="1"/>
          </p:cNvSpPr>
          <p:nvPr>
            <p:ph type="sldNum" sz="quarter" idx="12"/>
          </p:nvPr>
        </p:nvSpPr>
        <p:spPr/>
        <p:txBody>
          <a:bodyPr/>
          <a:lstStyle/>
          <a:p>
            <a:pPr algn="r"/>
            <a:fld id="{4AA65D23-FF0D-4347-939A-5B9B0E2928D3}" type="slidenum">
              <a:rPr lang="en-US" smtClean="0"/>
              <a:pPr algn="r"/>
              <a:t>34</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 xmlns:p14="http://schemas.microsoft.com/office/powerpoint/2010/main" val="26781516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Kean algorithm</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000" b="1" i="0" u="none" strike="noStrike" kern="0" cap="none" spc="0" normalizeH="0" baseline="0" noProof="0" dirty="0" smtClean="0">
                <a:ln>
                  <a:noFill/>
                </a:ln>
                <a:solidFill>
                  <a:schemeClr val="accent2">
                    <a:lumMod val="75000"/>
                  </a:schemeClr>
                </a:solidFill>
                <a:effectLst/>
                <a:uLnTx/>
                <a:uFillTx/>
                <a:latin typeface="+mn-lt"/>
                <a:ea typeface="+mn-ea"/>
                <a:cs typeface="+mn-cs"/>
              </a:rPr>
              <a:t>Definite</a:t>
            </a: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a:t>
            </a:r>
          </a:p>
          <a:p>
            <a:pPr marL="342900" lvl="0" indent="-342900">
              <a:spcBef>
                <a:spcPct val="20000"/>
              </a:spcBef>
              <a:buClr>
                <a:schemeClr val="hlink"/>
              </a:buClr>
              <a:defRPr/>
            </a:pPr>
            <a:r>
              <a:rPr lang="en-US" sz="2800" b="1" i="1" dirty="0"/>
              <a:t>k</a:t>
            </a:r>
            <a:r>
              <a:rPr lang="en-US" sz="2800" b="1" dirty="0"/>
              <a:t>-means clustering</a:t>
            </a:r>
            <a:r>
              <a:rPr lang="en-US" sz="2800" dirty="0"/>
              <a:t> is a method of cluster analysis which aims to partition </a:t>
            </a:r>
            <a:r>
              <a:rPr lang="en-US" sz="2800" i="1" dirty="0"/>
              <a:t>n</a:t>
            </a:r>
            <a:r>
              <a:rPr lang="en-US" sz="2800" dirty="0"/>
              <a:t> observations into </a:t>
            </a:r>
            <a:r>
              <a:rPr lang="en-US" sz="2800" i="1" dirty="0"/>
              <a:t>k</a:t>
            </a:r>
            <a:r>
              <a:rPr lang="en-US" sz="2800" dirty="0"/>
              <a:t> clusters in which each observation belongs to the cluster with the nearest mean.</a:t>
            </a:r>
            <a:endPar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35" name="Group 34"/>
          <p:cNvGrpSpPr>
            <a:grpSpLocks/>
          </p:cNvGrpSpPr>
          <p:nvPr/>
        </p:nvGrpSpPr>
        <p:grpSpPr bwMode="auto">
          <a:xfrm>
            <a:off x="76200" y="838200"/>
            <a:ext cx="1828800" cy="5105400"/>
            <a:chOff x="76200" y="838200"/>
            <a:chExt cx="1828800" cy="5105400"/>
          </a:xfrm>
        </p:grpSpPr>
        <p:grpSp>
          <p:nvGrpSpPr>
            <p:cNvPr id="41" name="Group 21"/>
            <p:cNvGrpSpPr>
              <a:grpSpLocks/>
            </p:cNvGrpSpPr>
            <p:nvPr/>
          </p:nvGrpSpPr>
          <p:grpSpPr bwMode="auto">
            <a:xfrm>
              <a:off x="76200" y="838200"/>
              <a:ext cx="1828800" cy="5105400"/>
              <a:chOff x="76200" y="1600200"/>
              <a:chExt cx="1828800" cy="5105400"/>
            </a:xfrm>
          </p:grpSpPr>
          <p:sp>
            <p:nvSpPr>
              <p:cNvPr id="45" name="Rounded Rectangle 4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6" name="Rounded Rectangle 4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7" name="Rounded Rectangle 4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8" name="Rounded Rectangle 4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51" name="Rounded Rectangle 5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2" name="Rounded Rectangle 5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3" name="Rounded Rectangle 52"/>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4" name="Rounded Rectangle 53"/>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5" name="Rounded Rectangle 5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6" name="Rounded Rectangle 5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7" name="Rounded Rectangle 56"/>
              <p:cNvSpPr/>
              <p:nvPr/>
            </p:nvSpPr>
            <p:spPr>
              <a:xfrm>
                <a:off x="381000" y="52578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3" name="Rounded Rectangle 4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58" name="Slide Number Placeholder 57"/>
          <p:cNvSpPr>
            <a:spLocks noGrp="1"/>
          </p:cNvSpPr>
          <p:nvPr>
            <p:ph type="sldNum" sz="quarter" idx="12"/>
          </p:nvPr>
        </p:nvSpPr>
        <p:spPr/>
        <p:txBody>
          <a:bodyPr/>
          <a:lstStyle/>
          <a:p>
            <a:pPr algn="r"/>
            <a:fld id="{4AA65D23-FF0D-4347-939A-5B9B0E2928D3}" type="slidenum">
              <a:rPr lang="en-US" smtClean="0"/>
              <a:pPr algn="r"/>
              <a:t>35</a:t>
            </a:fld>
            <a:endParaRPr lang="en-US"/>
          </a:p>
        </p:txBody>
      </p:sp>
      <p:sp>
        <p:nvSpPr>
          <p:cNvPr id="5" name="Date Placeholder 4"/>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 xmlns:p14="http://schemas.microsoft.com/office/powerpoint/2010/main" val="11703836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Algorithm flow char</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35" name="Group 34"/>
          <p:cNvGrpSpPr>
            <a:grpSpLocks/>
          </p:cNvGrpSpPr>
          <p:nvPr/>
        </p:nvGrpSpPr>
        <p:grpSpPr bwMode="auto">
          <a:xfrm>
            <a:off x="76200" y="838200"/>
            <a:ext cx="1828800" cy="5105400"/>
            <a:chOff x="76200" y="838200"/>
            <a:chExt cx="1828800" cy="5105400"/>
          </a:xfrm>
        </p:grpSpPr>
        <p:grpSp>
          <p:nvGrpSpPr>
            <p:cNvPr id="41" name="Group 21"/>
            <p:cNvGrpSpPr>
              <a:grpSpLocks/>
            </p:cNvGrpSpPr>
            <p:nvPr/>
          </p:nvGrpSpPr>
          <p:grpSpPr bwMode="auto">
            <a:xfrm>
              <a:off x="76200" y="838200"/>
              <a:ext cx="1828800" cy="5105400"/>
              <a:chOff x="76200" y="1600200"/>
              <a:chExt cx="1828800" cy="5105400"/>
            </a:xfrm>
          </p:grpSpPr>
          <p:sp>
            <p:nvSpPr>
              <p:cNvPr id="45" name="Rounded Rectangle 4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6" name="Rounded Rectangle 4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7" name="Rounded Rectangle 4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8" name="Rounded Rectangle 4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51" name="Rounded Rectangle 5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2" name="Rounded Rectangle 5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3" name="Rounded Rectangle 52"/>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4" name="Rounded Rectangle 53"/>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5" name="Rounded Rectangle 5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6" name="Rounded Rectangle 5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7" name="Rounded Rectangle 56"/>
              <p:cNvSpPr/>
              <p:nvPr/>
            </p:nvSpPr>
            <p:spPr>
              <a:xfrm>
                <a:off x="381000" y="52578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3" name="Rounded Rectangle 4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58" name="Slide Number Placeholder 57"/>
          <p:cNvSpPr>
            <a:spLocks noGrp="1"/>
          </p:cNvSpPr>
          <p:nvPr>
            <p:ph type="sldNum" sz="quarter" idx="12"/>
          </p:nvPr>
        </p:nvSpPr>
        <p:spPr/>
        <p:txBody>
          <a:bodyPr/>
          <a:lstStyle/>
          <a:p>
            <a:pPr algn="r"/>
            <a:fld id="{4AA65D23-FF0D-4347-939A-5B9B0E2928D3}" type="slidenum">
              <a:rPr lang="en-US" smtClean="0"/>
              <a:pPr algn="r"/>
              <a:t>36</a:t>
            </a:fld>
            <a:endParaRPr lang="en-US"/>
          </a:p>
        </p:txBody>
      </p:sp>
      <p:pic>
        <p:nvPicPr>
          <p:cNvPr id="2050" name="Picture 2" descr="C:\Users\ChinhPLQ\Desktop\Algorithm_clip_image002_0002.gif"/>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46110" y="1769660"/>
            <a:ext cx="3581400" cy="4431783"/>
          </a:xfrm>
          <a:prstGeom prst="rect">
            <a:avLst/>
          </a:prstGeom>
          <a:noFill/>
          <a:extLst>
            <a:ext uri="{909E8E84-426E-40DD-AFC4-6F175D3DCCD1}">
              <a14:hiddenFill xmlns=""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r>
              <a:rPr lang="en-US" smtClean="0"/>
              <a:t>Credit Ranking System</a:t>
            </a:r>
            <a:endParaRPr lang="en-US"/>
          </a:p>
        </p:txBody>
      </p:sp>
      <p:sp>
        <p:nvSpPr>
          <p:cNvPr id="25" name="Rectangle 24"/>
          <p:cNvSpPr/>
          <p:nvPr/>
        </p:nvSpPr>
        <p:spPr>
          <a:xfrm>
            <a:off x="5867400" y="1905000"/>
            <a:ext cx="2946779" cy="4112718"/>
          </a:xfrm>
          <a:prstGeom prst="rect">
            <a:avLst/>
          </a:prstGeom>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lvl="0" indent="-342900">
              <a:spcBef>
                <a:spcPct val="20000"/>
              </a:spcBef>
              <a:buClr>
                <a:schemeClr val="hlink"/>
              </a:buClr>
              <a:defRPr/>
            </a:pPr>
            <a:endParaRPr lang="en-US" sz="2000" dirty="0" smtClean="0">
              <a:latin typeface="Arial" pitchFamily="34" charset="0"/>
              <a:cs typeface="Arial" pitchFamily="34" charset="0"/>
            </a:endParaRPr>
          </a:p>
        </p:txBody>
      </p:sp>
    </p:spTree>
    <p:extLst>
      <p:ext uri="{BB962C8B-B14F-4D97-AF65-F5344CB8AC3E}">
        <p14:creationId xmlns="" xmlns:p14="http://schemas.microsoft.com/office/powerpoint/2010/main" val="11703836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Implemented</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modules</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sp>
        <p:nvSpPr>
          <p:cNvPr id="26" name="AutoShape 3"/>
          <p:cNvSpPr>
            <a:spLocks noChangeArrowheads="1"/>
          </p:cNvSpPr>
          <p:nvPr/>
        </p:nvSpPr>
        <p:spPr bwMode="ltGray">
          <a:xfrm>
            <a:off x="2197100" y="1600200"/>
            <a:ext cx="5880100" cy="4724400"/>
          </a:xfrm>
          <a:prstGeom prst="rightArrow">
            <a:avLst>
              <a:gd name="adj1" fmla="val 79306"/>
              <a:gd name="adj2" fmla="val 32395"/>
            </a:avLst>
          </a:prstGeom>
          <a:gradFill rotWithShape="1">
            <a:gsLst>
              <a:gs pos="0">
                <a:schemeClr val="accent1">
                  <a:gamma/>
                  <a:tint val="0"/>
                  <a:invGamma/>
                  <a:alpha val="20000"/>
                </a:schemeClr>
              </a:gs>
              <a:gs pos="100000">
                <a:schemeClr val="accent1"/>
              </a:gs>
            </a:gsLst>
            <a:lin ang="0" scaled="1"/>
          </a:gradFill>
          <a:ln w="9525">
            <a:noFill/>
            <a:miter lim="800000"/>
            <a:headEnd/>
            <a:tailEnd/>
          </a:ln>
          <a:effectLst/>
        </p:spPr>
        <p:txBody>
          <a:bodyPr wrap="none" anchor="ctr"/>
          <a:lstStyle/>
          <a:p>
            <a:endParaRPr lang="en-US"/>
          </a:p>
        </p:txBody>
      </p:sp>
      <p:sp>
        <p:nvSpPr>
          <p:cNvPr id="27" name="AutoShape 4"/>
          <p:cNvSpPr>
            <a:spLocks noChangeArrowheads="1"/>
          </p:cNvSpPr>
          <p:nvPr/>
        </p:nvSpPr>
        <p:spPr bwMode="blackWhite">
          <a:xfrm>
            <a:off x="2730500" y="2209800"/>
            <a:ext cx="4038600" cy="609600"/>
          </a:xfrm>
          <a:prstGeom prst="roundRect">
            <a:avLst>
              <a:gd name="adj" fmla="val 9106"/>
            </a:avLst>
          </a:prstGeom>
          <a:gradFill rotWithShape="1">
            <a:gsLst>
              <a:gs pos="0">
                <a:schemeClr val="accent2"/>
              </a:gs>
              <a:gs pos="100000">
                <a:schemeClr val="accent2">
                  <a:gamma/>
                  <a:tint val="69804"/>
                  <a:invGamma/>
                </a:schemeClr>
              </a:gs>
            </a:gsLst>
            <a:lin ang="5400000" scaled="1"/>
          </a:gradFill>
          <a:ln w="25400">
            <a:solidFill>
              <a:schemeClr val="bg1"/>
            </a:solidFill>
            <a:round/>
            <a:headEnd/>
            <a:tailEnd/>
          </a:ln>
          <a:effectLst/>
        </p:spPr>
        <p:txBody>
          <a:bodyPr wrap="none" anchor="ctr"/>
          <a:lstStyle/>
          <a:p>
            <a:pPr algn="ctr" eaLnBrk="0" hangingPunct="0"/>
            <a:r>
              <a:rPr lang="en-US" b="1" dirty="0" smtClean="0">
                <a:solidFill>
                  <a:schemeClr val="bg1"/>
                </a:solidFill>
              </a:rPr>
              <a:t>Administration</a:t>
            </a:r>
            <a:endParaRPr lang="en-US" b="1" dirty="0">
              <a:solidFill>
                <a:schemeClr val="bg1"/>
              </a:solidFill>
            </a:endParaRPr>
          </a:p>
        </p:txBody>
      </p:sp>
      <p:sp>
        <p:nvSpPr>
          <p:cNvPr id="30" name="AutoShape 5"/>
          <p:cNvSpPr>
            <a:spLocks noChangeArrowheads="1"/>
          </p:cNvSpPr>
          <p:nvPr/>
        </p:nvSpPr>
        <p:spPr bwMode="blackWhite">
          <a:xfrm>
            <a:off x="2730500" y="2971800"/>
            <a:ext cx="4038600" cy="533400"/>
          </a:xfrm>
          <a:prstGeom prst="roundRect">
            <a:avLst>
              <a:gd name="adj" fmla="val 9106"/>
            </a:avLst>
          </a:prstGeom>
          <a:gradFill rotWithShape="1">
            <a:gsLst>
              <a:gs pos="0">
                <a:srgbClr val="699D5F"/>
              </a:gs>
              <a:gs pos="100000">
                <a:srgbClr val="699D5F">
                  <a:gamma/>
                  <a:tint val="69804"/>
                  <a:invGamma/>
                </a:srgbClr>
              </a:gs>
            </a:gsLst>
            <a:lin ang="5400000" scaled="1"/>
          </a:gradFill>
          <a:ln w="25400">
            <a:solidFill>
              <a:schemeClr val="bg1"/>
            </a:solidFill>
            <a:round/>
            <a:headEnd/>
            <a:tailEnd/>
          </a:ln>
          <a:effectLst/>
        </p:spPr>
        <p:txBody>
          <a:bodyPr wrap="none" anchor="ctr"/>
          <a:lstStyle/>
          <a:p>
            <a:pPr algn="ctr" eaLnBrk="0" hangingPunct="0"/>
            <a:r>
              <a:rPr lang="en-US" b="1" dirty="0" smtClean="0">
                <a:solidFill>
                  <a:schemeClr val="bg1"/>
                </a:solidFill>
              </a:rPr>
              <a:t>Parameters</a:t>
            </a:r>
            <a:endParaRPr lang="en-US" b="1" dirty="0">
              <a:solidFill>
                <a:schemeClr val="bg1"/>
              </a:solidFill>
            </a:endParaRPr>
          </a:p>
        </p:txBody>
      </p:sp>
      <p:sp>
        <p:nvSpPr>
          <p:cNvPr id="33" name="AutoShape 6"/>
          <p:cNvSpPr>
            <a:spLocks noChangeArrowheads="1"/>
          </p:cNvSpPr>
          <p:nvPr/>
        </p:nvSpPr>
        <p:spPr bwMode="blackWhite">
          <a:xfrm>
            <a:off x="2730500" y="4343400"/>
            <a:ext cx="4038600" cy="609600"/>
          </a:xfrm>
          <a:prstGeom prst="roundRect">
            <a:avLst>
              <a:gd name="adj" fmla="val 9106"/>
            </a:avLst>
          </a:prstGeom>
          <a:solidFill>
            <a:srgbClr val="BC4455"/>
          </a:solidFill>
          <a:ln w="25400">
            <a:solidFill>
              <a:schemeClr val="bg1"/>
            </a:solidFill>
            <a:round/>
            <a:headEnd/>
            <a:tailEnd/>
          </a:ln>
          <a:effectLst/>
        </p:spPr>
        <p:txBody>
          <a:bodyPr wrap="none" anchor="ctr"/>
          <a:lstStyle/>
          <a:p>
            <a:pPr algn="ctr" eaLnBrk="0" hangingPunct="0"/>
            <a:r>
              <a:rPr lang="en-US" b="1" dirty="0" smtClean="0">
                <a:solidFill>
                  <a:schemeClr val="bg1"/>
                </a:solidFill>
              </a:rPr>
              <a:t>Data Mining</a:t>
            </a:r>
            <a:endParaRPr lang="en-US" b="1" dirty="0">
              <a:solidFill>
                <a:schemeClr val="bg1"/>
              </a:solidFill>
            </a:endParaRPr>
          </a:p>
        </p:txBody>
      </p:sp>
      <p:sp>
        <p:nvSpPr>
          <p:cNvPr id="36" name="AutoShape 5"/>
          <p:cNvSpPr>
            <a:spLocks noChangeArrowheads="1"/>
          </p:cNvSpPr>
          <p:nvPr/>
        </p:nvSpPr>
        <p:spPr bwMode="blackWhite">
          <a:xfrm>
            <a:off x="2743200" y="3657600"/>
            <a:ext cx="4038600" cy="533400"/>
          </a:xfrm>
          <a:prstGeom prst="roundRect">
            <a:avLst>
              <a:gd name="adj" fmla="val 9106"/>
            </a:avLst>
          </a:prstGeom>
          <a:solidFill>
            <a:srgbClr val="896C37"/>
          </a:solidFill>
          <a:ln w="25400">
            <a:solidFill>
              <a:schemeClr val="bg1"/>
            </a:solidFill>
            <a:round/>
            <a:headEnd/>
            <a:tailEnd/>
          </a:ln>
          <a:effectLst/>
        </p:spPr>
        <p:txBody>
          <a:bodyPr wrap="none" anchor="ctr"/>
          <a:lstStyle/>
          <a:p>
            <a:pPr algn="ctr" eaLnBrk="0" hangingPunct="0"/>
            <a:r>
              <a:rPr lang="en-US" b="1" dirty="0" smtClean="0">
                <a:solidFill>
                  <a:schemeClr val="bg1"/>
                </a:solidFill>
              </a:rPr>
              <a:t>Ranking</a:t>
            </a:r>
            <a:endParaRPr lang="en-US" b="1" dirty="0">
              <a:solidFill>
                <a:schemeClr val="bg1"/>
              </a:solidFill>
            </a:endParaRPr>
          </a:p>
        </p:txBody>
      </p:sp>
      <p:sp>
        <p:nvSpPr>
          <p:cNvPr id="40" name="AutoShape 6"/>
          <p:cNvSpPr>
            <a:spLocks noChangeArrowheads="1"/>
          </p:cNvSpPr>
          <p:nvPr/>
        </p:nvSpPr>
        <p:spPr bwMode="blackWhite">
          <a:xfrm>
            <a:off x="2743200" y="5105400"/>
            <a:ext cx="4038600" cy="609600"/>
          </a:xfrm>
          <a:prstGeom prst="roundRect">
            <a:avLst>
              <a:gd name="adj" fmla="val 9106"/>
            </a:avLst>
          </a:prstGeom>
          <a:gradFill rotWithShape="1">
            <a:gsLst>
              <a:gs pos="0">
                <a:schemeClr val="hlink"/>
              </a:gs>
              <a:gs pos="100000">
                <a:schemeClr val="hlink">
                  <a:gamma/>
                  <a:tint val="69804"/>
                  <a:invGamma/>
                </a:schemeClr>
              </a:gs>
            </a:gsLst>
            <a:lin ang="5400000" scaled="1"/>
          </a:gradFill>
          <a:ln w="25400">
            <a:solidFill>
              <a:schemeClr val="bg1"/>
            </a:solidFill>
            <a:round/>
            <a:headEnd/>
            <a:tailEnd/>
          </a:ln>
          <a:effectLst/>
        </p:spPr>
        <p:txBody>
          <a:bodyPr wrap="none" anchor="ctr"/>
          <a:lstStyle/>
          <a:p>
            <a:pPr algn="ctr" eaLnBrk="0" hangingPunct="0"/>
            <a:r>
              <a:rPr lang="en-US" b="1" dirty="0" smtClean="0">
                <a:solidFill>
                  <a:schemeClr val="bg1"/>
                </a:solidFill>
              </a:rPr>
              <a:t>Report</a:t>
            </a:r>
            <a:endParaRPr lang="en-US" b="1" dirty="0">
              <a:solidFill>
                <a:schemeClr val="bg1"/>
              </a:solidFill>
            </a:endParaRPr>
          </a:p>
        </p:txBody>
      </p:sp>
      <p:grpSp>
        <p:nvGrpSpPr>
          <p:cNvPr id="35" name="Group 34"/>
          <p:cNvGrpSpPr>
            <a:grpSpLocks/>
          </p:cNvGrpSpPr>
          <p:nvPr/>
        </p:nvGrpSpPr>
        <p:grpSpPr bwMode="auto">
          <a:xfrm>
            <a:off x="76200" y="838200"/>
            <a:ext cx="1828800" cy="5105400"/>
            <a:chOff x="76200" y="838200"/>
            <a:chExt cx="1828800" cy="5105400"/>
          </a:xfrm>
        </p:grpSpPr>
        <p:grpSp>
          <p:nvGrpSpPr>
            <p:cNvPr id="41" name="Group 21"/>
            <p:cNvGrpSpPr>
              <a:grpSpLocks/>
            </p:cNvGrpSpPr>
            <p:nvPr/>
          </p:nvGrpSpPr>
          <p:grpSpPr bwMode="auto">
            <a:xfrm>
              <a:off x="76200" y="838200"/>
              <a:ext cx="1828800" cy="5105400"/>
              <a:chOff x="76200" y="1600200"/>
              <a:chExt cx="1828800" cy="5105400"/>
            </a:xfrm>
          </p:grpSpPr>
          <p:sp>
            <p:nvSpPr>
              <p:cNvPr id="45" name="Rounded Rectangle 4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6" name="Rounded Rectangle 4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7" name="Rounded Rectangle 4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8" name="Rounded Rectangle 4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51" name="Rounded Rectangle 5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2" name="Rounded Rectangle 5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3" name="Rounded Rectangle 52"/>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4" name="Rounded Rectangle 53"/>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5" name="Rounded Rectangle 5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6" name="Rounded Rectangle 5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7" name="Rounded Rectangle 56"/>
              <p:cNvSpPr/>
              <p:nvPr/>
            </p:nvSpPr>
            <p:spPr>
              <a:xfrm>
                <a:off x="381000" y="52578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3" name="Rounded Rectangle 4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58" name="Slide Number Placeholder 57"/>
          <p:cNvSpPr>
            <a:spLocks noGrp="1"/>
          </p:cNvSpPr>
          <p:nvPr>
            <p:ph type="sldNum" sz="quarter" idx="12"/>
          </p:nvPr>
        </p:nvSpPr>
        <p:spPr/>
        <p:txBody>
          <a:bodyPr/>
          <a:lstStyle/>
          <a:p>
            <a:pPr algn="r"/>
            <a:fld id="{4AA65D23-FF0D-4347-939A-5B9B0E2928D3}" type="slidenum">
              <a:rPr lang="en-US" smtClean="0"/>
              <a:pPr algn="r"/>
              <a:t>37</a:t>
            </a:fld>
            <a:endParaRPr lang="en-US"/>
          </a:p>
        </p:txBody>
      </p:sp>
      <p:sp>
        <p:nvSpPr>
          <p:cNvPr id="5" name="Date Placeholder 4"/>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 xmlns:p14="http://schemas.microsoft.com/office/powerpoint/2010/main" val="11703836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aphicFrame>
        <p:nvGraphicFramePr>
          <p:cNvPr id="26" name="Diagram 25"/>
          <p:cNvGraphicFramePr/>
          <p:nvPr/>
        </p:nvGraphicFramePr>
        <p:xfrm>
          <a:off x="1905000" y="1066800"/>
          <a:ext cx="71628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21"/>
          <p:cNvGrpSpPr/>
          <p:nvPr/>
        </p:nvGrpSpPr>
        <p:grpSpPr>
          <a:xfrm>
            <a:off x="2438400" y="0"/>
            <a:ext cx="5410200" cy="762000"/>
            <a:chOff x="2438400" y="0"/>
            <a:chExt cx="5410200" cy="762000"/>
          </a:xfrm>
        </p:grpSpPr>
        <p:sp>
          <p:nvSpPr>
            <p:cNvPr id="40" name="Pentagon 39"/>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43" name="Pentagon 42"/>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45" name="Pentagon 44"/>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6"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noProof="0" dirty="0" smtClean="0">
                <a:solidFill>
                  <a:schemeClr val="accent2">
                    <a:lumMod val="75000"/>
                  </a:schemeClr>
                </a:solidFill>
                <a:latin typeface="+mn-lt"/>
              </a:rPr>
              <a:t>Testing</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activities</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7" name="Group 34"/>
          <p:cNvGrpSpPr>
            <a:grpSpLocks/>
          </p:cNvGrpSpPr>
          <p:nvPr/>
        </p:nvGrpSpPr>
        <p:grpSpPr bwMode="auto">
          <a:xfrm>
            <a:off x="76200" y="838200"/>
            <a:ext cx="1828800" cy="5105400"/>
            <a:chOff x="76200" y="838200"/>
            <a:chExt cx="1828800" cy="5105400"/>
          </a:xfrm>
        </p:grpSpPr>
        <p:grpSp>
          <p:nvGrpSpPr>
            <p:cNvPr id="30" name="Group 21"/>
            <p:cNvGrpSpPr>
              <a:grpSpLocks/>
            </p:cNvGrpSpPr>
            <p:nvPr/>
          </p:nvGrpSpPr>
          <p:grpSpPr bwMode="auto">
            <a:xfrm>
              <a:off x="76200" y="838200"/>
              <a:ext cx="1828800" cy="5105400"/>
              <a:chOff x="76200" y="1600200"/>
              <a:chExt cx="1828800" cy="5105400"/>
            </a:xfrm>
          </p:grpSpPr>
          <p:sp>
            <p:nvSpPr>
              <p:cNvPr id="35" name="Rounded Rectangle 3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36" name="Rounded Rectangle 3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7" name="Rounded Rectangle 46"/>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8" name="Rounded Rectangle 47"/>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9" name="Rounded Rectangle 48"/>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0" name="Rounded Rectangle 49"/>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51" name="Rounded Rectangle 50"/>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2" name="Rounded Rectangle 51"/>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3" name="Rounded Rectangle 52"/>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4" name="Rounded Rectangle 53"/>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3" name="Rounded Rectangle 3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Slide Number Placeholder 1"/>
          <p:cNvSpPr>
            <a:spLocks noGrp="1"/>
          </p:cNvSpPr>
          <p:nvPr>
            <p:ph type="sldNum" sz="quarter" idx="12"/>
          </p:nvPr>
        </p:nvSpPr>
        <p:spPr/>
        <p:txBody>
          <a:bodyPr/>
          <a:lstStyle/>
          <a:p>
            <a:pPr algn="r"/>
            <a:fld id="{4AA65D23-FF0D-4347-939A-5B9B0E2928D3}" type="slidenum">
              <a:rPr lang="en-US" smtClean="0"/>
              <a:pPr algn="r"/>
              <a:t>38</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33" name="Diagram 32"/>
          <p:cNvGraphicFramePr/>
          <p:nvPr/>
        </p:nvGraphicFramePr>
        <p:xfrm>
          <a:off x="2362200" y="2184400"/>
          <a:ext cx="6324600" cy="421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5" name="Rounded Rectangle 34"/>
          <p:cNvSpPr/>
          <p:nvPr/>
        </p:nvSpPr>
        <p:spPr>
          <a:xfrm>
            <a:off x="2209800" y="1752600"/>
            <a:ext cx="2362200" cy="533400"/>
          </a:xfrm>
          <a:prstGeom prst="roundRect">
            <a:avLst/>
          </a:prstGeom>
          <a:solidFill>
            <a:srgbClr val="0070C0"/>
          </a:solidFill>
          <a:ln>
            <a:solidFill>
              <a:srgbClr val="6CA5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Developing</a:t>
            </a:r>
            <a:endParaRPr lang="en-US" sz="2400" dirty="0"/>
          </a:p>
        </p:txBody>
      </p:sp>
      <p:sp>
        <p:nvSpPr>
          <p:cNvPr id="36" name="Rounded Rectangle 35"/>
          <p:cNvSpPr/>
          <p:nvPr/>
        </p:nvSpPr>
        <p:spPr>
          <a:xfrm>
            <a:off x="6400800" y="1752600"/>
            <a:ext cx="2362200" cy="533400"/>
          </a:xfrm>
          <a:prstGeom prst="roundRect">
            <a:avLst/>
          </a:prstGeom>
          <a:solidFill>
            <a:srgbClr val="0070C0"/>
          </a:solidFill>
          <a:ln>
            <a:solidFill>
              <a:srgbClr val="6CA5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Testing</a:t>
            </a:r>
            <a:endParaRPr lang="en-US" sz="2400" dirty="0"/>
          </a:p>
        </p:txBody>
      </p:sp>
      <p:sp>
        <p:nvSpPr>
          <p:cNvPr id="40" name="Notched Right Arrow 39"/>
          <p:cNvSpPr/>
          <p:nvPr/>
        </p:nvSpPr>
        <p:spPr>
          <a:xfrm>
            <a:off x="4876800" y="2590800"/>
            <a:ext cx="1295400" cy="381000"/>
          </a:xfrm>
          <a:prstGeom prst="notchedRightArrow">
            <a:avLst/>
          </a:prstGeom>
          <a:solidFill>
            <a:srgbClr val="0070C0"/>
          </a:solidFill>
          <a:ln>
            <a:solidFill>
              <a:srgbClr val="74A9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Notched Right Arrow 40"/>
          <p:cNvSpPr/>
          <p:nvPr/>
        </p:nvSpPr>
        <p:spPr>
          <a:xfrm>
            <a:off x="5029200" y="3429000"/>
            <a:ext cx="990600" cy="381000"/>
          </a:xfrm>
          <a:prstGeom prst="notchedRightArrow">
            <a:avLst/>
          </a:prstGeom>
          <a:solidFill>
            <a:srgbClr val="0070C0"/>
          </a:solidFill>
          <a:ln>
            <a:solidFill>
              <a:srgbClr val="74A9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Notched Right Arrow 42"/>
          <p:cNvSpPr/>
          <p:nvPr/>
        </p:nvSpPr>
        <p:spPr>
          <a:xfrm>
            <a:off x="5181600" y="4267200"/>
            <a:ext cx="685800" cy="381000"/>
          </a:xfrm>
          <a:prstGeom prst="notchedRightArrow">
            <a:avLst/>
          </a:prstGeom>
          <a:solidFill>
            <a:srgbClr val="0070C0"/>
          </a:solidFill>
          <a:ln>
            <a:solidFill>
              <a:srgbClr val="74A9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Notched Right Arrow 44"/>
          <p:cNvSpPr/>
          <p:nvPr/>
        </p:nvSpPr>
        <p:spPr>
          <a:xfrm>
            <a:off x="5410200" y="5105400"/>
            <a:ext cx="228600" cy="381000"/>
          </a:xfrm>
          <a:prstGeom prst="notchedRightArrow">
            <a:avLst/>
          </a:prstGeom>
          <a:solidFill>
            <a:srgbClr val="0070C0"/>
          </a:solidFill>
          <a:ln>
            <a:solidFill>
              <a:srgbClr val="74A9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4953000" y="2286000"/>
            <a:ext cx="1090363" cy="338554"/>
          </a:xfrm>
          <a:prstGeom prst="rect">
            <a:avLst/>
          </a:prstGeom>
          <a:noFill/>
        </p:spPr>
        <p:txBody>
          <a:bodyPr wrap="none" rtlCol="0">
            <a:spAutoFit/>
          </a:bodyPr>
          <a:lstStyle/>
          <a:p>
            <a:r>
              <a:rPr lang="en-US" sz="1600" b="1" dirty="0" smtClean="0">
                <a:solidFill>
                  <a:schemeClr val="accent3"/>
                </a:solidFill>
                <a:latin typeface="+mn-lt"/>
              </a:rPr>
              <a:t>Plan for</a:t>
            </a:r>
          </a:p>
        </p:txBody>
      </p:sp>
      <p:sp>
        <p:nvSpPr>
          <p:cNvPr id="47"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Test strategy follows V-model</a:t>
            </a:r>
            <a:endPar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endParaRPr>
          </a:p>
        </p:txBody>
      </p:sp>
      <p:grpSp>
        <p:nvGrpSpPr>
          <p:cNvPr id="48" name="Group 34"/>
          <p:cNvGrpSpPr>
            <a:grpSpLocks/>
          </p:cNvGrpSpPr>
          <p:nvPr/>
        </p:nvGrpSpPr>
        <p:grpSpPr bwMode="auto">
          <a:xfrm>
            <a:off x="76200" y="838200"/>
            <a:ext cx="1828800" cy="5105400"/>
            <a:chOff x="76200" y="838200"/>
            <a:chExt cx="1828800" cy="5105400"/>
          </a:xfrm>
        </p:grpSpPr>
        <p:grpSp>
          <p:nvGrpSpPr>
            <p:cNvPr id="49" name="Group 21"/>
            <p:cNvGrpSpPr>
              <a:grpSpLocks/>
            </p:cNvGrpSpPr>
            <p:nvPr/>
          </p:nvGrpSpPr>
          <p:grpSpPr bwMode="auto">
            <a:xfrm>
              <a:off x="76200" y="838200"/>
              <a:ext cx="1828800" cy="5105400"/>
              <a:chOff x="76200" y="1600200"/>
              <a:chExt cx="1828800" cy="5105400"/>
            </a:xfrm>
          </p:grpSpPr>
          <p:sp>
            <p:nvSpPr>
              <p:cNvPr id="51" name="Rounded Rectangle 5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52" name="Rounded Rectangle 51"/>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53" name="Rounded Rectangle 5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54" name="Rounded Rectangle 53"/>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55" name="Rounded Rectangle 54"/>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6" name="Rounded Rectangle 5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7" name="Rounded Rectangle 56"/>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58" name="Rounded Rectangle 5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9" name="Rounded Rectangle 5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60" name="Rounded Rectangle 5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61" name="Rounded Rectangle 6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50" name="Rounded Rectangle 49"/>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Slide Number Placeholder 1"/>
          <p:cNvSpPr>
            <a:spLocks noGrp="1"/>
          </p:cNvSpPr>
          <p:nvPr>
            <p:ph type="sldNum" sz="quarter" idx="12"/>
          </p:nvPr>
        </p:nvSpPr>
        <p:spPr/>
        <p:txBody>
          <a:bodyPr/>
          <a:lstStyle/>
          <a:p>
            <a:pPr algn="r"/>
            <a:fld id="{4AA65D23-FF0D-4347-939A-5B9B0E2928D3}" type="slidenum">
              <a:rPr lang="en-US" smtClean="0"/>
              <a:pPr algn="r"/>
              <a:t>39</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209800" y="1295400"/>
            <a:ext cx="6553200" cy="762000"/>
          </a:xfrm>
          <a:prstGeom prst="rect">
            <a:avLst/>
          </a:prstGeom>
          <a:noFill/>
          <a:ln w="9525">
            <a:noFill/>
            <a:miter lim="800000"/>
            <a:headEnd/>
            <a:tailEnd/>
          </a:ln>
          <a:effectLst/>
        </p:spPr>
        <p:txBody>
          <a:bodyPr/>
          <a:lstStyle/>
          <a:p>
            <a:pPr marL="342900" indent="-342900">
              <a:spcBef>
                <a:spcPct val="20000"/>
              </a:spcBef>
              <a:buClr>
                <a:schemeClr val="hlink"/>
              </a:buClr>
            </a:pPr>
            <a:r>
              <a:rPr lang="en-US" sz="2800" b="1" dirty="0">
                <a:solidFill>
                  <a:srgbClr val="337DC0"/>
                </a:solidFill>
              </a:rPr>
              <a:t>PRESENTATION VIEW-POINT</a:t>
            </a:r>
          </a:p>
          <a:p>
            <a:pPr marL="342900" indent="-342900">
              <a:spcBef>
                <a:spcPct val="20000"/>
              </a:spcBef>
              <a:buClr>
                <a:schemeClr val="hlink"/>
              </a:buClr>
              <a:buFontTx/>
              <a:buChar char="•"/>
            </a:pPr>
            <a:endParaRPr lang="en-US" sz="1400" b="1" dirty="0">
              <a:solidFill>
                <a:srgbClr val="337DC0"/>
              </a:solidFill>
            </a:endParaRPr>
          </a:p>
          <a:p>
            <a:pPr marL="342900" indent="-342900">
              <a:spcBef>
                <a:spcPct val="20000"/>
              </a:spcBef>
              <a:buClr>
                <a:schemeClr val="hlink"/>
              </a:buClr>
              <a:buFontTx/>
              <a:buChar char="•"/>
            </a:pPr>
            <a:r>
              <a:rPr lang="en-US" sz="1400" b="1" dirty="0">
                <a:solidFill>
                  <a:srgbClr val="337DC0"/>
                </a:solidFill>
              </a:rPr>
              <a:t>Follow process groups: Requirements =&gt; Integration Testing</a:t>
            </a:r>
          </a:p>
          <a:p>
            <a:pPr marL="342900" indent="-342900">
              <a:spcBef>
                <a:spcPct val="20000"/>
              </a:spcBef>
              <a:buClr>
                <a:schemeClr val="hlink"/>
              </a:buClr>
              <a:buFontTx/>
              <a:buChar char="•"/>
            </a:pPr>
            <a:r>
              <a:rPr lang="en-US" sz="1400" b="1" dirty="0">
                <a:solidFill>
                  <a:srgbClr val="337DC0"/>
                </a:solidFill>
              </a:rPr>
              <a:t>Each process contains 2 two parts: group working method and result</a:t>
            </a:r>
          </a:p>
          <a:p>
            <a:pPr marL="342900" indent="-342900">
              <a:spcBef>
                <a:spcPct val="20000"/>
              </a:spcBef>
              <a:buClr>
                <a:schemeClr val="hlink"/>
              </a:buClr>
              <a:buFontTx/>
              <a:buChar char="•"/>
            </a:pPr>
            <a:r>
              <a:rPr lang="en-US" sz="1400" b="1" dirty="0">
                <a:solidFill>
                  <a:srgbClr val="337DC0"/>
                </a:solidFill>
              </a:rPr>
              <a:t>Quality assurance follows all the processes</a:t>
            </a:r>
          </a:p>
        </p:txBody>
      </p:sp>
      <p:grpSp>
        <p:nvGrpSpPr>
          <p:cNvPr id="6"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7"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grpSp>
        <p:nvGrpSpPr>
          <p:cNvPr id="24" name="Group 25"/>
          <p:cNvGrpSpPr>
            <a:grpSpLocks/>
          </p:cNvGrpSpPr>
          <p:nvPr/>
        </p:nvGrpSpPr>
        <p:grpSpPr bwMode="auto">
          <a:xfrm>
            <a:off x="76200" y="838200"/>
            <a:ext cx="1828800" cy="5105400"/>
            <a:chOff x="76200" y="838200"/>
            <a:chExt cx="1828800" cy="5105400"/>
          </a:xfrm>
        </p:grpSpPr>
        <p:grpSp>
          <p:nvGrpSpPr>
            <p:cNvPr id="26" name="Group 21"/>
            <p:cNvGrpSpPr>
              <a:grpSpLocks/>
            </p:cNvGrpSpPr>
            <p:nvPr/>
          </p:nvGrpSpPr>
          <p:grpSpPr bwMode="auto">
            <a:xfrm>
              <a:off x="76200" y="838200"/>
              <a:ext cx="1828800" cy="5105400"/>
              <a:chOff x="76200" y="1600200"/>
              <a:chExt cx="1828800" cy="5105400"/>
            </a:xfrm>
          </p:grpSpPr>
          <p:sp>
            <p:nvSpPr>
              <p:cNvPr id="33" name="Rounded Rectangle 32"/>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endParaRPr lang="en-US" dirty="0"/>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27" name="Rounded Rectangle 26"/>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sp>
        <p:nvSpPr>
          <p:cNvPr id="53" name="Slide Number Placeholder 52"/>
          <p:cNvSpPr>
            <a:spLocks noGrp="1"/>
          </p:cNvSpPr>
          <p:nvPr>
            <p:ph type="sldNum" sz="quarter" idx="12"/>
          </p:nvPr>
        </p:nvSpPr>
        <p:spPr>
          <a:xfrm>
            <a:off x="6629400" y="6483350"/>
            <a:ext cx="2133600" cy="241300"/>
          </a:xfrm>
        </p:spPr>
        <p:txBody>
          <a:bodyPr/>
          <a:lstStyle/>
          <a:p>
            <a:pPr algn="r"/>
            <a:fld id="{5CD31A5D-C607-41B1-960B-44801BBF93E1}" type="slidenum">
              <a:rPr lang="en-US" smtClean="0"/>
              <a:pPr algn="r"/>
              <a:t>4</a:t>
            </a:fld>
            <a:endParaRPr lang="en-US" dirty="0"/>
          </a:p>
        </p:txBody>
      </p:sp>
      <p:sp>
        <p:nvSpPr>
          <p:cNvPr id="2" name="Date Placeholder 1"/>
          <p:cNvSpPr>
            <a:spLocks noGrp="1"/>
          </p:cNvSpPr>
          <p:nvPr>
            <p:ph type="dt" sz="half" idx="10"/>
          </p:nvPr>
        </p:nvSpPr>
        <p:spPr>
          <a:xfrm>
            <a:off x="152400" y="6461125"/>
            <a:ext cx="2133600" cy="320675"/>
          </a:xfrm>
        </p:spPr>
        <p:txBody>
          <a:bodyPr/>
          <a:lstStyle/>
          <a:p>
            <a:r>
              <a:rPr lang="en-US" dirty="0" smtClean="0"/>
              <a:t>Credit Ranking System</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noProof="0" dirty="0" smtClean="0">
                <a:solidFill>
                  <a:schemeClr val="accent2">
                    <a:lumMod val="75000"/>
                  </a:schemeClr>
                </a:solidFill>
                <a:latin typeface="+mn-lt"/>
              </a:rPr>
              <a:t>Testing</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process</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40" name="Diagram 39"/>
          <p:cNvGraphicFramePr/>
          <p:nvPr/>
        </p:nvGraphicFramePr>
        <p:xfrm>
          <a:off x="2514600" y="1651000"/>
          <a:ext cx="6096000" cy="474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Slide Number Placeholder 1"/>
          <p:cNvSpPr>
            <a:spLocks noGrp="1"/>
          </p:cNvSpPr>
          <p:nvPr>
            <p:ph type="sldNum" sz="quarter" idx="12"/>
          </p:nvPr>
        </p:nvSpPr>
        <p:spPr/>
        <p:txBody>
          <a:bodyPr/>
          <a:lstStyle/>
          <a:p>
            <a:pPr algn="r"/>
            <a:fld id="{4AA65D23-FF0D-4347-939A-5B9B0E2928D3}" type="slidenum">
              <a:rPr lang="en-US" smtClean="0"/>
              <a:pPr algn="r"/>
              <a:t>40</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Testing</a:t>
            </a:r>
            <a:r>
              <a:rPr lang="en-US" sz="2800" b="1" kern="0" dirty="0" smtClean="0">
                <a:solidFill>
                  <a:schemeClr val="accent2">
                    <a:lumMod val="75000"/>
                  </a:schemeClr>
                </a:solidFill>
                <a:latin typeface="+mn-lt"/>
              </a:rPr>
              <a:t> process</a:t>
            </a:r>
            <a:endPar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26" name="Diagram 25"/>
          <p:cNvGraphicFramePr/>
          <p:nvPr/>
        </p:nvGraphicFramePr>
        <p:xfrm>
          <a:off x="2438400" y="1676400"/>
          <a:ext cx="6096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Slide Number Placeholder 1"/>
          <p:cNvSpPr>
            <a:spLocks noGrp="1"/>
          </p:cNvSpPr>
          <p:nvPr>
            <p:ph type="sldNum" sz="quarter" idx="12"/>
          </p:nvPr>
        </p:nvSpPr>
        <p:spPr/>
        <p:txBody>
          <a:bodyPr/>
          <a:lstStyle/>
          <a:p>
            <a:pPr algn="r"/>
            <a:fld id="{4AA65D23-FF0D-4347-939A-5B9B0E2928D3}" type="slidenum">
              <a:rPr lang="en-US" smtClean="0"/>
              <a:pPr algn="r"/>
              <a:t>41</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Pentagon 25"/>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Test</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case</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Project management</a:t>
              </a:r>
            </a:p>
          </p:txBody>
        </p:sp>
      </p:grpSp>
      <p:pic>
        <p:nvPicPr>
          <p:cNvPr id="4099" name="Picture 3"/>
          <p:cNvPicPr>
            <a:picLocks noChangeAspect="1" noChangeArrowheads="1"/>
          </p:cNvPicPr>
          <p:nvPr/>
        </p:nvPicPr>
        <p:blipFill>
          <a:blip r:embed="rId2" cstate="print"/>
          <a:srcRect/>
          <a:stretch>
            <a:fillRect/>
          </a:stretch>
        </p:blipFill>
        <p:spPr bwMode="auto">
          <a:xfrm>
            <a:off x="2104963" y="1676400"/>
            <a:ext cx="6753287" cy="4343400"/>
          </a:xfrm>
          <a:prstGeom prst="rect">
            <a:avLst/>
          </a:prstGeom>
          <a:noFill/>
          <a:ln w="9525">
            <a:noFill/>
            <a:miter lim="800000"/>
            <a:headEnd/>
            <a:tailEnd/>
          </a:ln>
          <a:effectLst/>
        </p:spPr>
      </p:pic>
      <p:sp>
        <p:nvSpPr>
          <p:cNvPr id="24" name="TextBox 23"/>
          <p:cNvSpPr txBox="1"/>
          <p:nvPr/>
        </p:nvSpPr>
        <p:spPr>
          <a:xfrm>
            <a:off x="7010400" y="6096000"/>
            <a:ext cx="1159356" cy="369332"/>
          </a:xfrm>
          <a:prstGeom prst="rect">
            <a:avLst/>
          </a:prstGeom>
          <a:noFill/>
        </p:spPr>
        <p:txBody>
          <a:bodyPr wrap="none" rtlCol="0">
            <a:spAutoFit/>
          </a:bodyPr>
          <a:lstStyle/>
          <a:p>
            <a:r>
              <a:rPr lang="en-US" dirty="0" smtClean="0">
                <a:hlinkClick r:id="rId3" action="ppaction://hlinkfile"/>
              </a:rPr>
              <a:t>Test case</a:t>
            </a:r>
            <a:endParaRPr lang="en-US" dirty="0"/>
          </a:p>
        </p:txBody>
      </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Slide Number Placeholder 1"/>
          <p:cNvSpPr>
            <a:spLocks noGrp="1"/>
          </p:cNvSpPr>
          <p:nvPr>
            <p:ph type="sldNum" sz="quarter" idx="12"/>
          </p:nvPr>
        </p:nvSpPr>
        <p:spPr/>
        <p:txBody>
          <a:bodyPr/>
          <a:lstStyle/>
          <a:p>
            <a:pPr algn="r"/>
            <a:fld id="{4AA65D23-FF0D-4347-939A-5B9B0E2928D3}" type="slidenum">
              <a:rPr lang="en-US" smtClean="0"/>
              <a:pPr algn="r"/>
              <a:t>42</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Pentagon 25"/>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Test</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case</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4"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Project management</a:t>
              </a:r>
            </a:p>
          </p:txBody>
        </p:sp>
      </p:grpSp>
      <p:sp>
        <p:nvSpPr>
          <p:cNvPr id="24" name="TextBox 23"/>
          <p:cNvSpPr txBox="1"/>
          <p:nvPr/>
        </p:nvSpPr>
        <p:spPr>
          <a:xfrm>
            <a:off x="7010400" y="6096000"/>
            <a:ext cx="1159356" cy="369332"/>
          </a:xfrm>
          <a:prstGeom prst="rect">
            <a:avLst/>
          </a:prstGeom>
          <a:noFill/>
        </p:spPr>
        <p:txBody>
          <a:bodyPr wrap="none" rtlCol="0">
            <a:spAutoFit/>
          </a:bodyPr>
          <a:lstStyle/>
          <a:p>
            <a:r>
              <a:rPr lang="en-US" dirty="0" smtClean="0">
                <a:hlinkClick r:id="rId2" action="ppaction://hlinkfile"/>
              </a:rPr>
              <a:t>Test case</a:t>
            </a:r>
            <a:endParaRPr lang="en-US" dirty="0"/>
          </a:p>
        </p:txBody>
      </p:sp>
      <p:grpSp>
        <p:nvGrpSpPr>
          <p:cNvPr id="5" name="Group 34"/>
          <p:cNvGrpSpPr>
            <a:grpSpLocks/>
          </p:cNvGrpSpPr>
          <p:nvPr/>
        </p:nvGrpSpPr>
        <p:grpSpPr bwMode="auto">
          <a:xfrm>
            <a:off x="76200" y="838200"/>
            <a:ext cx="1828800" cy="5105400"/>
            <a:chOff x="76200" y="838200"/>
            <a:chExt cx="1828800" cy="5105400"/>
          </a:xfrm>
        </p:grpSpPr>
        <p:grpSp>
          <p:nvGrpSpPr>
            <p:cNvPr id="6"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Slide Number Placeholder 1"/>
          <p:cNvSpPr>
            <a:spLocks noGrp="1"/>
          </p:cNvSpPr>
          <p:nvPr>
            <p:ph type="sldNum" sz="quarter" idx="12"/>
          </p:nvPr>
        </p:nvSpPr>
        <p:spPr/>
        <p:txBody>
          <a:bodyPr/>
          <a:lstStyle/>
          <a:p>
            <a:pPr algn="r"/>
            <a:fld id="{4AA65D23-FF0D-4347-939A-5B9B0E2928D3}" type="slidenum">
              <a:rPr lang="en-US" smtClean="0"/>
              <a:pPr algn="r"/>
              <a:t>43</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pic>
        <p:nvPicPr>
          <p:cNvPr id="25" name="Picture 24" descr="Detail tc.png"/>
          <p:cNvPicPr>
            <a:picLocks noChangeAspect="1"/>
          </p:cNvPicPr>
          <p:nvPr/>
        </p:nvPicPr>
        <p:blipFill>
          <a:blip r:embed="rId3" cstate="print"/>
          <a:stretch>
            <a:fillRect/>
          </a:stretch>
        </p:blipFill>
        <p:spPr>
          <a:xfrm>
            <a:off x="2133600" y="2057400"/>
            <a:ext cx="6705600" cy="3437868"/>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Test</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data</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5124" name="Picture 4"/>
          <p:cNvPicPr>
            <a:picLocks noChangeAspect="1" noChangeArrowheads="1"/>
          </p:cNvPicPr>
          <p:nvPr/>
        </p:nvPicPr>
        <p:blipFill>
          <a:blip r:embed="rId2" cstate="print"/>
          <a:srcRect/>
          <a:stretch>
            <a:fillRect/>
          </a:stretch>
        </p:blipFill>
        <p:spPr bwMode="auto">
          <a:xfrm>
            <a:off x="2175235" y="1524000"/>
            <a:ext cx="6435365" cy="4876800"/>
          </a:xfrm>
          <a:prstGeom prst="rect">
            <a:avLst/>
          </a:prstGeom>
          <a:noFill/>
          <a:ln w="9525">
            <a:noFill/>
            <a:miter lim="800000"/>
            <a:headEnd/>
            <a:tailEnd/>
          </a:ln>
          <a:effectLst/>
        </p:spPr>
      </p:pic>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Slide Number Placeholder 1"/>
          <p:cNvSpPr>
            <a:spLocks noGrp="1"/>
          </p:cNvSpPr>
          <p:nvPr>
            <p:ph type="sldNum" sz="quarter" idx="12"/>
          </p:nvPr>
        </p:nvSpPr>
        <p:spPr/>
        <p:txBody>
          <a:bodyPr/>
          <a:lstStyle/>
          <a:p>
            <a:pPr algn="r"/>
            <a:fld id="{4AA65D23-FF0D-4347-939A-5B9B0E2928D3}" type="slidenum">
              <a:rPr lang="en-US" smtClean="0"/>
              <a:pPr algn="r"/>
              <a:t>44</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Test</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report</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Project management</a:t>
                </a:r>
              </a:p>
            </p:txBody>
          </p:sp>
        </p:grpSp>
      </p:grpSp>
      <p:pic>
        <p:nvPicPr>
          <p:cNvPr id="6146" name="Picture 2"/>
          <p:cNvPicPr>
            <a:picLocks noChangeAspect="1" noChangeArrowheads="1"/>
          </p:cNvPicPr>
          <p:nvPr/>
        </p:nvPicPr>
        <p:blipFill>
          <a:blip r:embed="rId2" cstate="print"/>
          <a:srcRect/>
          <a:stretch>
            <a:fillRect/>
          </a:stretch>
        </p:blipFill>
        <p:spPr bwMode="auto">
          <a:xfrm>
            <a:off x="2324100" y="1724025"/>
            <a:ext cx="5676900" cy="3838575"/>
          </a:xfrm>
          <a:prstGeom prst="rect">
            <a:avLst/>
          </a:prstGeom>
          <a:noFill/>
          <a:ln w="9525">
            <a:noFill/>
            <a:miter lim="800000"/>
            <a:headEnd/>
            <a:tailEnd/>
          </a:ln>
          <a:effectLst/>
        </p:spPr>
      </p:pic>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Slide Number Placeholder 1"/>
          <p:cNvSpPr>
            <a:spLocks noGrp="1"/>
          </p:cNvSpPr>
          <p:nvPr>
            <p:ph type="sldNum" sz="quarter" idx="12"/>
          </p:nvPr>
        </p:nvSpPr>
        <p:spPr/>
        <p:txBody>
          <a:bodyPr/>
          <a:lstStyle/>
          <a:p>
            <a:pPr algn="r"/>
            <a:fld id="{4AA65D23-FF0D-4347-939A-5B9B0E2928D3}" type="slidenum">
              <a:rPr lang="en-US" smtClean="0"/>
              <a:pPr algn="r"/>
              <a:t>45</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WordArt 5"/>
          <p:cNvSpPr>
            <a:spLocks noChangeArrowheads="1" noChangeShapeType="1" noTextEdit="1"/>
          </p:cNvSpPr>
          <p:nvPr/>
        </p:nvSpPr>
        <p:spPr bwMode="gray">
          <a:xfrm>
            <a:off x="2057400" y="3048000"/>
            <a:ext cx="5334000" cy="1219200"/>
          </a:xfrm>
          <a:prstGeom prst="rect">
            <a:avLst/>
          </a:prstGeom>
        </p:spPr>
        <p:txBody>
          <a:bodyPr wrap="none" fromWordArt="1">
            <a:prstTxWarp prst="textDeflate">
              <a:avLst>
                <a:gd name="adj" fmla="val 0"/>
              </a:avLst>
            </a:prstTxWarp>
          </a:bodyPr>
          <a:lstStyle/>
          <a:p>
            <a:pPr algn="ctr"/>
            <a:r>
              <a:rPr lang="en-US" sz="3600" b="1" kern="10" dirty="0" smtClean="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rPr>
              <a:t>DEMO</a:t>
            </a:r>
            <a:endParaRPr lang="en-US" sz="3600" b="1" kern="10" dirty="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endParaRPr>
          </a:p>
        </p:txBody>
      </p:sp>
      <p:sp>
        <p:nvSpPr>
          <p:cNvPr id="3" name="Slide Number Placeholder 2"/>
          <p:cNvSpPr>
            <a:spLocks noGrp="1"/>
          </p:cNvSpPr>
          <p:nvPr>
            <p:ph type="sldNum" sz="quarter" idx="4"/>
          </p:nvPr>
        </p:nvSpPr>
        <p:spPr/>
        <p:txBody>
          <a:bodyPr/>
          <a:lstStyle/>
          <a:p>
            <a:fld id="{1121B802-BB1D-4A20-878D-229DDBDB29D5}" type="slidenum">
              <a:rPr lang="en-US" smtClean="0"/>
              <a:pPr/>
              <a:t>46</a:t>
            </a:fld>
            <a:endParaRPr lang="en-US"/>
          </a:p>
        </p:txBody>
      </p:sp>
      <p:sp>
        <p:nvSpPr>
          <p:cNvPr id="4" name="Date Placeholder 3"/>
          <p:cNvSpPr>
            <a:spLocks noGrp="1"/>
          </p:cNvSpPr>
          <p:nvPr>
            <p:ph type="dt" sz="half" idx="2"/>
          </p:nvPr>
        </p:nvSpPr>
        <p:spPr/>
        <p:txBody>
          <a:bodyPr/>
          <a:lstStyle/>
          <a:p>
            <a:r>
              <a:rPr lang="en-US" smtClean="0"/>
              <a:t>Credit Ranking System</a:t>
            </a:r>
            <a:endParaRPr lang="en-US"/>
          </a:p>
        </p:txBody>
      </p:sp>
      <p:pic>
        <p:nvPicPr>
          <p:cNvPr id="5" name="Picture 2" descr="C:\Users\ChinhPLQ\Desktop\index.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508544" y="15923"/>
            <a:ext cx="1619534" cy="1569812"/>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8069"/>
                                        </p:tgtEl>
                                        <p:attrNameLst>
                                          <p:attrName>style.visibility</p:attrName>
                                        </p:attrNameLst>
                                      </p:cBhvr>
                                      <p:to>
                                        <p:strVal val="visible"/>
                                      </p:to>
                                    </p:set>
                                    <p:anim calcmode="lin" valueType="num">
                                      <p:cBhvr>
                                        <p:cTn id="7" dur="500" fill="hold"/>
                                        <p:tgtEl>
                                          <p:spTgt spid="88069"/>
                                        </p:tgtEl>
                                        <p:attrNameLst>
                                          <p:attrName>ppt_w</p:attrName>
                                        </p:attrNameLst>
                                      </p:cBhvr>
                                      <p:tavLst>
                                        <p:tav tm="0">
                                          <p:val>
                                            <p:fltVal val="0"/>
                                          </p:val>
                                        </p:tav>
                                        <p:tav tm="100000">
                                          <p:val>
                                            <p:strVal val="#ppt_w"/>
                                          </p:val>
                                        </p:tav>
                                      </p:tavLst>
                                    </p:anim>
                                    <p:anim calcmode="lin" valueType="num">
                                      <p:cBhvr>
                                        <p:cTn id="8" dur="500" fill="hold"/>
                                        <p:tgtEl>
                                          <p:spTgt spid="88069"/>
                                        </p:tgtEl>
                                        <p:attrNameLst>
                                          <p:attrName>ppt_h</p:attrName>
                                        </p:attrNameLst>
                                      </p:cBhvr>
                                      <p:tavLst>
                                        <p:tav tm="0">
                                          <p:val>
                                            <p:fltVal val="0"/>
                                          </p:val>
                                        </p:tav>
                                        <p:tav tm="100000">
                                          <p:val>
                                            <p:strVal val="#ppt_h"/>
                                          </p:val>
                                        </p:tav>
                                      </p:tavLst>
                                    </p:anim>
                                    <p:animEffect transition="in" filter="fade">
                                      <p:cBhvr>
                                        <p:cTn id="9" dur="5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WordArt 5"/>
          <p:cNvSpPr>
            <a:spLocks noChangeArrowheads="1" noChangeShapeType="1" noTextEdit="1"/>
          </p:cNvSpPr>
          <p:nvPr/>
        </p:nvSpPr>
        <p:spPr bwMode="gray">
          <a:xfrm>
            <a:off x="1676400" y="2895600"/>
            <a:ext cx="5759450" cy="1371600"/>
          </a:xfrm>
          <a:prstGeom prst="rect">
            <a:avLst/>
          </a:prstGeom>
        </p:spPr>
        <p:txBody>
          <a:bodyPr wrap="none" fromWordArt="1">
            <a:prstTxWarp prst="textDeflate">
              <a:avLst>
                <a:gd name="adj" fmla="val 0"/>
              </a:avLst>
            </a:prstTxWarp>
          </a:bodyPr>
          <a:lstStyle/>
          <a:p>
            <a:pPr algn="ctr"/>
            <a:r>
              <a:rPr lang="en-US" sz="3600" b="1" kern="10" dirty="0" smtClean="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rPr>
              <a:t>Q&amp;A</a:t>
            </a:r>
            <a:endParaRPr lang="en-US" sz="3600" b="1" kern="10" dirty="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endParaRPr>
          </a:p>
        </p:txBody>
      </p:sp>
      <p:sp>
        <p:nvSpPr>
          <p:cNvPr id="3" name="Slide Number Placeholder 2"/>
          <p:cNvSpPr>
            <a:spLocks noGrp="1"/>
          </p:cNvSpPr>
          <p:nvPr>
            <p:ph type="sldNum" sz="quarter" idx="4"/>
          </p:nvPr>
        </p:nvSpPr>
        <p:spPr/>
        <p:txBody>
          <a:bodyPr/>
          <a:lstStyle/>
          <a:p>
            <a:fld id="{1121B802-BB1D-4A20-878D-229DDBDB29D5}" type="slidenum">
              <a:rPr lang="en-US" smtClean="0"/>
              <a:pPr/>
              <a:t>47</a:t>
            </a:fld>
            <a:endParaRPr lang="en-US"/>
          </a:p>
        </p:txBody>
      </p:sp>
      <p:sp>
        <p:nvSpPr>
          <p:cNvPr id="4" name="Date Placeholder 3"/>
          <p:cNvSpPr>
            <a:spLocks noGrp="1"/>
          </p:cNvSpPr>
          <p:nvPr>
            <p:ph type="dt" sz="half" idx="2"/>
          </p:nvPr>
        </p:nvSpPr>
        <p:spPr/>
        <p:txBody>
          <a:bodyPr/>
          <a:lstStyle/>
          <a:p>
            <a:r>
              <a:rPr lang="en-US" smtClean="0"/>
              <a:t>Credit Ranking System</a:t>
            </a:r>
            <a:endParaRPr lang="en-US"/>
          </a:p>
        </p:txBody>
      </p:sp>
      <p:pic>
        <p:nvPicPr>
          <p:cNvPr id="5" name="Picture 2" descr="C:\Users\ChinhPLQ\Desktop\index.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508544" y="15923"/>
            <a:ext cx="1619534" cy="156981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00601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8069"/>
                                        </p:tgtEl>
                                        <p:attrNameLst>
                                          <p:attrName>style.visibility</p:attrName>
                                        </p:attrNameLst>
                                      </p:cBhvr>
                                      <p:to>
                                        <p:strVal val="visible"/>
                                      </p:to>
                                    </p:set>
                                    <p:anim calcmode="lin" valueType="num">
                                      <p:cBhvr>
                                        <p:cTn id="7" dur="500" fill="hold"/>
                                        <p:tgtEl>
                                          <p:spTgt spid="88069"/>
                                        </p:tgtEl>
                                        <p:attrNameLst>
                                          <p:attrName>ppt_w</p:attrName>
                                        </p:attrNameLst>
                                      </p:cBhvr>
                                      <p:tavLst>
                                        <p:tav tm="0">
                                          <p:val>
                                            <p:fltVal val="0"/>
                                          </p:val>
                                        </p:tav>
                                        <p:tav tm="100000">
                                          <p:val>
                                            <p:strVal val="#ppt_w"/>
                                          </p:val>
                                        </p:tav>
                                      </p:tavLst>
                                    </p:anim>
                                    <p:anim calcmode="lin" valueType="num">
                                      <p:cBhvr>
                                        <p:cTn id="8" dur="500" fill="hold"/>
                                        <p:tgtEl>
                                          <p:spTgt spid="88069"/>
                                        </p:tgtEl>
                                        <p:attrNameLst>
                                          <p:attrName>ppt_h</p:attrName>
                                        </p:attrNameLst>
                                      </p:cBhvr>
                                      <p:tavLst>
                                        <p:tav tm="0">
                                          <p:val>
                                            <p:fltVal val="0"/>
                                          </p:val>
                                        </p:tav>
                                        <p:tav tm="100000">
                                          <p:val>
                                            <p:strVal val="#ppt_h"/>
                                          </p:val>
                                        </p:tav>
                                      </p:tavLst>
                                    </p:anim>
                                    <p:animEffect transition="in" filter="fade">
                                      <p:cBhvr>
                                        <p:cTn id="9" dur="5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WordArt 5"/>
          <p:cNvSpPr>
            <a:spLocks noChangeArrowheads="1" noChangeShapeType="1" noTextEdit="1"/>
          </p:cNvSpPr>
          <p:nvPr/>
        </p:nvSpPr>
        <p:spPr bwMode="gray">
          <a:xfrm>
            <a:off x="1143000" y="3352800"/>
            <a:ext cx="7086600" cy="863600"/>
          </a:xfrm>
          <a:prstGeom prst="rect">
            <a:avLst/>
          </a:prstGeom>
        </p:spPr>
        <p:txBody>
          <a:bodyPr wrap="none" fromWordArt="1">
            <a:prstTxWarp prst="textDeflate">
              <a:avLst>
                <a:gd name="adj" fmla="val 0"/>
              </a:avLst>
            </a:prstTxWarp>
          </a:bodyPr>
          <a:lstStyle/>
          <a:p>
            <a:pPr algn="ctr"/>
            <a:r>
              <a:rPr lang="en-US" sz="3600" b="1" kern="10" dirty="0" smtClean="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rPr>
              <a:t>Thanks for listening!</a:t>
            </a:r>
            <a:endParaRPr lang="en-US" sz="3600" b="1" kern="10" dirty="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endParaRPr>
          </a:p>
        </p:txBody>
      </p:sp>
      <p:sp>
        <p:nvSpPr>
          <p:cNvPr id="3" name="Slide Number Placeholder 2"/>
          <p:cNvSpPr>
            <a:spLocks noGrp="1"/>
          </p:cNvSpPr>
          <p:nvPr>
            <p:ph type="sldNum" sz="quarter" idx="4"/>
          </p:nvPr>
        </p:nvSpPr>
        <p:spPr/>
        <p:txBody>
          <a:bodyPr/>
          <a:lstStyle/>
          <a:p>
            <a:fld id="{1121B802-BB1D-4A20-878D-229DDBDB29D5}" type="slidenum">
              <a:rPr lang="en-US" smtClean="0"/>
              <a:pPr/>
              <a:t>48</a:t>
            </a:fld>
            <a:endParaRPr lang="en-US"/>
          </a:p>
        </p:txBody>
      </p:sp>
      <p:sp>
        <p:nvSpPr>
          <p:cNvPr id="4" name="Date Placeholder 3"/>
          <p:cNvSpPr>
            <a:spLocks noGrp="1"/>
          </p:cNvSpPr>
          <p:nvPr>
            <p:ph type="dt" sz="half" idx="2"/>
          </p:nvPr>
        </p:nvSpPr>
        <p:spPr/>
        <p:txBody>
          <a:bodyPr/>
          <a:lstStyle/>
          <a:p>
            <a:r>
              <a:rPr lang="en-US" smtClean="0"/>
              <a:t>Credit Ranking System</a:t>
            </a:r>
            <a:endParaRPr lang="en-US"/>
          </a:p>
        </p:txBody>
      </p:sp>
      <p:pic>
        <p:nvPicPr>
          <p:cNvPr id="5" name="Picture 2" descr="C:\Users\ChinhPLQ\Desktop\index.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508544" y="15923"/>
            <a:ext cx="1619534" cy="1569812"/>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8069"/>
                                        </p:tgtEl>
                                        <p:attrNameLst>
                                          <p:attrName>style.visibility</p:attrName>
                                        </p:attrNameLst>
                                      </p:cBhvr>
                                      <p:to>
                                        <p:strVal val="visible"/>
                                      </p:to>
                                    </p:set>
                                    <p:anim calcmode="lin" valueType="num">
                                      <p:cBhvr>
                                        <p:cTn id="7" dur="500" fill="hold"/>
                                        <p:tgtEl>
                                          <p:spTgt spid="88069"/>
                                        </p:tgtEl>
                                        <p:attrNameLst>
                                          <p:attrName>ppt_w</p:attrName>
                                        </p:attrNameLst>
                                      </p:cBhvr>
                                      <p:tavLst>
                                        <p:tav tm="0">
                                          <p:val>
                                            <p:fltVal val="0"/>
                                          </p:val>
                                        </p:tav>
                                        <p:tav tm="100000">
                                          <p:val>
                                            <p:strVal val="#ppt_w"/>
                                          </p:val>
                                        </p:tav>
                                      </p:tavLst>
                                    </p:anim>
                                    <p:anim calcmode="lin" valueType="num">
                                      <p:cBhvr>
                                        <p:cTn id="8" dur="500" fill="hold"/>
                                        <p:tgtEl>
                                          <p:spTgt spid="88069"/>
                                        </p:tgtEl>
                                        <p:attrNameLst>
                                          <p:attrName>ppt_h</p:attrName>
                                        </p:attrNameLst>
                                      </p:cBhvr>
                                      <p:tavLst>
                                        <p:tav tm="0">
                                          <p:val>
                                            <p:fltVal val="0"/>
                                          </p:val>
                                        </p:tav>
                                        <p:tav tm="100000">
                                          <p:val>
                                            <p:strVal val="#ppt_h"/>
                                          </p:val>
                                        </p:tav>
                                      </p:tavLst>
                                    </p:anim>
                                    <p:animEffect transition="in" filter="fade">
                                      <p:cBhvr>
                                        <p:cTn id="9" dur="5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txBox="1">
            <a:spLocks noGrp="1"/>
          </p:cNvSpPr>
          <p:nvPr/>
        </p:nvSpPr>
        <p:spPr bwMode="auto">
          <a:xfrm>
            <a:off x="152400" y="6461125"/>
            <a:ext cx="2133600" cy="320675"/>
          </a:xfrm>
          <a:prstGeom prst="rect">
            <a:avLst/>
          </a:prstGeom>
          <a:noFill/>
          <a:ln>
            <a:miter lim="800000"/>
            <a:headEnd/>
            <a:tailEnd/>
          </a:ln>
        </p:spPr>
        <p:txBody>
          <a:bodyPr/>
          <a:lstStyle/>
          <a:p>
            <a:pPr>
              <a:defRPr/>
            </a:pPr>
            <a:r>
              <a:rPr lang="en-US" sz="1200" dirty="0">
                <a:effectLst>
                  <a:outerShdw blurRad="38100" dist="38100" dir="2700000" algn="tl">
                    <a:srgbClr val="C0C0C0"/>
                  </a:outerShdw>
                </a:effectLst>
                <a:latin typeface="+mn-lt"/>
              </a:rPr>
              <a:t>Banking Credit System</a:t>
            </a:r>
          </a:p>
        </p:txBody>
      </p:sp>
      <p:sp>
        <p:nvSpPr>
          <p:cNvPr id="5" name="Footer Placeholder 4"/>
          <p:cNvSpPr txBox="1">
            <a:spLocks noGrp="1"/>
          </p:cNvSpPr>
          <p:nvPr/>
        </p:nvSpPr>
        <p:spPr bwMode="auto">
          <a:xfrm>
            <a:off x="5862638" y="6461125"/>
            <a:ext cx="2895600" cy="320675"/>
          </a:xfrm>
          <a:prstGeom prst="rect">
            <a:avLst/>
          </a:prstGeom>
          <a:noFill/>
          <a:ln>
            <a:miter lim="800000"/>
            <a:headEnd/>
            <a:tailEnd/>
          </a:ln>
        </p:spPr>
        <p:txBody>
          <a:bodyPr/>
          <a:lstStyle/>
          <a:p>
            <a:pPr algn="r">
              <a:defRPr/>
            </a:pPr>
            <a:r>
              <a:rPr lang="en-US" sz="1200" dirty="0">
                <a:effectLst>
                  <a:outerShdw blurRad="38100" dist="38100" dir="2700000" algn="tl">
                    <a:srgbClr val="C0C0C0"/>
                  </a:outerShdw>
                </a:effectLst>
                <a:latin typeface="+mn-lt"/>
              </a:rPr>
              <a:t>FPT University</a:t>
            </a:r>
          </a:p>
        </p:txBody>
      </p:sp>
      <p:grpSp>
        <p:nvGrpSpPr>
          <p:cNvPr id="45075"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45077"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sp>
        <p:nvSpPr>
          <p:cNvPr id="44" name="Content Placeholder 2"/>
          <p:cNvSpPr txBox="1">
            <a:spLocks/>
          </p:cNvSpPr>
          <p:nvPr/>
        </p:nvSpPr>
        <p:spPr bwMode="auto">
          <a:xfrm>
            <a:off x="2209800" y="1143000"/>
            <a:ext cx="6553200" cy="609600"/>
          </a:xfrm>
          <a:prstGeom prst="rect">
            <a:avLst/>
          </a:prstGeom>
          <a:noFill/>
          <a:ln w="9525">
            <a:noFill/>
            <a:miter lim="800000"/>
            <a:headEnd/>
            <a:tailEnd/>
          </a:ln>
          <a:effec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45084" name="Oval 28"/>
          <p:cNvSpPr>
            <a:spLocks noChangeArrowheads="1"/>
          </p:cNvSpPr>
          <p:nvPr/>
        </p:nvSpPr>
        <p:spPr bwMode="auto">
          <a:xfrm>
            <a:off x="3429000" y="3657600"/>
            <a:ext cx="1143000" cy="9144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Business</a:t>
            </a:r>
          </a:p>
          <a:p>
            <a:pPr algn="ctr"/>
            <a:r>
              <a:rPr lang="en-US"/>
              <a:t>customer</a:t>
            </a:r>
          </a:p>
        </p:txBody>
      </p:sp>
      <p:sp>
        <p:nvSpPr>
          <p:cNvPr id="45086" name="Oval 30"/>
          <p:cNvSpPr>
            <a:spLocks noChangeArrowheads="1"/>
          </p:cNvSpPr>
          <p:nvPr/>
        </p:nvSpPr>
        <p:spPr bwMode="auto">
          <a:xfrm>
            <a:off x="6248400" y="3657600"/>
            <a:ext cx="1143000" cy="9906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Individual</a:t>
            </a:r>
          </a:p>
          <a:p>
            <a:pPr algn="ctr"/>
            <a:r>
              <a:rPr lang="en-US"/>
              <a:t>customer</a:t>
            </a:r>
          </a:p>
        </p:txBody>
      </p:sp>
      <p:sp>
        <p:nvSpPr>
          <p:cNvPr id="45088" name="Rectangle 32"/>
          <p:cNvSpPr>
            <a:spLocks noChangeArrowheads="1"/>
          </p:cNvSpPr>
          <p:nvPr/>
        </p:nvSpPr>
        <p:spPr bwMode="auto">
          <a:xfrm>
            <a:off x="4876800" y="2590800"/>
            <a:ext cx="914400" cy="914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Credit</a:t>
            </a:r>
          </a:p>
        </p:txBody>
      </p:sp>
      <p:sp>
        <p:nvSpPr>
          <p:cNvPr id="45089" name="Rectangle 33"/>
          <p:cNvSpPr>
            <a:spLocks noChangeArrowheads="1"/>
          </p:cNvSpPr>
          <p:nvPr/>
        </p:nvSpPr>
        <p:spPr bwMode="auto">
          <a:xfrm>
            <a:off x="2971800" y="1828800"/>
            <a:ext cx="914400" cy="914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Banking</a:t>
            </a:r>
          </a:p>
        </p:txBody>
      </p:sp>
      <p:sp>
        <p:nvSpPr>
          <p:cNvPr id="45090" name="Line 34"/>
          <p:cNvSpPr>
            <a:spLocks noChangeShapeType="1"/>
          </p:cNvSpPr>
          <p:nvPr/>
        </p:nvSpPr>
        <p:spPr bwMode="auto">
          <a:xfrm>
            <a:off x="3886200" y="2209800"/>
            <a:ext cx="990600" cy="609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91" name="Line 35"/>
          <p:cNvSpPr>
            <a:spLocks noChangeShapeType="1"/>
          </p:cNvSpPr>
          <p:nvPr/>
        </p:nvSpPr>
        <p:spPr bwMode="auto">
          <a:xfrm flipH="1">
            <a:off x="4495800" y="3505200"/>
            <a:ext cx="762000" cy="381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92" name="Line 36"/>
          <p:cNvSpPr>
            <a:spLocks noChangeShapeType="1"/>
          </p:cNvSpPr>
          <p:nvPr/>
        </p:nvSpPr>
        <p:spPr bwMode="auto">
          <a:xfrm>
            <a:off x="5257800" y="3505200"/>
            <a:ext cx="990600" cy="457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93" name="Text Box 37"/>
          <p:cNvSpPr txBox="1">
            <a:spLocks noChangeArrowheads="1"/>
          </p:cNvSpPr>
          <p:nvPr/>
        </p:nvSpPr>
        <p:spPr bwMode="auto">
          <a:xfrm>
            <a:off x="2971800" y="4800600"/>
            <a:ext cx="17208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t>Financial Index</a:t>
            </a:r>
          </a:p>
        </p:txBody>
      </p:sp>
      <p:sp>
        <p:nvSpPr>
          <p:cNvPr id="45094" name="Text Box 38"/>
          <p:cNvSpPr txBox="1">
            <a:spLocks noChangeArrowheads="1"/>
          </p:cNvSpPr>
          <p:nvPr/>
        </p:nvSpPr>
        <p:spPr bwMode="auto">
          <a:xfrm>
            <a:off x="2971800" y="5257800"/>
            <a:ext cx="22034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t>Non Financial Index</a:t>
            </a:r>
          </a:p>
          <a:p>
            <a:r>
              <a:rPr lang="en-US"/>
              <a:t>…..</a:t>
            </a:r>
          </a:p>
        </p:txBody>
      </p:sp>
      <p:sp>
        <p:nvSpPr>
          <p:cNvPr id="45095" name="Text Box 39"/>
          <p:cNvSpPr txBox="1">
            <a:spLocks noChangeArrowheads="1"/>
          </p:cNvSpPr>
          <p:nvPr/>
        </p:nvSpPr>
        <p:spPr bwMode="auto">
          <a:xfrm>
            <a:off x="6248400" y="4800600"/>
            <a:ext cx="13652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t>Basic Index</a:t>
            </a:r>
          </a:p>
        </p:txBody>
      </p:sp>
      <p:sp>
        <p:nvSpPr>
          <p:cNvPr id="45096" name="Text Box 40"/>
          <p:cNvSpPr txBox="1">
            <a:spLocks noChangeArrowheads="1"/>
          </p:cNvSpPr>
          <p:nvPr/>
        </p:nvSpPr>
        <p:spPr bwMode="auto">
          <a:xfrm>
            <a:off x="6248400" y="5257800"/>
            <a:ext cx="17716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t>Collateral Index</a:t>
            </a:r>
          </a:p>
          <a:p>
            <a:r>
              <a:rPr lang="en-US"/>
              <a:t>……</a:t>
            </a:r>
          </a:p>
        </p:txBody>
      </p:sp>
      <p:sp>
        <p:nvSpPr>
          <p:cNvPr id="45097" name="Line 41"/>
          <p:cNvSpPr>
            <a:spLocks noChangeShapeType="1"/>
          </p:cNvSpPr>
          <p:nvPr/>
        </p:nvSpPr>
        <p:spPr bwMode="auto">
          <a:xfrm flipH="1">
            <a:off x="2209800" y="2514600"/>
            <a:ext cx="762000" cy="457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98" name="Text Box 42"/>
          <p:cNvSpPr txBox="1">
            <a:spLocks noChangeArrowheads="1"/>
          </p:cNvSpPr>
          <p:nvPr/>
        </p:nvSpPr>
        <p:spPr bwMode="auto">
          <a:xfrm>
            <a:off x="2041525" y="2246313"/>
            <a:ext cx="8699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t>Others</a:t>
            </a:r>
          </a:p>
        </p:txBody>
      </p:sp>
      <p:grpSp>
        <p:nvGrpSpPr>
          <p:cNvPr id="40" name="Group 25"/>
          <p:cNvGrpSpPr>
            <a:grpSpLocks/>
          </p:cNvGrpSpPr>
          <p:nvPr/>
        </p:nvGrpSpPr>
        <p:grpSpPr bwMode="auto">
          <a:xfrm>
            <a:off x="76200" y="838200"/>
            <a:ext cx="1828800" cy="5105400"/>
            <a:chOff x="76200" y="838200"/>
            <a:chExt cx="1828800" cy="5105400"/>
          </a:xfrm>
        </p:grpSpPr>
        <p:grpSp>
          <p:nvGrpSpPr>
            <p:cNvPr id="41" name="Group 21"/>
            <p:cNvGrpSpPr>
              <a:grpSpLocks/>
            </p:cNvGrpSpPr>
            <p:nvPr/>
          </p:nvGrpSpPr>
          <p:grpSpPr bwMode="auto">
            <a:xfrm>
              <a:off x="76200" y="838200"/>
              <a:ext cx="1828800" cy="5105400"/>
              <a:chOff x="76200" y="1600200"/>
              <a:chExt cx="1828800" cy="5105400"/>
            </a:xfrm>
          </p:grpSpPr>
          <p:sp>
            <p:nvSpPr>
              <p:cNvPr id="45" name="Rounded Rectangle 4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endParaRPr lang="en-US" dirty="0"/>
              </a:p>
            </p:txBody>
          </p:sp>
          <p:sp>
            <p:nvSpPr>
              <p:cNvPr id="46" name="Rounded Rectangle 4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7" name="Rounded Rectangle 4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8" name="Rounded Rectangle 4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9" name="Rounded Rectangle 48"/>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0" name="Rounded Rectangle 49"/>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1" name="Rounded Rectangle 50"/>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2" name="Rounded Rectangle 51"/>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Group</a:t>
                </a:r>
              </a:p>
            </p:txBody>
          </p:sp>
          <p:sp>
            <p:nvSpPr>
              <p:cNvPr id="53" name="Rounded Rectangle 52"/>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4" name="Rounded Rectangle 53"/>
              <p:cNvSpPr/>
              <p:nvPr/>
            </p:nvSpPr>
            <p:spPr>
              <a:xfrm>
                <a:off x="381000" y="2895600"/>
                <a:ext cx="1524000" cy="5334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Business context</a:t>
                </a:r>
              </a:p>
            </p:txBody>
          </p:sp>
          <p:sp>
            <p:nvSpPr>
              <p:cNvPr id="55" name="Rounded Rectangle 54"/>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3" name="Rounded Rectangle 4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spTree>
    <p:extLst>
      <p:ext uri="{BB962C8B-B14F-4D97-AF65-F5344CB8AC3E}">
        <p14:creationId xmlns="" xmlns:p14="http://schemas.microsoft.com/office/powerpoint/2010/main" val="1300180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5089"/>
                                        </p:tgtEl>
                                        <p:attrNameLst>
                                          <p:attrName>style.visibility</p:attrName>
                                        </p:attrNameLst>
                                      </p:cBhvr>
                                      <p:to>
                                        <p:strVal val="visible"/>
                                      </p:to>
                                    </p:set>
                                    <p:animEffect transition="in" filter="diamond(in)">
                                      <p:cBhvr>
                                        <p:cTn id="7" dur="2000"/>
                                        <p:tgtEl>
                                          <p:spTgt spid="450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5088"/>
                                        </p:tgtEl>
                                        <p:attrNameLst>
                                          <p:attrName>style.visibility</p:attrName>
                                        </p:attrNameLst>
                                      </p:cBhvr>
                                      <p:to>
                                        <p:strVal val="visible"/>
                                      </p:to>
                                    </p:set>
                                    <p:animEffect transition="in" filter="diamond(in)">
                                      <p:cBhvr>
                                        <p:cTn id="12" dur="2000"/>
                                        <p:tgtEl>
                                          <p:spTgt spid="45088"/>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45090"/>
                                        </p:tgtEl>
                                        <p:attrNameLst>
                                          <p:attrName>style.visibility</p:attrName>
                                        </p:attrNameLst>
                                      </p:cBhvr>
                                      <p:to>
                                        <p:strVal val="visible"/>
                                      </p:to>
                                    </p:set>
                                    <p:animEffect transition="in" filter="diamond(in)">
                                      <p:cBhvr>
                                        <p:cTn id="15" dur="2000"/>
                                        <p:tgtEl>
                                          <p:spTgt spid="45090"/>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45097"/>
                                        </p:tgtEl>
                                        <p:attrNameLst>
                                          <p:attrName>style.visibility</p:attrName>
                                        </p:attrNameLst>
                                      </p:cBhvr>
                                      <p:to>
                                        <p:strVal val="visible"/>
                                      </p:to>
                                    </p:set>
                                    <p:animEffect transition="in" filter="diamond(in)">
                                      <p:cBhvr>
                                        <p:cTn id="18" dur="2000"/>
                                        <p:tgtEl>
                                          <p:spTgt spid="45097"/>
                                        </p:tgtEl>
                                      </p:cBhvr>
                                    </p:animEffect>
                                  </p:childTnLst>
                                </p:cTn>
                              </p:par>
                              <p:par>
                                <p:cTn id="19" presetID="8" presetClass="entr" presetSubtype="16" fill="hold" grpId="0" nodeType="withEffect">
                                  <p:stCondLst>
                                    <p:cond delay="0"/>
                                  </p:stCondLst>
                                  <p:childTnLst>
                                    <p:set>
                                      <p:cBhvr>
                                        <p:cTn id="20" dur="1" fill="hold">
                                          <p:stCondLst>
                                            <p:cond delay="0"/>
                                          </p:stCondLst>
                                        </p:cTn>
                                        <p:tgtEl>
                                          <p:spTgt spid="45098"/>
                                        </p:tgtEl>
                                        <p:attrNameLst>
                                          <p:attrName>style.visibility</p:attrName>
                                        </p:attrNameLst>
                                      </p:cBhvr>
                                      <p:to>
                                        <p:strVal val="visible"/>
                                      </p:to>
                                    </p:set>
                                    <p:animEffect transition="in" filter="diamond(in)">
                                      <p:cBhvr>
                                        <p:cTn id="21" dur="2000"/>
                                        <p:tgtEl>
                                          <p:spTgt spid="4509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8" presetClass="entr" presetSubtype="16" fill="hold" grpId="0" nodeType="clickEffect">
                                  <p:stCondLst>
                                    <p:cond delay="0"/>
                                  </p:stCondLst>
                                  <p:childTnLst>
                                    <p:set>
                                      <p:cBhvr>
                                        <p:cTn id="25" dur="1" fill="hold">
                                          <p:stCondLst>
                                            <p:cond delay="0"/>
                                          </p:stCondLst>
                                        </p:cTn>
                                        <p:tgtEl>
                                          <p:spTgt spid="45084"/>
                                        </p:tgtEl>
                                        <p:attrNameLst>
                                          <p:attrName>style.visibility</p:attrName>
                                        </p:attrNameLst>
                                      </p:cBhvr>
                                      <p:to>
                                        <p:strVal val="visible"/>
                                      </p:to>
                                    </p:set>
                                    <p:animEffect transition="in" filter="diamond(in)">
                                      <p:cBhvr>
                                        <p:cTn id="26" dur="2000"/>
                                        <p:tgtEl>
                                          <p:spTgt spid="45084"/>
                                        </p:tgtEl>
                                      </p:cBhvr>
                                    </p:animEffect>
                                  </p:childTnLst>
                                </p:cTn>
                              </p:par>
                              <p:par>
                                <p:cTn id="27" presetID="8" presetClass="entr" presetSubtype="16" fill="hold" grpId="0" nodeType="withEffect">
                                  <p:stCondLst>
                                    <p:cond delay="0"/>
                                  </p:stCondLst>
                                  <p:childTnLst>
                                    <p:set>
                                      <p:cBhvr>
                                        <p:cTn id="28" dur="1" fill="hold">
                                          <p:stCondLst>
                                            <p:cond delay="0"/>
                                          </p:stCondLst>
                                        </p:cTn>
                                        <p:tgtEl>
                                          <p:spTgt spid="45091"/>
                                        </p:tgtEl>
                                        <p:attrNameLst>
                                          <p:attrName>style.visibility</p:attrName>
                                        </p:attrNameLst>
                                      </p:cBhvr>
                                      <p:to>
                                        <p:strVal val="visible"/>
                                      </p:to>
                                    </p:set>
                                    <p:animEffect transition="in" filter="diamond(in)">
                                      <p:cBhvr>
                                        <p:cTn id="29" dur="2000"/>
                                        <p:tgtEl>
                                          <p:spTgt spid="45091"/>
                                        </p:tgtEl>
                                      </p:cBhvr>
                                    </p:animEffect>
                                  </p:childTnLst>
                                </p:cTn>
                              </p:par>
                              <p:par>
                                <p:cTn id="30" presetID="8" presetClass="entr" presetSubtype="16" fill="hold" grpId="0" nodeType="withEffect">
                                  <p:stCondLst>
                                    <p:cond delay="0"/>
                                  </p:stCondLst>
                                  <p:childTnLst>
                                    <p:set>
                                      <p:cBhvr>
                                        <p:cTn id="31" dur="1" fill="hold">
                                          <p:stCondLst>
                                            <p:cond delay="0"/>
                                          </p:stCondLst>
                                        </p:cTn>
                                        <p:tgtEl>
                                          <p:spTgt spid="45092"/>
                                        </p:tgtEl>
                                        <p:attrNameLst>
                                          <p:attrName>style.visibility</p:attrName>
                                        </p:attrNameLst>
                                      </p:cBhvr>
                                      <p:to>
                                        <p:strVal val="visible"/>
                                      </p:to>
                                    </p:set>
                                    <p:animEffect transition="in" filter="diamond(in)">
                                      <p:cBhvr>
                                        <p:cTn id="32" dur="2000"/>
                                        <p:tgtEl>
                                          <p:spTgt spid="45092"/>
                                        </p:tgtEl>
                                      </p:cBhvr>
                                    </p:animEffect>
                                  </p:childTnLst>
                                </p:cTn>
                              </p:par>
                              <p:par>
                                <p:cTn id="33" presetID="8" presetClass="entr" presetSubtype="16" fill="hold" grpId="0" nodeType="withEffect">
                                  <p:stCondLst>
                                    <p:cond delay="0"/>
                                  </p:stCondLst>
                                  <p:childTnLst>
                                    <p:set>
                                      <p:cBhvr>
                                        <p:cTn id="34" dur="1" fill="hold">
                                          <p:stCondLst>
                                            <p:cond delay="0"/>
                                          </p:stCondLst>
                                        </p:cTn>
                                        <p:tgtEl>
                                          <p:spTgt spid="45086"/>
                                        </p:tgtEl>
                                        <p:attrNameLst>
                                          <p:attrName>style.visibility</p:attrName>
                                        </p:attrNameLst>
                                      </p:cBhvr>
                                      <p:to>
                                        <p:strVal val="visible"/>
                                      </p:to>
                                    </p:set>
                                    <p:animEffect transition="in" filter="diamond(in)">
                                      <p:cBhvr>
                                        <p:cTn id="35" dur="2000"/>
                                        <p:tgtEl>
                                          <p:spTgt spid="4508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8" presetClass="entr" presetSubtype="16" fill="hold" grpId="0" nodeType="clickEffect">
                                  <p:stCondLst>
                                    <p:cond delay="0"/>
                                  </p:stCondLst>
                                  <p:childTnLst>
                                    <p:set>
                                      <p:cBhvr>
                                        <p:cTn id="39" dur="1" fill="hold">
                                          <p:stCondLst>
                                            <p:cond delay="0"/>
                                          </p:stCondLst>
                                        </p:cTn>
                                        <p:tgtEl>
                                          <p:spTgt spid="45093"/>
                                        </p:tgtEl>
                                        <p:attrNameLst>
                                          <p:attrName>style.visibility</p:attrName>
                                        </p:attrNameLst>
                                      </p:cBhvr>
                                      <p:to>
                                        <p:strVal val="visible"/>
                                      </p:to>
                                    </p:set>
                                    <p:animEffect transition="in" filter="diamond(in)">
                                      <p:cBhvr>
                                        <p:cTn id="40" dur="2000"/>
                                        <p:tgtEl>
                                          <p:spTgt spid="45093"/>
                                        </p:tgtEl>
                                      </p:cBhvr>
                                    </p:animEffect>
                                  </p:childTnLst>
                                </p:cTn>
                              </p:par>
                              <p:par>
                                <p:cTn id="41" presetID="8" presetClass="entr" presetSubtype="16" fill="hold" grpId="0" nodeType="withEffect">
                                  <p:stCondLst>
                                    <p:cond delay="0"/>
                                  </p:stCondLst>
                                  <p:childTnLst>
                                    <p:set>
                                      <p:cBhvr>
                                        <p:cTn id="42" dur="1" fill="hold">
                                          <p:stCondLst>
                                            <p:cond delay="0"/>
                                          </p:stCondLst>
                                        </p:cTn>
                                        <p:tgtEl>
                                          <p:spTgt spid="45094"/>
                                        </p:tgtEl>
                                        <p:attrNameLst>
                                          <p:attrName>style.visibility</p:attrName>
                                        </p:attrNameLst>
                                      </p:cBhvr>
                                      <p:to>
                                        <p:strVal val="visible"/>
                                      </p:to>
                                    </p:set>
                                    <p:animEffect transition="in" filter="diamond(in)">
                                      <p:cBhvr>
                                        <p:cTn id="43" dur="2000"/>
                                        <p:tgtEl>
                                          <p:spTgt spid="45094"/>
                                        </p:tgtEl>
                                      </p:cBhvr>
                                    </p:animEffect>
                                  </p:childTnLst>
                                </p:cTn>
                              </p:par>
                              <p:par>
                                <p:cTn id="44" presetID="8" presetClass="entr" presetSubtype="16" fill="hold" grpId="0" nodeType="withEffect">
                                  <p:stCondLst>
                                    <p:cond delay="0"/>
                                  </p:stCondLst>
                                  <p:childTnLst>
                                    <p:set>
                                      <p:cBhvr>
                                        <p:cTn id="45" dur="1" fill="hold">
                                          <p:stCondLst>
                                            <p:cond delay="0"/>
                                          </p:stCondLst>
                                        </p:cTn>
                                        <p:tgtEl>
                                          <p:spTgt spid="45095"/>
                                        </p:tgtEl>
                                        <p:attrNameLst>
                                          <p:attrName>style.visibility</p:attrName>
                                        </p:attrNameLst>
                                      </p:cBhvr>
                                      <p:to>
                                        <p:strVal val="visible"/>
                                      </p:to>
                                    </p:set>
                                    <p:animEffect transition="in" filter="diamond(in)">
                                      <p:cBhvr>
                                        <p:cTn id="46" dur="2000"/>
                                        <p:tgtEl>
                                          <p:spTgt spid="45095"/>
                                        </p:tgtEl>
                                      </p:cBhvr>
                                    </p:animEffect>
                                  </p:childTnLst>
                                </p:cTn>
                              </p:par>
                              <p:par>
                                <p:cTn id="47" presetID="8" presetClass="entr" presetSubtype="16" fill="hold" grpId="0" nodeType="withEffect">
                                  <p:stCondLst>
                                    <p:cond delay="0"/>
                                  </p:stCondLst>
                                  <p:childTnLst>
                                    <p:set>
                                      <p:cBhvr>
                                        <p:cTn id="48" dur="1" fill="hold">
                                          <p:stCondLst>
                                            <p:cond delay="0"/>
                                          </p:stCondLst>
                                        </p:cTn>
                                        <p:tgtEl>
                                          <p:spTgt spid="45096"/>
                                        </p:tgtEl>
                                        <p:attrNameLst>
                                          <p:attrName>style.visibility</p:attrName>
                                        </p:attrNameLst>
                                      </p:cBhvr>
                                      <p:to>
                                        <p:strVal val="visible"/>
                                      </p:to>
                                    </p:set>
                                    <p:animEffect transition="in" filter="diamond(in)">
                                      <p:cBhvr>
                                        <p:cTn id="49" dur="2000"/>
                                        <p:tgtEl>
                                          <p:spTgt spid="45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84" grpId="0" animBg="1"/>
      <p:bldP spid="45086" grpId="0" animBg="1"/>
      <p:bldP spid="45088" grpId="0" animBg="1"/>
      <p:bldP spid="45089" grpId="0" animBg="1"/>
      <p:bldP spid="45090" grpId="0" animBg="1"/>
      <p:bldP spid="45091" grpId="0" animBg="1"/>
      <p:bldP spid="45092" grpId="0" animBg="1"/>
      <p:bldP spid="45093" grpId="0"/>
      <p:bldP spid="45094" grpId="0"/>
      <p:bldP spid="45095" grpId="0"/>
      <p:bldP spid="45096" grpId="0"/>
      <p:bldP spid="45097" grpId="0" animBg="1"/>
      <p:bldP spid="4509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txBox="1">
            <a:spLocks noGrp="1"/>
          </p:cNvSpPr>
          <p:nvPr/>
        </p:nvSpPr>
        <p:spPr bwMode="auto">
          <a:xfrm>
            <a:off x="152400" y="6461125"/>
            <a:ext cx="2133600" cy="320675"/>
          </a:xfrm>
          <a:prstGeom prst="rect">
            <a:avLst/>
          </a:prstGeom>
          <a:noFill/>
          <a:ln>
            <a:miter lim="800000"/>
            <a:headEnd/>
            <a:tailEnd/>
          </a:ln>
        </p:spPr>
        <p:txBody>
          <a:bodyPr/>
          <a:lstStyle/>
          <a:p>
            <a:pPr>
              <a:defRPr/>
            </a:pPr>
            <a:r>
              <a:rPr lang="en-US" sz="1200" dirty="0">
                <a:effectLst>
                  <a:outerShdw blurRad="38100" dist="38100" dir="2700000" algn="tl">
                    <a:srgbClr val="C0C0C0"/>
                  </a:outerShdw>
                </a:effectLst>
                <a:latin typeface="+mn-lt"/>
              </a:rPr>
              <a:t>Banking Credit System</a:t>
            </a:r>
          </a:p>
        </p:txBody>
      </p:sp>
      <p:sp>
        <p:nvSpPr>
          <p:cNvPr id="5" name="Footer Placeholder 4"/>
          <p:cNvSpPr txBox="1">
            <a:spLocks noGrp="1"/>
          </p:cNvSpPr>
          <p:nvPr/>
        </p:nvSpPr>
        <p:spPr bwMode="auto">
          <a:xfrm>
            <a:off x="5862638" y="6461125"/>
            <a:ext cx="2895600" cy="320675"/>
          </a:xfrm>
          <a:prstGeom prst="rect">
            <a:avLst/>
          </a:prstGeom>
          <a:noFill/>
          <a:ln>
            <a:miter lim="800000"/>
            <a:headEnd/>
            <a:tailEnd/>
          </a:ln>
        </p:spPr>
        <p:txBody>
          <a:bodyPr/>
          <a:lstStyle/>
          <a:p>
            <a:pPr algn="r">
              <a:defRPr/>
            </a:pPr>
            <a:r>
              <a:rPr lang="en-US" sz="1200" dirty="0">
                <a:effectLst>
                  <a:outerShdw blurRad="38100" dist="38100" dir="2700000" algn="tl">
                    <a:srgbClr val="C0C0C0"/>
                  </a:outerShdw>
                </a:effectLst>
                <a:latin typeface="+mn-lt"/>
              </a:rPr>
              <a:t>FPT University</a:t>
            </a:r>
          </a:p>
        </p:txBody>
      </p:sp>
      <p:grpSp>
        <p:nvGrpSpPr>
          <p:cNvPr id="52242"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52244"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sp>
        <p:nvSpPr>
          <p:cNvPr id="44" name="Content Placeholder 2"/>
          <p:cNvSpPr txBox="1">
            <a:spLocks/>
          </p:cNvSpPr>
          <p:nvPr/>
        </p:nvSpPr>
        <p:spPr bwMode="auto">
          <a:xfrm>
            <a:off x="2209800" y="1143000"/>
            <a:ext cx="6553200" cy="609600"/>
          </a:xfrm>
          <a:prstGeom prst="rect">
            <a:avLst/>
          </a:prstGeom>
          <a:noFill/>
          <a:ln w="9525">
            <a:noFill/>
            <a:miter lim="800000"/>
            <a:headEnd/>
            <a:tailEnd/>
          </a:ln>
          <a:effec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52261" name="Rectangle 37"/>
          <p:cNvSpPr>
            <a:spLocks noChangeArrowheads="1"/>
          </p:cNvSpPr>
          <p:nvPr/>
        </p:nvSpPr>
        <p:spPr bwMode="auto">
          <a:xfrm>
            <a:off x="4343400" y="3429000"/>
            <a:ext cx="1524000" cy="838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Ranking</a:t>
            </a:r>
          </a:p>
        </p:txBody>
      </p:sp>
      <p:sp>
        <p:nvSpPr>
          <p:cNvPr id="52262" name="Oval 38"/>
          <p:cNvSpPr>
            <a:spLocks noChangeArrowheads="1"/>
          </p:cNvSpPr>
          <p:nvPr/>
        </p:nvSpPr>
        <p:spPr bwMode="auto">
          <a:xfrm>
            <a:off x="2438400" y="3352800"/>
            <a:ext cx="1143000" cy="11430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Customer</a:t>
            </a:r>
          </a:p>
          <a:p>
            <a:pPr algn="ctr"/>
            <a:r>
              <a:rPr lang="en-US"/>
              <a:t>Info</a:t>
            </a:r>
          </a:p>
        </p:txBody>
      </p:sp>
      <p:sp>
        <p:nvSpPr>
          <p:cNvPr id="52263" name="AutoShape 39"/>
          <p:cNvSpPr>
            <a:spLocks noChangeArrowheads="1"/>
          </p:cNvSpPr>
          <p:nvPr/>
        </p:nvSpPr>
        <p:spPr bwMode="auto">
          <a:xfrm>
            <a:off x="6629400" y="3200400"/>
            <a:ext cx="1371600" cy="1295400"/>
          </a:xfrm>
          <a:prstGeom prst="rightArrow">
            <a:avLst>
              <a:gd name="adj1" fmla="val 50000"/>
              <a:gd name="adj2" fmla="val 26471"/>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Customer</a:t>
            </a:r>
          </a:p>
          <a:p>
            <a:pPr algn="ctr"/>
            <a:r>
              <a:rPr lang="en-US"/>
              <a:t>Rank</a:t>
            </a:r>
          </a:p>
        </p:txBody>
      </p:sp>
      <p:sp>
        <p:nvSpPr>
          <p:cNvPr id="52264" name="Text Box 40"/>
          <p:cNvSpPr txBox="1">
            <a:spLocks noChangeArrowheads="1"/>
          </p:cNvSpPr>
          <p:nvPr/>
        </p:nvSpPr>
        <p:spPr bwMode="auto">
          <a:xfrm>
            <a:off x="2590800" y="2819400"/>
            <a:ext cx="6921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t>Input</a:t>
            </a:r>
          </a:p>
        </p:txBody>
      </p:sp>
      <p:sp>
        <p:nvSpPr>
          <p:cNvPr id="52265" name="Text Box 41"/>
          <p:cNvSpPr txBox="1">
            <a:spLocks noChangeArrowheads="1"/>
          </p:cNvSpPr>
          <p:nvPr/>
        </p:nvSpPr>
        <p:spPr bwMode="auto">
          <a:xfrm>
            <a:off x="4572000" y="2819400"/>
            <a:ext cx="10096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t>Process</a:t>
            </a:r>
          </a:p>
        </p:txBody>
      </p:sp>
      <p:sp>
        <p:nvSpPr>
          <p:cNvPr id="52266" name="Text Box 42"/>
          <p:cNvSpPr txBox="1">
            <a:spLocks noChangeArrowheads="1"/>
          </p:cNvSpPr>
          <p:nvPr/>
        </p:nvSpPr>
        <p:spPr bwMode="auto">
          <a:xfrm>
            <a:off x="6705600" y="2819400"/>
            <a:ext cx="8699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t>Output</a:t>
            </a:r>
          </a:p>
        </p:txBody>
      </p:sp>
      <p:sp>
        <p:nvSpPr>
          <p:cNvPr id="52267" name="Line 43"/>
          <p:cNvSpPr>
            <a:spLocks noChangeShapeType="1"/>
          </p:cNvSpPr>
          <p:nvPr/>
        </p:nvSpPr>
        <p:spPr bwMode="auto">
          <a:xfrm>
            <a:off x="3733800" y="3810000"/>
            <a:ext cx="3810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8" name="Line 44"/>
          <p:cNvSpPr>
            <a:spLocks noChangeShapeType="1"/>
          </p:cNvSpPr>
          <p:nvPr/>
        </p:nvSpPr>
        <p:spPr bwMode="auto">
          <a:xfrm>
            <a:off x="6019800" y="3810000"/>
            <a:ext cx="3810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9" name="Text Box 45"/>
          <p:cNvSpPr txBox="1">
            <a:spLocks noChangeArrowheads="1"/>
          </p:cNvSpPr>
          <p:nvPr/>
        </p:nvSpPr>
        <p:spPr bwMode="auto">
          <a:xfrm>
            <a:off x="2590800" y="2057400"/>
            <a:ext cx="31432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t>Business Process conclusion</a:t>
            </a:r>
          </a:p>
        </p:txBody>
      </p:sp>
      <p:grpSp>
        <p:nvGrpSpPr>
          <p:cNvPr id="33" name="Group 25"/>
          <p:cNvGrpSpPr>
            <a:grpSpLocks/>
          </p:cNvGrpSpPr>
          <p:nvPr/>
        </p:nvGrpSpPr>
        <p:grpSpPr bwMode="auto">
          <a:xfrm>
            <a:off x="76200" y="838200"/>
            <a:ext cx="1828800" cy="5105400"/>
            <a:chOff x="76200" y="838200"/>
            <a:chExt cx="1828800" cy="5105400"/>
          </a:xfrm>
        </p:grpSpPr>
        <p:grpSp>
          <p:nvGrpSpPr>
            <p:cNvPr id="40" name="Group 21"/>
            <p:cNvGrpSpPr>
              <a:grpSpLocks/>
            </p:cNvGrpSpPr>
            <p:nvPr/>
          </p:nvGrpSpPr>
          <p:grpSpPr bwMode="auto">
            <a:xfrm>
              <a:off x="76200" y="838200"/>
              <a:ext cx="1828800" cy="5105400"/>
              <a:chOff x="76200" y="1600200"/>
              <a:chExt cx="1828800" cy="5105400"/>
            </a:xfrm>
          </p:grpSpPr>
          <p:sp>
            <p:nvSpPr>
              <p:cNvPr id="43" name="Rounded Rectangle 42"/>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endParaRPr lang="en-US" dirty="0"/>
              </a:p>
            </p:txBody>
          </p:sp>
          <p:sp>
            <p:nvSpPr>
              <p:cNvPr id="45" name="Rounded Rectangle 44"/>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6" name="Rounded Rectangle 45"/>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7" name="Rounded Rectangle 46"/>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8" name="Rounded Rectangle 47"/>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9" name="Rounded Rectangle 48"/>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0" name="Rounded Rectangle 49"/>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1" name="Rounded Rectangle 50"/>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Group</a:t>
                </a:r>
              </a:p>
            </p:txBody>
          </p:sp>
          <p:sp>
            <p:nvSpPr>
              <p:cNvPr id="52" name="Rounded Rectangle 51"/>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3" name="Rounded Rectangle 52"/>
              <p:cNvSpPr/>
              <p:nvPr/>
            </p:nvSpPr>
            <p:spPr>
              <a:xfrm>
                <a:off x="381000" y="2895600"/>
                <a:ext cx="1524000" cy="5334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Business context</a:t>
                </a:r>
              </a:p>
            </p:txBody>
          </p:sp>
          <p:sp>
            <p:nvSpPr>
              <p:cNvPr id="54" name="Rounded Rectangle 53"/>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1" name="Rounded Rectangle 40"/>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spTree>
    <p:extLst>
      <p:ext uri="{BB962C8B-B14F-4D97-AF65-F5344CB8AC3E}">
        <p14:creationId xmlns="" xmlns:p14="http://schemas.microsoft.com/office/powerpoint/2010/main" val="2178458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6"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49158"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sp>
        <p:nvSpPr>
          <p:cNvPr id="44" name="Content Placeholder 2"/>
          <p:cNvSpPr txBox="1">
            <a:spLocks/>
          </p:cNvSpPr>
          <p:nvPr/>
        </p:nvSpPr>
        <p:spPr bwMode="auto">
          <a:xfrm>
            <a:off x="2209800" y="838200"/>
            <a:ext cx="6553200" cy="609600"/>
          </a:xfrm>
          <a:prstGeom prst="rect">
            <a:avLst/>
          </a:prstGeom>
          <a:noFill/>
          <a:ln w="9525">
            <a:noFill/>
            <a:miter lim="800000"/>
            <a:headEnd/>
            <a:tailEnd/>
          </a:ln>
          <a:effec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2" name="Content Placeholder 2"/>
          <p:cNvSpPr txBox="1">
            <a:spLocks/>
          </p:cNvSpPr>
          <p:nvPr/>
        </p:nvSpPr>
        <p:spPr bwMode="auto">
          <a:xfrm>
            <a:off x="2209800" y="1371600"/>
            <a:ext cx="6553200" cy="609600"/>
          </a:xfrm>
          <a:prstGeom prst="rect">
            <a:avLst/>
          </a:prstGeom>
          <a:noFill/>
          <a:ln w="9525">
            <a:noFill/>
            <a:miter lim="800000"/>
            <a:headEnd/>
            <a:tailEnd/>
          </a:ln>
          <a:effec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20000"/>
              </a:spcBef>
              <a:buClr>
                <a:schemeClr val="hlink"/>
              </a:buClr>
              <a:buFontTx/>
              <a:buChar char="•"/>
            </a:pPr>
            <a:r>
              <a:rPr lang="en-US" sz="1400" b="1">
                <a:solidFill>
                  <a:srgbClr val="337DC0"/>
                </a:solidFill>
              </a:rPr>
              <a:t>THE TWO APPROACH OF RANKING CREDIT</a:t>
            </a:r>
          </a:p>
        </p:txBody>
      </p:sp>
      <p:sp>
        <p:nvSpPr>
          <p:cNvPr id="49203" name="Line 51"/>
          <p:cNvSpPr>
            <a:spLocks noChangeShapeType="1"/>
          </p:cNvSpPr>
          <p:nvPr/>
        </p:nvSpPr>
        <p:spPr bwMode="auto">
          <a:xfrm>
            <a:off x="4419600" y="1905000"/>
            <a:ext cx="0" cy="4572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04" name="AutoShape 52"/>
          <p:cNvSpPr>
            <a:spLocks noChangeArrowheads="1"/>
          </p:cNvSpPr>
          <p:nvPr/>
        </p:nvSpPr>
        <p:spPr bwMode="auto">
          <a:xfrm>
            <a:off x="304800" y="3352800"/>
            <a:ext cx="914400" cy="1447800"/>
          </a:xfrm>
          <a:prstGeom prst="flowChartMagneticDisk">
            <a:avLst/>
          </a:prstGeom>
          <a:solidFill>
            <a:schemeClr val="accent1">
              <a:alpha val="25000"/>
            </a:schemeClr>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AAA</a:t>
            </a:r>
          </a:p>
        </p:txBody>
      </p:sp>
      <p:sp>
        <p:nvSpPr>
          <p:cNvPr id="49206" name="AutoShape 54"/>
          <p:cNvSpPr>
            <a:spLocks noChangeArrowheads="1"/>
          </p:cNvSpPr>
          <p:nvPr/>
        </p:nvSpPr>
        <p:spPr bwMode="auto">
          <a:xfrm>
            <a:off x="2819400" y="4800600"/>
            <a:ext cx="914400" cy="1066800"/>
          </a:xfrm>
          <a:prstGeom prst="flowChartMagneticDisk">
            <a:avLst/>
          </a:prstGeom>
          <a:solidFill>
            <a:schemeClr val="accent1">
              <a:alpha val="25000"/>
            </a:schemeClr>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CC</a:t>
            </a:r>
          </a:p>
        </p:txBody>
      </p:sp>
      <p:sp>
        <p:nvSpPr>
          <p:cNvPr id="49207" name="AutoShape 55"/>
          <p:cNvSpPr>
            <a:spLocks noChangeArrowheads="1"/>
          </p:cNvSpPr>
          <p:nvPr/>
        </p:nvSpPr>
        <p:spPr bwMode="auto">
          <a:xfrm>
            <a:off x="1524000" y="4114800"/>
            <a:ext cx="914400" cy="1219200"/>
          </a:xfrm>
          <a:prstGeom prst="flowChartMagneticDisk">
            <a:avLst/>
          </a:prstGeom>
          <a:solidFill>
            <a:schemeClr val="accent1">
              <a:alpha val="25000"/>
            </a:schemeClr>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BBB</a:t>
            </a:r>
          </a:p>
        </p:txBody>
      </p:sp>
      <p:sp>
        <p:nvSpPr>
          <p:cNvPr id="49208" name="AutoShape 56"/>
          <p:cNvSpPr>
            <a:spLocks noChangeArrowheads="1"/>
          </p:cNvSpPr>
          <p:nvPr/>
        </p:nvSpPr>
        <p:spPr bwMode="auto">
          <a:xfrm rot="1751581">
            <a:off x="550863" y="2443163"/>
            <a:ext cx="1149350" cy="836612"/>
          </a:xfrm>
          <a:prstGeom prst="curvedDownArrow">
            <a:avLst>
              <a:gd name="adj1" fmla="val 27476"/>
              <a:gd name="adj2" fmla="val 54953"/>
              <a:gd name="adj3" fmla="val 33333"/>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10" name="AutoShape 58"/>
          <p:cNvSpPr>
            <a:spLocks noChangeArrowheads="1"/>
          </p:cNvSpPr>
          <p:nvPr/>
        </p:nvSpPr>
        <p:spPr bwMode="auto">
          <a:xfrm rot="10426234">
            <a:off x="1752600" y="3048000"/>
            <a:ext cx="1214438" cy="733425"/>
          </a:xfrm>
          <a:prstGeom prst="curvedUpArrow">
            <a:avLst>
              <a:gd name="adj1" fmla="val 33117"/>
              <a:gd name="adj2" fmla="val 66234"/>
              <a:gd name="adj3" fmla="val 33333"/>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11" name="AutoShape 59"/>
          <p:cNvSpPr>
            <a:spLocks noChangeArrowheads="1"/>
          </p:cNvSpPr>
          <p:nvPr/>
        </p:nvSpPr>
        <p:spPr bwMode="auto">
          <a:xfrm>
            <a:off x="3048000" y="3657600"/>
            <a:ext cx="609600" cy="4572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13" name="Text Box 61"/>
          <p:cNvSpPr txBox="1">
            <a:spLocks noChangeArrowheads="1"/>
          </p:cNvSpPr>
          <p:nvPr/>
        </p:nvSpPr>
        <p:spPr bwMode="auto">
          <a:xfrm>
            <a:off x="3048000" y="3200400"/>
            <a:ext cx="11747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t>Customer</a:t>
            </a:r>
          </a:p>
        </p:txBody>
      </p:sp>
      <p:sp>
        <p:nvSpPr>
          <p:cNvPr id="49214" name="Text Box 62"/>
          <p:cNvSpPr txBox="1">
            <a:spLocks noChangeArrowheads="1"/>
          </p:cNvSpPr>
          <p:nvPr/>
        </p:nvSpPr>
        <p:spPr bwMode="auto">
          <a:xfrm>
            <a:off x="1447800" y="1752600"/>
            <a:ext cx="19113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b="1"/>
              <a:t>OLD SOLUTION</a:t>
            </a:r>
          </a:p>
        </p:txBody>
      </p:sp>
      <p:sp>
        <p:nvSpPr>
          <p:cNvPr id="49215" name="Text Box 63"/>
          <p:cNvSpPr txBox="1">
            <a:spLocks noChangeArrowheads="1"/>
          </p:cNvSpPr>
          <p:nvPr/>
        </p:nvSpPr>
        <p:spPr bwMode="auto">
          <a:xfrm>
            <a:off x="5562600" y="1752600"/>
            <a:ext cx="19621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b="1"/>
              <a:t>NEW SOLUTION</a:t>
            </a:r>
          </a:p>
        </p:txBody>
      </p:sp>
      <p:sp>
        <p:nvSpPr>
          <p:cNvPr id="49216" name="AutoShape 64"/>
          <p:cNvSpPr>
            <a:spLocks noChangeArrowheads="1"/>
          </p:cNvSpPr>
          <p:nvPr/>
        </p:nvSpPr>
        <p:spPr bwMode="auto">
          <a:xfrm>
            <a:off x="5334000" y="28956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17" name="AutoShape 65"/>
          <p:cNvSpPr>
            <a:spLocks noChangeArrowheads="1"/>
          </p:cNvSpPr>
          <p:nvPr/>
        </p:nvSpPr>
        <p:spPr bwMode="auto">
          <a:xfrm>
            <a:off x="4953000" y="31242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18" name="AutoShape 66"/>
          <p:cNvSpPr>
            <a:spLocks noChangeArrowheads="1"/>
          </p:cNvSpPr>
          <p:nvPr/>
        </p:nvSpPr>
        <p:spPr bwMode="auto">
          <a:xfrm>
            <a:off x="5715000" y="32766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19" name="AutoShape 67"/>
          <p:cNvSpPr>
            <a:spLocks noChangeArrowheads="1"/>
          </p:cNvSpPr>
          <p:nvPr/>
        </p:nvSpPr>
        <p:spPr bwMode="auto">
          <a:xfrm>
            <a:off x="5181600" y="34290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0" name="AutoShape 68"/>
          <p:cNvSpPr>
            <a:spLocks noChangeArrowheads="1"/>
          </p:cNvSpPr>
          <p:nvPr/>
        </p:nvSpPr>
        <p:spPr bwMode="auto">
          <a:xfrm>
            <a:off x="5638800" y="36576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1" name="AutoShape 69"/>
          <p:cNvSpPr>
            <a:spLocks noChangeArrowheads="1"/>
          </p:cNvSpPr>
          <p:nvPr/>
        </p:nvSpPr>
        <p:spPr bwMode="auto">
          <a:xfrm>
            <a:off x="5181600" y="38862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2" name="AutoShape 70"/>
          <p:cNvSpPr>
            <a:spLocks noChangeArrowheads="1"/>
          </p:cNvSpPr>
          <p:nvPr/>
        </p:nvSpPr>
        <p:spPr bwMode="auto">
          <a:xfrm>
            <a:off x="4800600" y="35814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3" name="AutoShape 71"/>
          <p:cNvSpPr>
            <a:spLocks noChangeArrowheads="1"/>
          </p:cNvSpPr>
          <p:nvPr/>
        </p:nvSpPr>
        <p:spPr bwMode="auto">
          <a:xfrm>
            <a:off x="6705600" y="31242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4" name="AutoShape 72"/>
          <p:cNvSpPr>
            <a:spLocks noChangeArrowheads="1"/>
          </p:cNvSpPr>
          <p:nvPr/>
        </p:nvSpPr>
        <p:spPr bwMode="auto">
          <a:xfrm>
            <a:off x="6324600" y="33528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5" name="AutoShape 73"/>
          <p:cNvSpPr>
            <a:spLocks noChangeArrowheads="1"/>
          </p:cNvSpPr>
          <p:nvPr/>
        </p:nvSpPr>
        <p:spPr bwMode="auto">
          <a:xfrm>
            <a:off x="7086600" y="35052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6" name="AutoShape 74"/>
          <p:cNvSpPr>
            <a:spLocks noChangeArrowheads="1"/>
          </p:cNvSpPr>
          <p:nvPr/>
        </p:nvSpPr>
        <p:spPr bwMode="auto">
          <a:xfrm>
            <a:off x="6553200" y="36576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7" name="AutoShape 75"/>
          <p:cNvSpPr>
            <a:spLocks noChangeArrowheads="1"/>
          </p:cNvSpPr>
          <p:nvPr/>
        </p:nvSpPr>
        <p:spPr bwMode="auto">
          <a:xfrm>
            <a:off x="7010400" y="38862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8" name="AutoShape 76"/>
          <p:cNvSpPr>
            <a:spLocks noChangeArrowheads="1"/>
          </p:cNvSpPr>
          <p:nvPr/>
        </p:nvSpPr>
        <p:spPr bwMode="auto">
          <a:xfrm>
            <a:off x="6553200" y="41148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9" name="AutoShape 77"/>
          <p:cNvSpPr>
            <a:spLocks noChangeArrowheads="1"/>
          </p:cNvSpPr>
          <p:nvPr/>
        </p:nvSpPr>
        <p:spPr bwMode="auto">
          <a:xfrm>
            <a:off x="6172200" y="38100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0" name="AutoShape 78"/>
          <p:cNvSpPr>
            <a:spLocks noChangeArrowheads="1"/>
          </p:cNvSpPr>
          <p:nvPr/>
        </p:nvSpPr>
        <p:spPr bwMode="auto">
          <a:xfrm>
            <a:off x="5486400" y="42672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1" name="AutoShape 79"/>
          <p:cNvSpPr>
            <a:spLocks noChangeArrowheads="1"/>
          </p:cNvSpPr>
          <p:nvPr/>
        </p:nvSpPr>
        <p:spPr bwMode="auto">
          <a:xfrm>
            <a:off x="5105400" y="44958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2" name="AutoShape 80"/>
          <p:cNvSpPr>
            <a:spLocks noChangeArrowheads="1"/>
          </p:cNvSpPr>
          <p:nvPr/>
        </p:nvSpPr>
        <p:spPr bwMode="auto">
          <a:xfrm>
            <a:off x="5867400" y="46482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3" name="AutoShape 81"/>
          <p:cNvSpPr>
            <a:spLocks noChangeArrowheads="1"/>
          </p:cNvSpPr>
          <p:nvPr/>
        </p:nvSpPr>
        <p:spPr bwMode="auto">
          <a:xfrm>
            <a:off x="5334000" y="48006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4" name="AutoShape 82"/>
          <p:cNvSpPr>
            <a:spLocks noChangeArrowheads="1"/>
          </p:cNvSpPr>
          <p:nvPr/>
        </p:nvSpPr>
        <p:spPr bwMode="auto">
          <a:xfrm>
            <a:off x="5791200" y="50292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5" name="AutoShape 83"/>
          <p:cNvSpPr>
            <a:spLocks noChangeArrowheads="1"/>
          </p:cNvSpPr>
          <p:nvPr/>
        </p:nvSpPr>
        <p:spPr bwMode="auto">
          <a:xfrm>
            <a:off x="5334000" y="52578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6" name="AutoShape 84"/>
          <p:cNvSpPr>
            <a:spLocks noChangeArrowheads="1"/>
          </p:cNvSpPr>
          <p:nvPr/>
        </p:nvSpPr>
        <p:spPr bwMode="auto">
          <a:xfrm>
            <a:off x="4953000" y="49530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7" name="AutoShape 85"/>
          <p:cNvSpPr>
            <a:spLocks noChangeArrowheads="1"/>
          </p:cNvSpPr>
          <p:nvPr/>
        </p:nvSpPr>
        <p:spPr bwMode="auto">
          <a:xfrm>
            <a:off x="7467600" y="41910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8" name="AutoShape 86"/>
          <p:cNvSpPr>
            <a:spLocks noChangeArrowheads="1"/>
          </p:cNvSpPr>
          <p:nvPr/>
        </p:nvSpPr>
        <p:spPr bwMode="auto">
          <a:xfrm>
            <a:off x="7086600" y="44196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9" name="AutoShape 87"/>
          <p:cNvSpPr>
            <a:spLocks noChangeArrowheads="1"/>
          </p:cNvSpPr>
          <p:nvPr/>
        </p:nvSpPr>
        <p:spPr bwMode="auto">
          <a:xfrm>
            <a:off x="7848600" y="45720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40" name="AutoShape 88"/>
          <p:cNvSpPr>
            <a:spLocks noChangeArrowheads="1"/>
          </p:cNvSpPr>
          <p:nvPr/>
        </p:nvSpPr>
        <p:spPr bwMode="auto">
          <a:xfrm>
            <a:off x="7315200" y="47244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41" name="AutoShape 89"/>
          <p:cNvSpPr>
            <a:spLocks noChangeArrowheads="1"/>
          </p:cNvSpPr>
          <p:nvPr/>
        </p:nvSpPr>
        <p:spPr bwMode="auto">
          <a:xfrm>
            <a:off x="7772400" y="49530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42" name="AutoShape 90"/>
          <p:cNvSpPr>
            <a:spLocks noChangeArrowheads="1"/>
          </p:cNvSpPr>
          <p:nvPr/>
        </p:nvSpPr>
        <p:spPr bwMode="auto">
          <a:xfrm>
            <a:off x="7315200" y="51816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43" name="AutoShape 91"/>
          <p:cNvSpPr>
            <a:spLocks noChangeArrowheads="1"/>
          </p:cNvSpPr>
          <p:nvPr/>
        </p:nvSpPr>
        <p:spPr bwMode="auto">
          <a:xfrm>
            <a:off x="6934200" y="48768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44" name="Text Box 92"/>
          <p:cNvSpPr txBox="1">
            <a:spLocks noChangeArrowheads="1"/>
          </p:cNvSpPr>
          <p:nvPr/>
        </p:nvSpPr>
        <p:spPr bwMode="auto">
          <a:xfrm>
            <a:off x="4572000" y="2590800"/>
            <a:ext cx="6413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t>AAA</a:t>
            </a:r>
          </a:p>
        </p:txBody>
      </p:sp>
      <p:sp>
        <p:nvSpPr>
          <p:cNvPr id="49246" name="Text Box 94"/>
          <p:cNvSpPr txBox="1">
            <a:spLocks noChangeArrowheads="1"/>
          </p:cNvSpPr>
          <p:nvPr/>
        </p:nvSpPr>
        <p:spPr bwMode="auto">
          <a:xfrm>
            <a:off x="7086600" y="2971800"/>
            <a:ext cx="6413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t>BBB</a:t>
            </a:r>
          </a:p>
        </p:txBody>
      </p:sp>
      <p:sp>
        <p:nvSpPr>
          <p:cNvPr id="49247" name="Text Box 95"/>
          <p:cNvSpPr txBox="1">
            <a:spLocks noChangeArrowheads="1"/>
          </p:cNvSpPr>
          <p:nvPr/>
        </p:nvSpPr>
        <p:spPr bwMode="auto">
          <a:xfrm>
            <a:off x="7848600" y="4114800"/>
            <a:ext cx="5143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t>CC</a:t>
            </a:r>
          </a:p>
        </p:txBody>
      </p:sp>
      <p:sp>
        <p:nvSpPr>
          <p:cNvPr id="49248" name="Line 96"/>
          <p:cNvSpPr>
            <a:spLocks noChangeShapeType="1"/>
          </p:cNvSpPr>
          <p:nvPr/>
        </p:nvSpPr>
        <p:spPr bwMode="auto">
          <a:xfrm flipH="1">
            <a:off x="5334000" y="3124200"/>
            <a:ext cx="7620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49" name="Line 97"/>
          <p:cNvSpPr>
            <a:spLocks noChangeShapeType="1"/>
          </p:cNvSpPr>
          <p:nvPr/>
        </p:nvSpPr>
        <p:spPr bwMode="auto">
          <a:xfrm flipH="1">
            <a:off x="5486400" y="3429000"/>
            <a:ext cx="228600" cy="76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0" name="Line 98"/>
          <p:cNvSpPr>
            <a:spLocks noChangeShapeType="1"/>
          </p:cNvSpPr>
          <p:nvPr/>
        </p:nvSpPr>
        <p:spPr bwMode="auto">
          <a:xfrm flipH="1" flipV="1">
            <a:off x="5334000" y="3733800"/>
            <a:ext cx="76200" cy="1524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1" name="Line 99"/>
          <p:cNvSpPr>
            <a:spLocks noChangeShapeType="1"/>
          </p:cNvSpPr>
          <p:nvPr/>
        </p:nvSpPr>
        <p:spPr bwMode="auto">
          <a:xfrm flipV="1">
            <a:off x="5029200" y="3657600"/>
            <a:ext cx="152400" cy="76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2" name="Line 100"/>
          <p:cNvSpPr>
            <a:spLocks noChangeShapeType="1"/>
          </p:cNvSpPr>
          <p:nvPr/>
        </p:nvSpPr>
        <p:spPr bwMode="auto">
          <a:xfrm>
            <a:off x="4953000" y="3352800"/>
            <a:ext cx="152400" cy="1524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3" name="Line 101"/>
          <p:cNvSpPr>
            <a:spLocks noChangeShapeType="1"/>
          </p:cNvSpPr>
          <p:nvPr/>
        </p:nvSpPr>
        <p:spPr bwMode="auto">
          <a:xfrm flipH="1">
            <a:off x="6705600" y="3352800"/>
            <a:ext cx="7620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5" name="Line 103"/>
          <p:cNvSpPr>
            <a:spLocks noChangeShapeType="1"/>
          </p:cNvSpPr>
          <p:nvPr/>
        </p:nvSpPr>
        <p:spPr bwMode="auto">
          <a:xfrm flipH="1">
            <a:off x="6781800" y="3733800"/>
            <a:ext cx="228600" cy="76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6" name="Line 104"/>
          <p:cNvSpPr>
            <a:spLocks noChangeShapeType="1"/>
          </p:cNvSpPr>
          <p:nvPr/>
        </p:nvSpPr>
        <p:spPr bwMode="auto">
          <a:xfrm flipH="1" flipV="1">
            <a:off x="6781800" y="3886200"/>
            <a:ext cx="152400" cy="76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7" name="Line 105"/>
          <p:cNvSpPr>
            <a:spLocks noChangeShapeType="1"/>
          </p:cNvSpPr>
          <p:nvPr/>
        </p:nvSpPr>
        <p:spPr bwMode="auto">
          <a:xfrm flipV="1">
            <a:off x="6629400" y="3962400"/>
            <a:ext cx="76200" cy="76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8" name="Line 106"/>
          <p:cNvSpPr>
            <a:spLocks noChangeShapeType="1"/>
          </p:cNvSpPr>
          <p:nvPr/>
        </p:nvSpPr>
        <p:spPr bwMode="auto">
          <a:xfrm flipV="1">
            <a:off x="6400800" y="3810000"/>
            <a:ext cx="152400" cy="76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9" name="Line 107"/>
          <p:cNvSpPr>
            <a:spLocks noChangeShapeType="1"/>
          </p:cNvSpPr>
          <p:nvPr/>
        </p:nvSpPr>
        <p:spPr bwMode="auto">
          <a:xfrm>
            <a:off x="6477000" y="3581400"/>
            <a:ext cx="76200" cy="76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0" name="Line 108"/>
          <p:cNvSpPr>
            <a:spLocks noChangeShapeType="1"/>
          </p:cNvSpPr>
          <p:nvPr/>
        </p:nvSpPr>
        <p:spPr bwMode="auto">
          <a:xfrm>
            <a:off x="5486400" y="4495800"/>
            <a:ext cx="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1" name="Line 109"/>
          <p:cNvSpPr>
            <a:spLocks noChangeShapeType="1"/>
          </p:cNvSpPr>
          <p:nvPr/>
        </p:nvSpPr>
        <p:spPr bwMode="auto">
          <a:xfrm flipH="1">
            <a:off x="5638800" y="4800600"/>
            <a:ext cx="152400" cy="76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2" name="Line 110"/>
          <p:cNvSpPr>
            <a:spLocks noChangeShapeType="1"/>
          </p:cNvSpPr>
          <p:nvPr/>
        </p:nvSpPr>
        <p:spPr bwMode="auto">
          <a:xfrm flipH="1" flipV="1">
            <a:off x="5486400" y="5029200"/>
            <a:ext cx="228600" cy="76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5" name="Line 113"/>
          <p:cNvSpPr>
            <a:spLocks noChangeShapeType="1"/>
          </p:cNvSpPr>
          <p:nvPr/>
        </p:nvSpPr>
        <p:spPr bwMode="auto">
          <a:xfrm flipV="1">
            <a:off x="5486400" y="5105400"/>
            <a:ext cx="0" cy="1524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6" name="Line 114"/>
          <p:cNvSpPr>
            <a:spLocks noChangeShapeType="1"/>
          </p:cNvSpPr>
          <p:nvPr/>
        </p:nvSpPr>
        <p:spPr bwMode="auto">
          <a:xfrm flipV="1">
            <a:off x="5181600" y="4953000"/>
            <a:ext cx="152400" cy="76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7" name="Line 115"/>
          <p:cNvSpPr>
            <a:spLocks noChangeShapeType="1"/>
          </p:cNvSpPr>
          <p:nvPr/>
        </p:nvSpPr>
        <p:spPr bwMode="auto">
          <a:xfrm>
            <a:off x="5334000" y="4648200"/>
            <a:ext cx="76200" cy="76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8" name="Line 116"/>
          <p:cNvSpPr>
            <a:spLocks noChangeShapeType="1"/>
          </p:cNvSpPr>
          <p:nvPr/>
        </p:nvSpPr>
        <p:spPr bwMode="auto">
          <a:xfrm flipH="1">
            <a:off x="7467600" y="4419600"/>
            <a:ext cx="7620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9" name="Line 117"/>
          <p:cNvSpPr>
            <a:spLocks noChangeShapeType="1"/>
          </p:cNvSpPr>
          <p:nvPr/>
        </p:nvSpPr>
        <p:spPr bwMode="auto">
          <a:xfrm flipH="1">
            <a:off x="7543800" y="4724400"/>
            <a:ext cx="228600" cy="76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70" name="Line 118"/>
          <p:cNvSpPr>
            <a:spLocks noChangeShapeType="1"/>
          </p:cNvSpPr>
          <p:nvPr/>
        </p:nvSpPr>
        <p:spPr bwMode="auto">
          <a:xfrm flipH="1" flipV="1">
            <a:off x="7543800" y="4876800"/>
            <a:ext cx="152400" cy="1524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71" name="Line 119"/>
          <p:cNvSpPr>
            <a:spLocks noChangeShapeType="1"/>
          </p:cNvSpPr>
          <p:nvPr/>
        </p:nvSpPr>
        <p:spPr bwMode="auto">
          <a:xfrm flipV="1">
            <a:off x="7391400" y="4953000"/>
            <a:ext cx="0" cy="1524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72" name="Line 120"/>
          <p:cNvSpPr>
            <a:spLocks noChangeShapeType="1"/>
          </p:cNvSpPr>
          <p:nvPr/>
        </p:nvSpPr>
        <p:spPr bwMode="auto">
          <a:xfrm flipV="1">
            <a:off x="7162800" y="4953000"/>
            <a:ext cx="1524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73" name="Line 121"/>
          <p:cNvSpPr>
            <a:spLocks noChangeShapeType="1"/>
          </p:cNvSpPr>
          <p:nvPr/>
        </p:nvSpPr>
        <p:spPr bwMode="auto">
          <a:xfrm>
            <a:off x="7315200" y="4648200"/>
            <a:ext cx="76200" cy="76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74" name="Text Box 122"/>
          <p:cNvSpPr txBox="1">
            <a:spLocks noChangeArrowheads="1"/>
          </p:cNvSpPr>
          <p:nvPr/>
        </p:nvSpPr>
        <p:spPr bwMode="auto">
          <a:xfrm>
            <a:off x="5562600" y="2133600"/>
            <a:ext cx="22669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u="sng"/>
              <a:t>Clustering technique</a:t>
            </a:r>
          </a:p>
        </p:txBody>
      </p:sp>
      <p:sp>
        <p:nvSpPr>
          <p:cNvPr id="49275" name="Text Box 123"/>
          <p:cNvSpPr txBox="1">
            <a:spLocks noChangeArrowheads="1"/>
          </p:cNvSpPr>
          <p:nvPr/>
        </p:nvSpPr>
        <p:spPr bwMode="auto">
          <a:xfrm>
            <a:off x="1447800" y="2133600"/>
            <a:ext cx="19367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u="sng"/>
              <a:t>Simple technique</a:t>
            </a:r>
          </a:p>
        </p:txBody>
      </p:sp>
      <p:sp>
        <p:nvSpPr>
          <p:cNvPr id="49276" name="AutoShape 124"/>
          <p:cNvSpPr>
            <a:spLocks noChangeArrowheads="1"/>
          </p:cNvSpPr>
          <p:nvPr/>
        </p:nvSpPr>
        <p:spPr bwMode="auto">
          <a:xfrm>
            <a:off x="0" y="2667000"/>
            <a:ext cx="609600" cy="4572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6" name="Slide Number Placeholder 5"/>
          <p:cNvSpPr>
            <a:spLocks noGrp="1"/>
          </p:cNvSpPr>
          <p:nvPr>
            <p:ph type="sldNum" sz="quarter" idx="12"/>
          </p:nvPr>
        </p:nvSpPr>
        <p:spPr>
          <a:xfrm>
            <a:off x="6705600" y="6540500"/>
            <a:ext cx="2133600" cy="241300"/>
          </a:xfrm>
        </p:spPr>
        <p:txBody>
          <a:bodyPr/>
          <a:lstStyle/>
          <a:p>
            <a:pPr algn="r"/>
            <a:fld id="{4AA65D23-FF0D-4347-939A-5B9B0E2928D3}" type="slidenum">
              <a:rPr lang="en-US" smtClean="0"/>
              <a:pPr algn="r"/>
              <a:t>7</a:t>
            </a:fld>
            <a:endParaRPr lang="en-US" dirty="0"/>
          </a:p>
        </p:txBody>
      </p:sp>
      <p:sp>
        <p:nvSpPr>
          <p:cNvPr id="5" name="Date Placeholder 4"/>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 xmlns:p14="http://schemas.microsoft.com/office/powerpoint/2010/main" val="975661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Role</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aphicFrame>
        <p:nvGraphicFramePr>
          <p:cNvPr id="24" name="Table 23"/>
          <p:cNvGraphicFramePr>
            <a:graphicFrameLocks noGrp="1"/>
          </p:cNvGraphicFramePr>
          <p:nvPr>
            <p:extLst>
              <p:ext uri="{D42A27DB-BD31-4B8C-83A1-F6EECF244321}">
                <p14:modId xmlns="" xmlns:p14="http://schemas.microsoft.com/office/powerpoint/2010/main" val="1463509298"/>
              </p:ext>
            </p:extLst>
          </p:nvPr>
        </p:nvGraphicFramePr>
        <p:xfrm>
          <a:off x="2133600" y="1600200"/>
          <a:ext cx="6553200" cy="4465320"/>
        </p:xfrm>
        <a:graphic>
          <a:graphicData uri="http://schemas.openxmlformats.org/drawingml/2006/table">
            <a:tbl>
              <a:tblPr firstRow="1" bandRow="1">
                <a:tableStyleId>{284E427A-3D55-4303-BF80-6455036E1DE7}</a:tableStyleId>
              </a:tblPr>
              <a:tblGrid>
                <a:gridCol w="2703195"/>
                <a:gridCol w="3850005"/>
              </a:tblGrid>
              <a:tr h="381000">
                <a:tc>
                  <a:txBody>
                    <a:bodyPr/>
                    <a:lstStyle/>
                    <a:p>
                      <a:pPr algn="ctr"/>
                      <a:r>
                        <a:rPr lang="en-US" dirty="0" smtClean="0"/>
                        <a:t>Role</a:t>
                      </a:r>
                      <a:endParaRPr lang="en-US" dirty="0"/>
                    </a:p>
                  </a:txBody>
                  <a:tcPr/>
                </a:tc>
                <a:tc>
                  <a:txBody>
                    <a:bodyPr/>
                    <a:lstStyle/>
                    <a:p>
                      <a:pPr algn="ctr"/>
                      <a:r>
                        <a:rPr lang="en-US" dirty="0" smtClean="0"/>
                        <a:t>Task</a:t>
                      </a:r>
                      <a:r>
                        <a:rPr lang="en-US" baseline="0" dirty="0" smtClean="0"/>
                        <a:t>s in charge</a:t>
                      </a:r>
                      <a:endParaRPr lang="en-US" dirty="0"/>
                    </a:p>
                  </a:txBody>
                  <a:tcPr/>
                </a:tc>
              </a:tr>
              <a:tr h="838200">
                <a:tc>
                  <a:txBody>
                    <a:bodyPr/>
                    <a:lstStyle/>
                    <a:p>
                      <a:r>
                        <a:rPr lang="en-US" sz="1600" b="1" dirty="0" smtClean="0"/>
                        <a:t>Project manager</a:t>
                      </a:r>
                    </a:p>
                    <a:p>
                      <a:r>
                        <a:rPr lang="en-US" sz="1600" dirty="0" smtClean="0"/>
                        <a:t>Nguyen</a:t>
                      </a:r>
                      <a:r>
                        <a:rPr lang="en-US" sz="1600" baseline="0" dirty="0" smtClean="0"/>
                        <a:t> </a:t>
                      </a:r>
                      <a:r>
                        <a:rPr lang="en-US" sz="1600" baseline="0" dirty="0" err="1" smtClean="0"/>
                        <a:t>Thanh</a:t>
                      </a:r>
                      <a:r>
                        <a:rPr lang="en-US" sz="1600" baseline="0" dirty="0" smtClean="0"/>
                        <a:t> Long</a:t>
                      </a:r>
                      <a:endParaRPr lang="en-US" sz="1600" dirty="0"/>
                    </a:p>
                  </a:txBody>
                  <a:tcPr/>
                </a:tc>
                <a:tc>
                  <a:txBody>
                    <a:bodyPr/>
                    <a:lstStyle/>
                    <a:p>
                      <a:pPr>
                        <a:buFontTx/>
                        <a:buChar char="-"/>
                      </a:pPr>
                      <a:r>
                        <a:rPr lang="en-US" sz="1400" baseline="0" dirty="0" smtClean="0"/>
                        <a:t>Work out the plan and time table</a:t>
                      </a:r>
                    </a:p>
                    <a:p>
                      <a:pPr>
                        <a:buFontTx/>
                        <a:buChar char="-"/>
                      </a:pPr>
                      <a:r>
                        <a:rPr lang="en-US" sz="1400" baseline="0" dirty="0" smtClean="0"/>
                        <a:t>Team contact point</a:t>
                      </a:r>
                    </a:p>
                    <a:p>
                      <a:pPr>
                        <a:buFontTx/>
                        <a:buChar char="-"/>
                      </a:pPr>
                      <a:r>
                        <a:rPr lang="en-US" sz="1400" baseline="0" dirty="0" smtClean="0"/>
                        <a:t>General manage project</a:t>
                      </a:r>
                    </a:p>
                    <a:p>
                      <a:pPr>
                        <a:buFontTx/>
                        <a:buChar char="-"/>
                      </a:pPr>
                      <a:r>
                        <a:rPr lang="en-US" sz="1400" baseline="0" dirty="0" smtClean="0"/>
                        <a:t>Design, code, review, create reports</a:t>
                      </a:r>
                      <a:endParaRPr lang="en-US" sz="1400" dirty="0"/>
                    </a:p>
                  </a:txBody>
                  <a:tcPr/>
                </a:tc>
              </a:tr>
              <a:tr h="685800">
                <a:tc>
                  <a:txBody>
                    <a:bodyPr/>
                    <a:lstStyle/>
                    <a:p>
                      <a:r>
                        <a:rPr lang="en-US" sz="1600" b="1" dirty="0" smtClean="0"/>
                        <a:t>Developer, designer</a:t>
                      </a:r>
                    </a:p>
                    <a:p>
                      <a:r>
                        <a:rPr lang="en-US" sz="1600" dirty="0" err="1" smtClean="0"/>
                        <a:t>Phan</a:t>
                      </a:r>
                      <a:r>
                        <a:rPr lang="en-US" sz="1600" baseline="0" dirty="0" smtClean="0"/>
                        <a:t> Le </a:t>
                      </a:r>
                      <a:r>
                        <a:rPr lang="en-US" sz="1600" baseline="0" dirty="0" err="1" smtClean="0"/>
                        <a:t>Quang</a:t>
                      </a:r>
                      <a:r>
                        <a:rPr lang="en-US" sz="1600" baseline="0" dirty="0" smtClean="0"/>
                        <a:t> </a:t>
                      </a:r>
                      <a:r>
                        <a:rPr lang="en-US" sz="1600" baseline="0" dirty="0" err="1" smtClean="0"/>
                        <a:t>Chinh</a:t>
                      </a:r>
                      <a:endParaRPr lang="en-US" sz="1400" b="0" dirty="0"/>
                    </a:p>
                  </a:txBody>
                  <a:tcPr/>
                </a:tc>
                <a:tc>
                  <a:txBody>
                    <a:bodyPr/>
                    <a:lstStyle/>
                    <a:p>
                      <a:pPr>
                        <a:buFontTx/>
                        <a:buChar char="-"/>
                      </a:pPr>
                      <a:r>
                        <a:rPr lang="en-US" sz="1400" dirty="0" smtClean="0"/>
                        <a:t>Support technique</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baseline="0" dirty="0" smtClean="0"/>
                        <a:t>Design, code, review, create reports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baseline="0" dirty="0" smtClean="0"/>
                        <a:t>In charge of Mining module</a:t>
                      </a:r>
                      <a:endParaRPr lang="en-US" sz="1400" dirty="0" smtClean="0"/>
                    </a:p>
                  </a:txBody>
                  <a:tcPr/>
                </a:tc>
              </a:tr>
              <a:tr h="685800">
                <a:tc>
                  <a:txBody>
                    <a:bodyPr/>
                    <a:lstStyle/>
                    <a:p>
                      <a:r>
                        <a:rPr lang="en-US" sz="1600" b="1" dirty="0" smtClean="0"/>
                        <a:t>Developer, designer</a:t>
                      </a:r>
                    </a:p>
                    <a:p>
                      <a:r>
                        <a:rPr lang="en-US" sz="1600" dirty="0" smtClean="0"/>
                        <a:t>Dao Mai</a:t>
                      </a:r>
                      <a:r>
                        <a:rPr lang="en-US" sz="1600" baseline="0" dirty="0" smtClean="0"/>
                        <a:t> Ly</a:t>
                      </a:r>
                      <a:endParaRPr lang="en-US" sz="16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400" baseline="0" dirty="0" smtClean="0"/>
                        <a:t>Support technique</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Design, code, review, create reports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baseline="0" dirty="0" smtClean="0"/>
                        <a:t>In charge of Ranking module</a:t>
                      </a:r>
                      <a:endParaRPr lang="en-US" sz="1400" dirty="0" smtClean="0"/>
                    </a:p>
                  </a:txBody>
                  <a:tcPr/>
                </a:tc>
              </a:tr>
              <a:tr h="685800">
                <a:tc>
                  <a:txBody>
                    <a:bodyPr/>
                    <a:lstStyle/>
                    <a:p>
                      <a:r>
                        <a:rPr lang="en-US" sz="1400" b="1" dirty="0" smtClean="0"/>
                        <a:t>Developer, tester</a:t>
                      </a:r>
                      <a:r>
                        <a:rPr lang="en-US" sz="1400" b="1" baseline="0" dirty="0" smtClean="0"/>
                        <a:t> </a:t>
                      </a:r>
                      <a:r>
                        <a:rPr lang="en-US" sz="1400" b="1" dirty="0" smtClean="0"/>
                        <a:t>and QA</a:t>
                      </a:r>
                    </a:p>
                    <a:p>
                      <a:r>
                        <a:rPr lang="en-US" sz="1600" dirty="0" smtClean="0"/>
                        <a:t>Tran </a:t>
                      </a:r>
                      <a:r>
                        <a:rPr lang="en-US" sz="1600" dirty="0" err="1" smtClean="0"/>
                        <a:t>Thi</a:t>
                      </a:r>
                      <a:r>
                        <a:rPr lang="en-US" sz="1600" dirty="0" smtClean="0"/>
                        <a:t> </a:t>
                      </a:r>
                      <a:r>
                        <a:rPr lang="en-US" sz="1600" dirty="0" err="1" smtClean="0"/>
                        <a:t>Huong</a:t>
                      </a:r>
                      <a:r>
                        <a:rPr lang="en-US" sz="1600" baseline="0" dirty="0" smtClean="0"/>
                        <a:t> </a:t>
                      </a:r>
                      <a:r>
                        <a:rPr lang="en-US" sz="1600" baseline="0" dirty="0" err="1" smtClean="0"/>
                        <a:t>Giang</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Design, code, review, create reports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In</a:t>
                      </a:r>
                      <a:r>
                        <a:rPr lang="en-US" sz="1400" kern="1200" baseline="0" dirty="0" smtClean="0"/>
                        <a:t> charge of Testing and QA tasks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baseline="0" dirty="0" smtClean="0"/>
                        <a:t>Create test case, test data, operate IT</a:t>
                      </a:r>
                      <a:endParaRPr lang="en-US" sz="1400" kern="1200" dirty="0" smtClean="0"/>
                    </a:p>
                  </a:txBody>
                  <a:tcPr/>
                </a:tc>
              </a:tr>
              <a:tr h="787400">
                <a:tc>
                  <a:txBody>
                    <a:bodyPr/>
                    <a:lstStyle/>
                    <a:p>
                      <a:r>
                        <a:rPr lang="en-US" sz="1400" b="1" dirty="0" smtClean="0"/>
                        <a:t>Developer,</a:t>
                      </a:r>
                      <a:r>
                        <a:rPr lang="en-US" sz="1400" b="1" baseline="0" dirty="0" smtClean="0"/>
                        <a:t> t</a:t>
                      </a:r>
                      <a:r>
                        <a:rPr lang="en-US" sz="1400" b="1" dirty="0" smtClean="0"/>
                        <a:t>ester and QA</a:t>
                      </a:r>
                    </a:p>
                    <a:p>
                      <a:r>
                        <a:rPr lang="en-US" sz="1600" dirty="0" smtClean="0"/>
                        <a:t>Pham </a:t>
                      </a:r>
                      <a:r>
                        <a:rPr lang="en-US" sz="1600" dirty="0" err="1" smtClean="0"/>
                        <a:t>Thi</a:t>
                      </a:r>
                      <a:r>
                        <a:rPr lang="en-US" sz="1600" dirty="0" smtClean="0"/>
                        <a:t> Phuong</a:t>
                      </a:r>
                      <a:r>
                        <a:rPr lang="en-US" sz="1600" baseline="0" dirty="0" smtClean="0"/>
                        <a:t> </a:t>
                      </a:r>
                      <a:r>
                        <a:rPr lang="en-US" sz="1600" baseline="0" dirty="0" err="1" smtClean="0"/>
                        <a:t>Thao</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Code, review, create reports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In</a:t>
                      </a:r>
                      <a:r>
                        <a:rPr lang="en-US" sz="1400" kern="1200" baseline="0" dirty="0" smtClean="0"/>
                        <a:t> charge of Testing and QA tasks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baseline="0" dirty="0" smtClean="0"/>
                        <a:t>Create test case, operate IT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baseline="0" dirty="0" smtClean="0"/>
                        <a:t>Manage meeting minutes</a:t>
                      </a:r>
                      <a:endParaRPr lang="en-US" sz="1400" kern="1200" dirty="0" smtClean="0"/>
                    </a:p>
                  </a:txBody>
                  <a:tcPr/>
                </a:tc>
              </a:tr>
            </a:tbl>
          </a:graphicData>
        </a:graphic>
      </p:graphicFrame>
      <p:grpSp>
        <p:nvGrpSpPr>
          <p:cNvPr id="36" name="Group 25"/>
          <p:cNvGrpSpPr>
            <a:grpSpLocks/>
          </p:cNvGrpSpPr>
          <p:nvPr/>
        </p:nvGrpSpPr>
        <p:grpSpPr bwMode="auto">
          <a:xfrm>
            <a:off x="76200" y="838200"/>
            <a:ext cx="1828800" cy="5105400"/>
            <a:chOff x="76200" y="838200"/>
            <a:chExt cx="1828800" cy="5105400"/>
          </a:xfrm>
        </p:grpSpPr>
        <p:grpSp>
          <p:nvGrpSpPr>
            <p:cNvPr id="40" name="Group 21"/>
            <p:cNvGrpSpPr>
              <a:grpSpLocks/>
            </p:cNvGrpSpPr>
            <p:nvPr/>
          </p:nvGrpSpPr>
          <p:grpSpPr bwMode="auto">
            <a:xfrm>
              <a:off x="76200" y="838200"/>
              <a:ext cx="1828800" cy="5105400"/>
              <a:chOff x="76200" y="1600200"/>
              <a:chExt cx="1828800" cy="5105400"/>
            </a:xfrm>
          </p:grpSpPr>
          <p:sp>
            <p:nvSpPr>
              <p:cNvPr id="43" name="Rounded Rectangle 42"/>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5" name="Rounded Rectangle 44"/>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6" name="Rounded Rectangle 45"/>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7" name="Rounded Rectangle 46"/>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8" name="Rounded Rectangle 47"/>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9" name="Rounded Rectangle 48"/>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0" name="Rounded Rectangle 49"/>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1" name="Rounded Rectangle 50"/>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2" name="Rounded Rectangle 51"/>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3" name="Rounded Rectangle 52"/>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4" name="Rounded Rectangle 53"/>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1" name="Rounded Rectangle 40"/>
            <p:cNvSpPr/>
            <p:nvPr/>
          </p:nvSpPr>
          <p:spPr>
            <a:xfrm>
              <a:off x="76200" y="2822575"/>
              <a:ext cx="1828800" cy="301625"/>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sp>
        <p:nvSpPr>
          <p:cNvPr id="55" name="Slide Number Placeholder 54"/>
          <p:cNvSpPr>
            <a:spLocks noGrp="1"/>
          </p:cNvSpPr>
          <p:nvPr>
            <p:ph type="sldNum" sz="quarter" idx="12"/>
          </p:nvPr>
        </p:nvSpPr>
        <p:spPr/>
        <p:txBody>
          <a:bodyPr/>
          <a:lstStyle/>
          <a:p>
            <a:pPr algn="r"/>
            <a:fld id="{4AA65D23-FF0D-4347-939A-5B9B0E2928D3}" type="slidenum">
              <a:rPr lang="en-US" smtClean="0"/>
              <a:pPr algn="r"/>
              <a:t>8</a:t>
            </a:fld>
            <a:endParaRPr lang="en-US"/>
          </a:p>
        </p:txBody>
      </p:sp>
      <p:sp>
        <p:nvSpPr>
          <p:cNvPr id="2" name="Date Placeholder 1"/>
          <p:cNvSpPr>
            <a:spLocks noGrp="1"/>
          </p:cNvSpPr>
          <p:nvPr>
            <p:ph type="dt" sz="half" idx="10"/>
          </p:nvPr>
        </p:nvSpPr>
        <p:spPr/>
        <p:txBody>
          <a:bodyPr/>
          <a:lstStyle/>
          <a:p>
            <a:r>
              <a:rPr lang="en-US" smtClean="0"/>
              <a:t>Credit Ranking System</a:t>
            </a:r>
            <a:endParaRPr lang="en-US"/>
          </a:p>
        </p:txBody>
      </p:sp>
      <p:grpSp>
        <p:nvGrpSpPr>
          <p:cNvPr id="37" name="Group 25"/>
          <p:cNvGrpSpPr/>
          <p:nvPr/>
        </p:nvGrpSpPr>
        <p:grpSpPr>
          <a:xfrm>
            <a:off x="2438400" y="0"/>
            <a:ext cx="5410200" cy="762000"/>
            <a:chOff x="2438400" y="0"/>
            <a:chExt cx="5410200" cy="762000"/>
          </a:xfrm>
        </p:grpSpPr>
        <p:sp>
          <p:nvSpPr>
            <p:cNvPr id="38" name="Pentagon 37"/>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9" name="Group 35"/>
            <p:cNvGrpSpPr/>
            <p:nvPr/>
          </p:nvGrpSpPr>
          <p:grpSpPr>
            <a:xfrm>
              <a:off x="2438400" y="0"/>
              <a:ext cx="4114800" cy="762000"/>
              <a:chOff x="1295400" y="2667000"/>
              <a:chExt cx="4114800" cy="762000"/>
            </a:xfrm>
          </p:grpSpPr>
          <p:sp>
            <p:nvSpPr>
              <p:cNvPr id="42" name="Pentagon 41"/>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56" name="Pentagon 55"/>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Project Plan</a:t>
            </a:r>
          </a:p>
        </p:txBody>
      </p:sp>
      <p:grpSp>
        <p:nvGrpSpPr>
          <p:cNvPr id="6" name="Group 25"/>
          <p:cNvGrpSpPr/>
          <p:nvPr/>
        </p:nvGrpSpPr>
        <p:grpSpPr>
          <a:xfrm>
            <a:off x="2438400" y="0"/>
            <a:ext cx="5410200" cy="762000"/>
            <a:chOff x="2438400" y="0"/>
            <a:chExt cx="5410200" cy="762000"/>
          </a:xfrm>
        </p:grpSpPr>
        <p:sp>
          <p:nvSpPr>
            <p:cNvPr id="27" name="Pentagon 26"/>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33" name="Pentagon 32"/>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5" name="Pentagon 34"/>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106" name="Picture 2"/>
          <p:cNvPicPr>
            <a:picLocks noChangeAspect="1" noChangeArrowheads="1"/>
          </p:cNvPicPr>
          <p:nvPr/>
        </p:nvPicPr>
        <p:blipFill>
          <a:blip r:embed="rId3" cstate="print"/>
          <a:srcRect/>
          <a:stretch>
            <a:fillRect/>
          </a:stretch>
        </p:blipFill>
        <p:spPr bwMode="auto">
          <a:xfrm>
            <a:off x="52754" y="1678149"/>
            <a:ext cx="8786446" cy="4494051"/>
          </a:xfrm>
          <a:prstGeom prst="rect">
            <a:avLst/>
          </a:prstGeom>
          <a:noFill/>
          <a:ln w="9525">
            <a:noFill/>
            <a:miter lim="800000"/>
            <a:headEnd/>
            <a:tailEnd/>
          </a:ln>
          <a:effectLst/>
        </p:spPr>
      </p:pic>
      <p:sp>
        <p:nvSpPr>
          <p:cNvPr id="107" name="Slide Number Placeholder 106"/>
          <p:cNvSpPr>
            <a:spLocks noGrp="1"/>
          </p:cNvSpPr>
          <p:nvPr>
            <p:ph type="sldNum" sz="quarter" idx="12"/>
          </p:nvPr>
        </p:nvSpPr>
        <p:spPr/>
        <p:txBody>
          <a:bodyPr/>
          <a:lstStyle/>
          <a:p>
            <a:pPr algn="r"/>
            <a:fld id="{4AA65D23-FF0D-4347-939A-5B9B0E2928D3}" type="slidenum">
              <a:rPr lang="en-US" smtClean="0"/>
              <a:pPr algn="r"/>
              <a:t>9</a:t>
            </a:fld>
            <a:endParaRPr lang="en-US"/>
          </a:p>
        </p:txBody>
      </p:sp>
      <p:sp>
        <p:nvSpPr>
          <p:cNvPr id="2" name="Date Placeholder 1"/>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db2004c014l">
  <a:themeElements>
    <a:clrScheme name="sample 3">
      <a:dk1>
        <a:srgbClr val="000066"/>
      </a:dk1>
      <a:lt1>
        <a:srgbClr val="FFFFFF"/>
      </a:lt1>
      <a:dk2>
        <a:srgbClr val="175B5B"/>
      </a:dk2>
      <a:lt2>
        <a:srgbClr val="C0C0C0"/>
      </a:lt2>
      <a:accent1>
        <a:srgbClr val="7DB038"/>
      </a:accent1>
      <a:accent2>
        <a:srgbClr val="6CA5D8"/>
      </a:accent2>
      <a:accent3>
        <a:srgbClr val="FFFFFF"/>
      </a:accent3>
      <a:accent4>
        <a:srgbClr val="000056"/>
      </a:accent4>
      <a:accent5>
        <a:srgbClr val="BFD4AE"/>
      </a:accent5>
      <a:accent6>
        <a:srgbClr val="6195C4"/>
      </a:accent6>
      <a:hlink>
        <a:srgbClr val="5D4BC7"/>
      </a:hlink>
      <a:folHlink>
        <a:srgbClr val="878FA5"/>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8100">
          <a:solidFill>
            <a:schemeClr val="accent2">
              <a:lumMod val="75000"/>
            </a:schemeClr>
          </a:solidFill>
          <a:headEnd type="diamond"/>
          <a:tailEnd type="diamon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sample 1">
        <a:dk1>
          <a:srgbClr val="333333"/>
        </a:dk1>
        <a:lt1>
          <a:srgbClr val="FFFFFF"/>
        </a:lt1>
        <a:dk2>
          <a:srgbClr val="003366"/>
        </a:dk2>
        <a:lt2>
          <a:srgbClr val="B2B2B2"/>
        </a:lt2>
        <a:accent1>
          <a:srgbClr val="3C96C8"/>
        </a:accent1>
        <a:accent2>
          <a:srgbClr val="E2AF52"/>
        </a:accent2>
        <a:accent3>
          <a:srgbClr val="FFFFFF"/>
        </a:accent3>
        <a:accent4>
          <a:srgbClr val="2A2A2A"/>
        </a:accent4>
        <a:accent5>
          <a:srgbClr val="AFC9E0"/>
        </a:accent5>
        <a:accent6>
          <a:srgbClr val="CD9E49"/>
        </a:accent6>
        <a:hlink>
          <a:srgbClr val="576CD5"/>
        </a:hlink>
        <a:folHlink>
          <a:srgbClr val="6EBCB3"/>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00066"/>
        </a:dk2>
        <a:lt2>
          <a:srgbClr val="DDDDDD"/>
        </a:lt2>
        <a:accent1>
          <a:srgbClr val="E47F6E"/>
        </a:accent1>
        <a:accent2>
          <a:srgbClr val="00CC99"/>
        </a:accent2>
        <a:accent3>
          <a:srgbClr val="FFFFFF"/>
        </a:accent3>
        <a:accent4>
          <a:srgbClr val="000000"/>
        </a:accent4>
        <a:accent5>
          <a:srgbClr val="EFC0BA"/>
        </a:accent5>
        <a:accent6>
          <a:srgbClr val="00B98A"/>
        </a:accent6>
        <a:hlink>
          <a:srgbClr val="7648EA"/>
        </a:hlink>
        <a:folHlink>
          <a:srgbClr val="6E96DE"/>
        </a:folHlink>
      </a:clrScheme>
      <a:clrMap bg1="lt1" tx1="dk1" bg2="lt2" tx2="dk2" accent1="accent1" accent2="accent2" accent3="accent3" accent4="accent4" accent5="accent5" accent6="accent6" hlink="hlink" folHlink="folHlink"/>
    </a:extraClrScheme>
    <a:extraClrScheme>
      <a:clrScheme name="sample 3">
        <a:dk1>
          <a:srgbClr val="000066"/>
        </a:dk1>
        <a:lt1>
          <a:srgbClr val="FFFFFF"/>
        </a:lt1>
        <a:dk2>
          <a:srgbClr val="175B5B"/>
        </a:dk2>
        <a:lt2>
          <a:srgbClr val="C0C0C0"/>
        </a:lt2>
        <a:accent1>
          <a:srgbClr val="7DB038"/>
        </a:accent1>
        <a:accent2>
          <a:srgbClr val="6CA5D8"/>
        </a:accent2>
        <a:accent3>
          <a:srgbClr val="FFFFFF"/>
        </a:accent3>
        <a:accent4>
          <a:srgbClr val="000056"/>
        </a:accent4>
        <a:accent5>
          <a:srgbClr val="BFD4AE"/>
        </a:accent5>
        <a:accent6>
          <a:srgbClr val="6195C4"/>
        </a:accent6>
        <a:hlink>
          <a:srgbClr val="5D4BC7"/>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cdb2004c014l</Template>
  <TotalTime>1054</TotalTime>
  <Words>2203</Words>
  <Application>Microsoft Office PowerPoint</Application>
  <PresentationFormat>On-screen Show (4:3)</PresentationFormat>
  <Paragraphs>1093</Paragraphs>
  <Slides>48</Slides>
  <Notes>12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0" baseType="lpstr">
      <vt:lpstr>cdb2004c014l</vt:lpstr>
      <vt:lpstr>Image</vt:lpstr>
      <vt:lpstr>Credit Ranking System</vt:lpstr>
      <vt:lpstr>Contents</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Giang Tran</dc:creator>
  <cp:lastModifiedBy>weed</cp:lastModifiedBy>
  <cp:revision>392</cp:revision>
  <dcterms:created xsi:type="dcterms:W3CDTF">2011-04-21T03:51:42Z</dcterms:created>
  <dcterms:modified xsi:type="dcterms:W3CDTF">2011-04-26T17:33:26Z</dcterms:modified>
</cp:coreProperties>
</file>