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306" r:id="rId4"/>
    <p:sldId id="308" r:id="rId5"/>
    <p:sldId id="313" r:id="rId6"/>
    <p:sldId id="312" r:id="rId7"/>
    <p:sldId id="309" r:id="rId8"/>
    <p:sldId id="310" r:id="rId9"/>
    <p:sldId id="319" r:id="rId10"/>
    <p:sldId id="320" r:id="rId11"/>
    <p:sldId id="316" r:id="rId12"/>
    <p:sldId id="321" r:id="rId13"/>
    <p:sldId id="322" r:id="rId14"/>
    <p:sldId id="323" r:id="rId15"/>
    <p:sldId id="315" r:id="rId16"/>
    <p:sldId id="259" r:id="rId17"/>
    <p:sldId id="260" r:id="rId18"/>
    <p:sldId id="286" r:id="rId19"/>
    <p:sldId id="262" r:id="rId20"/>
    <p:sldId id="263" r:id="rId21"/>
    <p:sldId id="264" r:id="rId22"/>
    <p:sldId id="265" r:id="rId23"/>
    <p:sldId id="280" r:id="rId24"/>
    <p:sldId id="282" r:id="rId25"/>
    <p:sldId id="281" r:id="rId26"/>
    <p:sldId id="283" r:id="rId27"/>
    <p:sldId id="270" r:id="rId28"/>
    <p:sldId id="279" r:id="rId29"/>
    <p:sldId id="272" r:id="rId30"/>
    <p:sldId id="273" r:id="rId31"/>
    <p:sldId id="284" r:id="rId32"/>
    <p:sldId id="287" r:id="rId33"/>
    <p:sldId id="276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A9DA"/>
    <a:srgbClr val="6CA5D8"/>
    <a:srgbClr val="438BCD"/>
    <a:srgbClr val="FF9966"/>
    <a:srgbClr val="003399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74" d="100"/>
          <a:sy n="74" d="100"/>
        </p:scale>
        <p:origin x="-8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3366F3-676F-4924-926E-DF5F1283CF4A}" type="doc">
      <dgm:prSet loTypeId="urn:microsoft.com/office/officeart/2005/8/layout/pyramid2" loCatId="list" qsTypeId="urn:microsoft.com/office/officeart/2005/8/quickstyle/simple1" qsCatId="simple" csTypeId="urn:microsoft.com/office/officeart/2005/8/colors/accent2_2" csCatId="accent2" phldr="1"/>
      <dgm:spPr/>
    </dgm:pt>
    <dgm:pt modelId="{81274AC4-066B-481B-9E2A-D11D174CED4E}">
      <dgm:prSet phldrT="[Text]"/>
      <dgm:spPr>
        <a:ln>
          <a:solidFill>
            <a:srgbClr val="6CA5D8"/>
          </a:solidFill>
        </a:ln>
      </dgm:spPr>
      <dgm:t>
        <a:bodyPr/>
        <a:lstStyle/>
        <a:p>
          <a:r>
            <a:rPr lang="en-US" dirty="0" smtClean="0"/>
            <a:t>Coding</a:t>
          </a:r>
          <a:endParaRPr lang="en-US" dirty="0"/>
        </a:p>
      </dgm:t>
    </dgm:pt>
    <dgm:pt modelId="{936CEA3B-25A6-4427-9B84-5410368E377A}" type="parTrans" cxnId="{F6488A0E-52D3-448B-87F5-B28F6756C38A}">
      <dgm:prSet/>
      <dgm:spPr/>
      <dgm:t>
        <a:bodyPr/>
        <a:lstStyle/>
        <a:p>
          <a:endParaRPr lang="en-US"/>
        </a:p>
      </dgm:t>
    </dgm:pt>
    <dgm:pt modelId="{6E9CB6CD-3A57-4382-84D3-84A219709BEE}" type="sibTrans" cxnId="{F6488A0E-52D3-448B-87F5-B28F6756C38A}">
      <dgm:prSet/>
      <dgm:spPr/>
      <dgm:t>
        <a:bodyPr/>
        <a:lstStyle/>
        <a:p>
          <a:endParaRPr lang="en-US"/>
        </a:p>
      </dgm:t>
    </dgm:pt>
    <dgm:pt modelId="{9B9F96E6-A00C-4707-B5E8-C40862215C95}">
      <dgm:prSet phldrT="[Text]"/>
      <dgm:spPr>
        <a:ln>
          <a:solidFill>
            <a:srgbClr val="6CA5D8"/>
          </a:solidFill>
        </a:ln>
      </dgm:spPr>
      <dgm:t>
        <a:bodyPr/>
        <a:lstStyle/>
        <a:p>
          <a:r>
            <a:rPr lang="en-US" dirty="0" smtClean="0"/>
            <a:t>Acceptance</a:t>
          </a:r>
          <a:endParaRPr lang="en-US" dirty="0"/>
        </a:p>
      </dgm:t>
    </dgm:pt>
    <dgm:pt modelId="{6F4349EF-2234-473D-A18B-39250FD3C499}" type="parTrans" cxnId="{E8BE30CA-95E1-43CD-A3CD-2A75C9D0D3BE}">
      <dgm:prSet/>
      <dgm:spPr/>
      <dgm:t>
        <a:bodyPr/>
        <a:lstStyle/>
        <a:p>
          <a:endParaRPr lang="en-US"/>
        </a:p>
      </dgm:t>
    </dgm:pt>
    <dgm:pt modelId="{9A2931D0-EB70-41F9-8061-59C1A2EBF4F2}" type="sibTrans" cxnId="{E8BE30CA-95E1-43CD-A3CD-2A75C9D0D3BE}">
      <dgm:prSet/>
      <dgm:spPr/>
      <dgm:t>
        <a:bodyPr/>
        <a:lstStyle/>
        <a:p>
          <a:endParaRPr lang="en-US"/>
        </a:p>
      </dgm:t>
    </dgm:pt>
    <dgm:pt modelId="{137CF0B1-7125-4241-BE3D-AB73E2A88A94}">
      <dgm:prSet phldrT="[Text]"/>
      <dgm:spPr>
        <a:ln>
          <a:solidFill>
            <a:srgbClr val="6CA5D8"/>
          </a:solidFill>
        </a:ln>
      </dgm:spPr>
      <dgm:t>
        <a:bodyPr/>
        <a:lstStyle/>
        <a:p>
          <a:r>
            <a:rPr lang="en-US" dirty="0" smtClean="0"/>
            <a:t>System</a:t>
          </a:r>
          <a:endParaRPr lang="en-US" dirty="0"/>
        </a:p>
      </dgm:t>
    </dgm:pt>
    <dgm:pt modelId="{8039A732-5E1E-4C0C-9F48-4E56F9F90CD0}" type="parTrans" cxnId="{EA2F048D-93E6-4673-ACE6-9E936AD27D39}">
      <dgm:prSet/>
      <dgm:spPr/>
      <dgm:t>
        <a:bodyPr/>
        <a:lstStyle/>
        <a:p>
          <a:endParaRPr lang="en-US"/>
        </a:p>
      </dgm:t>
    </dgm:pt>
    <dgm:pt modelId="{87835E0B-C3CF-4476-9B0F-1265194F8DA2}" type="sibTrans" cxnId="{EA2F048D-93E6-4673-ACE6-9E936AD27D39}">
      <dgm:prSet/>
      <dgm:spPr/>
      <dgm:t>
        <a:bodyPr/>
        <a:lstStyle/>
        <a:p>
          <a:endParaRPr lang="en-US"/>
        </a:p>
      </dgm:t>
    </dgm:pt>
    <dgm:pt modelId="{A34AE33E-B1CA-4B7C-A533-DEA9899B1777}">
      <dgm:prSet phldrT="[Text]"/>
      <dgm:spPr>
        <a:ln>
          <a:solidFill>
            <a:srgbClr val="6CA5D8"/>
          </a:solidFill>
        </a:ln>
      </dgm:spPr>
      <dgm:t>
        <a:bodyPr/>
        <a:lstStyle/>
        <a:p>
          <a:r>
            <a:rPr lang="en-US" dirty="0" smtClean="0"/>
            <a:t>Integration</a:t>
          </a:r>
          <a:endParaRPr lang="en-US" dirty="0"/>
        </a:p>
      </dgm:t>
    </dgm:pt>
    <dgm:pt modelId="{EB78487E-D5FB-4E48-A964-44B4C529B380}" type="parTrans" cxnId="{ADCD1658-226B-4F82-89D1-948228BF2CA0}">
      <dgm:prSet/>
      <dgm:spPr/>
      <dgm:t>
        <a:bodyPr/>
        <a:lstStyle/>
        <a:p>
          <a:endParaRPr lang="en-US"/>
        </a:p>
      </dgm:t>
    </dgm:pt>
    <dgm:pt modelId="{4348220C-DF69-4586-B0CE-461F3EFACC9A}" type="sibTrans" cxnId="{ADCD1658-226B-4F82-89D1-948228BF2CA0}">
      <dgm:prSet/>
      <dgm:spPr/>
      <dgm:t>
        <a:bodyPr/>
        <a:lstStyle/>
        <a:p>
          <a:endParaRPr lang="en-US"/>
        </a:p>
      </dgm:t>
    </dgm:pt>
    <dgm:pt modelId="{1BBD679E-AE49-4EFA-AE1A-FCDC7D4D7E26}">
      <dgm:prSet phldrT="[Text]"/>
      <dgm:spPr>
        <a:ln>
          <a:solidFill>
            <a:srgbClr val="6CA5D8"/>
          </a:solidFill>
        </a:ln>
      </dgm:spPr>
      <dgm:t>
        <a:bodyPr/>
        <a:lstStyle/>
        <a:p>
          <a:r>
            <a:rPr lang="en-US" dirty="0" smtClean="0"/>
            <a:t>Unit</a:t>
          </a:r>
          <a:endParaRPr lang="en-US" dirty="0"/>
        </a:p>
      </dgm:t>
    </dgm:pt>
    <dgm:pt modelId="{DCFC521D-FE77-46C0-8DB2-402015309F19}" type="parTrans" cxnId="{E3B18D51-E5EA-4B9B-A14D-F34C7F34D172}">
      <dgm:prSet/>
      <dgm:spPr/>
      <dgm:t>
        <a:bodyPr/>
        <a:lstStyle/>
        <a:p>
          <a:endParaRPr lang="en-US"/>
        </a:p>
      </dgm:t>
    </dgm:pt>
    <dgm:pt modelId="{8A2A4967-2FB9-4D1A-932C-20A623D85F49}" type="sibTrans" cxnId="{E3B18D51-E5EA-4B9B-A14D-F34C7F34D172}">
      <dgm:prSet/>
      <dgm:spPr/>
      <dgm:t>
        <a:bodyPr/>
        <a:lstStyle/>
        <a:p>
          <a:endParaRPr lang="en-US"/>
        </a:p>
      </dgm:t>
    </dgm:pt>
    <dgm:pt modelId="{EE62B2E3-2056-45E5-95DC-D52ACA66416A}">
      <dgm:prSet phldrT="[Text]"/>
      <dgm:spPr>
        <a:ln>
          <a:solidFill>
            <a:srgbClr val="6CA5D8"/>
          </a:solidFill>
        </a:ln>
      </dgm:spPr>
      <dgm:t>
        <a:bodyPr/>
        <a:lstStyle/>
        <a:p>
          <a:r>
            <a:rPr lang="en-US" dirty="0" smtClean="0"/>
            <a:t>Requirements</a:t>
          </a:r>
          <a:endParaRPr lang="en-US" dirty="0"/>
        </a:p>
      </dgm:t>
    </dgm:pt>
    <dgm:pt modelId="{D73FEFA8-857A-4694-855F-3A8716646C61}" type="parTrans" cxnId="{799D29E9-7350-4BBE-8ACE-E58F6806CFB2}">
      <dgm:prSet/>
      <dgm:spPr/>
      <dgm:t>
        <a:bodyPr/>
        <a:lstStyle/>
        <a:p>
          <a:endParaRPr lang="en-US"/>
        </a:p>
      </dgm:t>
    </dgm:pt>
    <dgm:pt modelId="{E5217D47-2BBC-4847-A3B6-5BD3B4F5015B}" type="sibTrans" cxnId="{799D29E9-7350-4BBE-8ACE-E58F6806CFB2}">
      <dgm:prSet/>
      <dgm:spPr/>
      <dgm:t>
        <a:bodyPr/>
        <a:lstStyle/>
        <a:p>
          <a:endParaRPr lang="en-US"/>
        </a:p>
      </dgm:t>
    </dgm:pt>
    <dgm:pt modelId="{F82A2116-B546-4B37-AD57-7682E077E9D3}">
      <dgm:prSet phldrT="[Text]"/>
      <dgm:spPr>
        <a:ln>
          <a:solidFill>
            <a:srgbClr val="6CA5D8"/>
          </a:solidFill>
        </a:ln>
      </dgm:spPr>
      <dgm:t>
        <a:bodyPr/>
        <a:lstStyle/>
        <a:p>
          <a:r>
            <a:rPr lang="en-US" dirty="0" smtClean="0"/>
            <a:t>High-level design</a:t>
          </a:r>
          <a:endParaRPr lang="en-US" dirty="0"/>
        </a:p>
      </dgm:t>
    </dgm:pt>
    <dgm:pt modelId="{63E654DD-E011-4209-B3A7-4F7FDBEC3265}" type="parTrans" cxnId="{BD77FEA1-03ED-438D-A538-59B65DAEF241}">
      <dgm:prSet/>
      <dgm:spPr/>
      <dgm:t>
        <a:bodyPr/>
        <a:lstStyle/>
        <a:p>
          <a:endParaRPr lang="en-US"/>
        </a:p>
      </dgm:t>
    </dgm:pt>
    <dgm:pt modelId="{FE1C3FDE-D7E2-4C34-9C3B-846534EF7029}" type="sibTrans" cxnId="{BD77FEA1-03ED-438D-A538-59B65DAEF241}">
      <dgm:prSet/>
      <dgm:spPr/>
      <dgm:t>
        <a:bodyPr/>
        <a:lstStyle/>
        <a:p>
          <a:endParaRPr lang="en-US"/>
        </a:p>
      </dgm:t>
    </dgm:pt>
    <dgm:pt modelId="{5F3A2CB6-4E35-4AD9-89E9-402716F27F10}">
      <dgm:prSet phldrT="[Text]"/>
      <dgm:spPr>
        <a:ln>
          <a:solidFill>
            <a:srgbClr val="6CA5D8"/>
          </a:solidFill>
        </a:ln>
      </dgm:spPr>
      <dgm:t>
        <a:bodyPr/>
        <a:lstStyle/>
        <a:p>
          <a:r>
            <a:rPr lang="en-US" dirty="0" smtClean="0"/>
            <a:t>Detailed design </a:t>
          </a:r>
          <a:endParaRPr lang="en-US" dirty="0"/>
        </a:p>
      </dgm:t>
    </dgm:pt>
    <dgm:pt modelId="{336C55CA-55AC-485D-A781-FBBDFE4E8973}" type="parTrans" cxnId="{5284249D-E27F-402B-9789-488D94440253}">
      <dgm:prSet/>
      <dgm:spPr/>
      <dgm:t>
        <a:bodyPr/>
        <a:lstStyle/>
        <a:p>
          <a:endParaRPr lang="en-US"/>
        </a:p>
      </dgm:t>
    </dgm:pt>
    <dgm:pt modelId="{8AEB33DF-2692-4F76-A664-6F76A732C873}" type="sibTrans" cxnId="{5284249D-E27F-402B-9789-488D94440253}">
      <dgm:prSet/>
      <dgm:spPr/>
      <dgm:t>
        <a:bodyPr/>
        <a:lstStyle/>
        <a:p>
          <a:endParaRPr lang="en-US"/>
        </a:p>
      </dgm:t>
    </dgm:pt>
    <dgm:pt modelId="{99B1A6A9-6970-48D4-B264-601DFEA31164}" type="pres">
      <dgm:prSet presAssocID="{1B3366F3-676F-4924-926E-DF5F1283CF4A}" presName="compositeShape" presStyleCnt="0">
        <dgm:presLayoutVars>
          <dgm:dir/>
          <dgm:resizeHandles/>
        </dgm:presLayoutVars>
      </dgm:prSet>
      <dgm:spPr/>
    </dgm:pt>
    <dgm:pt modelId="{D82DFB41-EC04-4EBB-9BDF-4ADB12A654E7}" type="pres">
      <dgm:prSet presAssocID="{1B3366F3-676F-4924-926E-DF5F1283CF4A}" presName="pyramid" presStyleLbl="node1" presStyleIdx="0" presStyleCnt="1" custAng="10800000" custLinFactNeighborX="4804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438BCD"/>
        </a:solidFill>
        <a:ln>
          <a:solidFill>
            <a:srgbClr val="74A9DA"/>
          </a:solidFill>
        </a:ln>
      </dgm:spPr>
    </dgm:pt>
    <dgm:pt modelId="{476532EF-EA84-43D1-9BD3-0E49DD49D775}" type="pres">
      <dgm:prSet presAssocID="{1B3366F3-676F-4924-926E-DF5F1283CF4A}" presName="theList" presStyleCnt="0"/>
      <dgm:spPr/>
    </dgm:pt>
    <dgm:pt modelId="{C86912F0-2B5D-4FA2-B12A-4F7BC1A439D6}" type="pres">
      <dgm:prSet presAssocID="{9B9F96E6-A00C-4707-B5E8-C40862215C95}" presName="aNode" presStyleLbl="fgAcc1" presStyleIdx="0" presStyleCnt="8" custScaleX="85264" custLinFactNeighborX="361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532E7-348D-45F6-BFA6-00830746CBF1}" type="pres">
      <dgm:prSet presAssocID="{9B9F96E6-A00C-4707-B5E8-C40862215C95}" presName="aSpace" presStyleCnt="0"/>
      <dgm:spPr/>
    </dgm:pt>
    <dgm:pt modelId="{F1C7AC54-9E92-4B71-8F3B-CB94841AC40F}" type="pres">
      <dgm:prSet presAssocID="{137CF0B1-7125-4241-BE3D-AB73E2A88A94}" presName="aNode" presStyleLbl="fgAcc1" presStyleIdx="1" presStyleCnt="8" custScaleX="85264" custLinFactY="94522" custLinFactNeighborX="2504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E336A-6E1B-4A36-9AFD-DF6669855C3C}" type="pres">
      <dgm:prSet presAssocID="{137CF0B1-7125-4241-BE3D-AB73E2A88A94}" presName="aSpace" presStyleCnt="0"/>
      <dgm:spPr/>
    </dgm:pt>
    <dgm:pt modelId="{63903D4D-D4D7-4AF7-83C8-C011ADAA08A8}" type="pres">
      <dgm:prSet presAssocID="{A34AE33E-B1CA-4B7C-A533-DEA9899B1777}" presName="aNode" presStyleLbl="fgAcc1" presStyleIdx="2" presStyleCnt="8" custScaleX="85264" custLinFactY="194903" custLinFactNeighborX="16705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52D5A9-0DC8-4791-B10F-75F1D04B8477}" type="pres">
      <dgm:prSet presAssocID="{A34AE33E-B1CA-4B7C-A533-DEA9899B1777}" presName="aSpace" presStyleCnt="0"/>
      <dgm:spPr/>
    </dgm:pt>
    <dgm:pt modelId="{AD5BA264-4B75-4B18-AC91-A0F738F32776}" type="pres">
      <dgm:prSet presAssocID="{1BBD679E-AE49-4EFA-AE1A-FCDC7D4D7E26}" presName="aNode" presStyleLbl="fgAcc1" presStyleIdx="3" presStyleCnt="8" custScaleX="85264" custLinFactY="293602" custLinFactNeighborX="5584" custLinFactNeighborY="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C7656-A7A0-45CD-AC4E-4FE04BF348A2}" type="pres">
      <dgm:prSet presAssocID="{1BBD679E-AE49-4EFA-AE1A-FCDC7D4D7E26}" presName="aSpace" presStyleCnt="0"/>
      <dgm:spPr/>
    </dgm:pt>
    <dgm:pt modelId="{B532C1A2-AE05-44FD-8D69-1925ED72BDC4}" type="pres">
      <dgm:prSet presAssocID="{EE62B2E3-2056-45E5-95DC-D52ACA66416A}" presName="aNode" presStyleLbl="fgAcc1" presStyleIdx="4" presStyleCnt="8" custScaleX="83317" custLinFactX="-15872" custLinFactY="-400000" custLinFactNeighborX="-100000" custLinFactNeighborY="-4334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CCBE57-D860-457B-A313-5C3724EFADB9}" type="pres">
      <dgm:prSet presAssocID="{EE62B2E3-2056-45E5-95DC-D52ACA66416A}" presName="aSpace" presStyleCnt="0"/>
      <dgm:spPr/>
    </dgm:pt>
    <dgm:pt modelId="{274AEC31-CD56-47AC-A6B9-A8C5E08C784C}" type="pres">
      <dgm:prSet presAssocID="{F82A2116-B546-4B37-AD57-7682E077E9D3}" presName="aNode" presStyleLbl="fgAcc1" presStyleIdx="5" presStyleCnt="8" custScaleX="83317" custLinFactX="-10217" custLinFactY="-300000" custLinFactNeighborX="-100000" custLinFactNeighborY="-3303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18A200-55BF-422D-BAF7-26C141848090}" type="pres">
      <dgm:prSet presAssocID="{F82A2116-B546-4B37-AD57-7682E077E9D3}" presName="aSpace" presStyleCnt="0"/>
      <dgm:spPr/>
    </dgm:pt>
    <dgm:pt modelId="{BEA9886B-4D21-41EE-BF1C-B9DF35D0ECB4}" type="pres">
      <dgm:prSet presAssocID="{5F3A2CB6-4E35-4AD9-89E9-402716F27F10}" presName="aNode" presStyleLbl="fgAcc1" presStyleIdx="6" presStyleCnt="8" custScaleX="83504" custLinFactX="-1876" custLinFactY="-200000" custLinFactNeighborX="-100000" custLinFactNeighborY="-2407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BF8E25-06F9-4443-B77B-A1284F351F4D}" type="pres">
      <dgm:prSet presAssocID="{5F3A2CB6-4E35-4AD9-89E9-402716F27F10}" presName="aSpace" presStyleCnt="0"/>
      <dgm:spPr/>
    </dgm:pt>
    <dgm:pt modelId="{36DD4ACA-B98A-4C7A-87E2-1E6FF90AD85B}" type="pres">
      <dgm:prSet presAssocID="{81274AC4-066B-481B-9E2A-D11D174CED4E}" presName="aNode" presStyleLbl="fgAcc1" presStyleIdx="7" presStyleCnt="8" custScaleX="83503" custLinFactY="-100000" custLinFactNeighborX="-90848" custLinFactNeighborY="-1646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AA1447-3AA6-4843-B827-C891847BF131}" type="pres">
      <dgm:prSet presAssocID="{81274AC4-066B-481B-9E2A-D11D174CED4E}" presName="aSpace" presStyleCnt="0"/>
      <dgm:spPr/>
    </dgm:pt>
  </dgm:ptLst>
  <dgm:cxnLst>
    <dgm:cxn modelId="{ADCD1658-226B-4F82-89D1-948228BF2CA0}" srcId="{1B3366F3-676F-4924-926E-DF5F1283CF4A}" destId="{A34AE33E-B1CA-4B7C-A533-DEA9899B1777}" srcOrd="2" destOrd="0" parTransId="{EB78487E-D5FB-4E48-A964-44B4C529B380}" sibTransId="{4348220C-DF69-4586-B0CE-461F3EFACC9A}"/>
    <dgm:cxn modelId="{76DBDDA3-9265-488E-BB67-9E94443FDF6F}" type="presOf" srcId="{F82A2116-B546-4B37-AD57-7682E077E9D3}" destId="{274AEC31-CD56-47AC-A6B9-A8C5E08C784C}" srcOrd="0" destOrd="0" presId="urn:microsoft.com/office/officeart/2005/8/layout/pyramid2"/>
    <dgm:cxn modelId="{A9FE0DB9-1331-4749-A778-82899CD8C59F}" type="presOf" srcId="{A34AE33E-B1CA-4B7C-A533-DEA9899B1777}" destId="{63903D4D-D4D7-4AF7-83C8-C011ADAA08A8}" srcOrd="0" destOrd="0" presId="urn:microsoft.com/office/officeart/2005/8/layout/pyramid2"/>
    <dgm:cxn modelId="{9F4D6241-BE22-4AC9-9358-4979469A810F}" type="presOf" srcId="{5F3A2CB6-4E35-4AD9-89E9-402716F27F10}" destId="{BEA9886B-4D21-41EE-BF1C-B9DF35D0ECB4}" srcOrd="0" destOrd="0" presId="urn:microsoft.com/office/officeart/2005/8/layout/pyramid2"/>
    <dgm:cxn modelId="{2B8CE43E-57B2-4A39-8D2F-2BE9D0D68CA7}" type="presOf" srcId="{81274AC4-066B-481B-9E2A-D11D174CED4E}" destId="{36DD4ACA-B98A-4C7A-87E2-1E6FF90AD85B}" srcOrd="0" destOrd="0" presId="urn:microsoft.com/office/officeart/2005/8/layout/pyramid2"/>
    <dgm:cxn modelId="{EA2F048D-93E6-4673-ACE6-9E936AD27D39}" srcId="{1B3366F3-676F-4924-926E-DF5F1283CF4A}" destId="{137CF0B1-7125-4241-BE3D-AB73E2A88A94}" srcOrd="1" destOrd="0" parTransId="{8039A732-5E1E-4C0C-9F48-4E56F9F90CD0}" sibTransId="{87835E0B-C3CF-4476-9B0F-1265194F8DA2}"/>
    <dgm:cxn modelId="{6B3FF4B9-D4D3-48E2-8327-DCDE1EC47746}" type="presOf" srcId="{1B3366F3-676F-4924-926E-DF5F1283CF4A}" destId="{99B1A6A9-6970-48D4-B264-601DFEA31164}" srcOrd="0" destOrd="0" presId="urn:microsoft.com/office/officeart/2005/8/layout/pyramid2"/>
    <dgm:cxn modelId="{2DEB497A-1265-4113-A9B9-C0E05A095449}" type="presOf" srcId="{EE62B2E3-2056-45E5-95DC-D52ACA66416A}" destId="{B532C1A2-AE05-44FD-8D69-1925ED72BDC4}" srcOrd="0" destOrd="0" presId="urn:microsoft.com/office/officeart/2005/8/layout/pyramid2"/>
    <dgm:cxn modelId="{E4D273DA-5461-4CFB-9B0C-6C259A22F6EA}" type="presOf" srcId="{137CF0B1-7125-4241-BE3D-AB73E2A88A94}" destId="{F1C7AC54-9E92-4B71-8F3B-CB94841AC40F}" srcOrd="0" destOrd="0" presId="urn:microsoft.com/office/officeart/2005/8/layout/pyramid2"/>
    <dgm:cxn modelId="{5284249D-E27F-402B-9789-488D94440253}" srcId="{1B3366F3-676F-4924-926E-DF5F1283CF4A}" destId="{5F3A2CB6-4E35-4AD9-89E9-402716F27F10}" srcOrd="6" destOrd="0" parTransId="{336C55CA-55AC-485D-A781-FBBDFE4E8973}" sibTransId="{8AEB33DF-2692-4F76-A664-6F76A732C873}"/>
    <dgm:cxn modelId="{E8BE30CA-95E1-43CD-A3CD-2A75C9D0D3BE}" srcId="{1B3366F3-676F-4924-926E-DF5F1283CF4A}" destId="{9B9F96E6-A00C-4707-B5E8-C40862215C95}" srcOrd="0" destOrd="0" parTransId="{6F4349EF-2234-473D-A18B-39250FD3C499}" sibTransId="{9A2931D0-EB70-41F9-8061-59C1A2EBF4F2}"/>
    <dgm:cxn modelId="{8797C689-DC07-4550-BA49-078CF2041524}" type="presOf" srcId="{9B9F96E6-A00C-4707-B5E8-C40862215C95}" destId="{C86912F0-2B5D-4FA2-B12A-4F7BC1A439D6}" srcOrd="0" destOrd="0" presId="urn:microsoft.com/office/officeart/2005/8/layout/pyramid2"/>
    <dgm:cxn modelId="{F6488A0E-52D3-448B-87F5-B28F6756C38A}" srcId="{1B3366F3-676F-4924-926E-DF5F1283CF4A}" destId="{81274AC4-066B-481B-9E2A-D11D174CED4E}" srcOrd="7" destOrd="0" parTransId="{936CEA3B-25A6-4427-9B84-5410368E377A}" sibTransId="{6E9CB6CD-3A57-4382-84D3-84A219709BEE}"/>
    <dgm:cxn modelId="{E3B18D51-E5EA-4B9B-A14D-F34C7F34D172}" srcId="{1B3366F3-676F-4924-926E-DF5F1283CF4A}" destId="{1BBD679E-AE49-4EFA-AE1A-FCDC7D4D7E26}" srcOrd="3" destOrd="0" parTransId="{DCFC521D-FE77-46C0-8DB2-402015309F19}" sibTransId="{8A2A4967-2FB9-4D1A-932C-20A623D85F49}"/>
    <dgm:cxn modelId="{42F65B73-B582-4B38-8D50-A689C5C577F2}" type="presOf" srcId="{1BBD679E-AE49-4EFA-AE1A-FCDC7D4D7E26}" destId="{AD5BA264-4B75-4B18-AC91-A0F738F32776}" srcOrd="0" destOrd="0" presId="urn:microsoft.com/office/officeart/2005/8/layout/pyramid2"/>
    <dgm:cxn modelId="{799D29E9-7350-4BBE-8ACE-E58F6806CFB2}" srcId="{1B3366F3-676F-4924-926E-DF5F1283CF4A}" destId="{EE62B2E3-2056-45E5-95DC-D52ACA66416A}" srcOrd="4" destOrd="0" parTransId="{D73FEFA8-857A-4694-855F-3A8716646C61}" sibTransId="{E5217D47-2BBC-4847-A3B6-5BD3B4F5015B}"/>
    <dgm:cxn modelId="{BD77FEA1-03ED-438D-A538-59B65DAEF241}" srcId="{1B3366F3-676F-4924-926E-DF5F1283CF4A}" destId="{F82A2116-B546-4B37-AD57-7682E077E9D3}" srcOrd="5" destOrd="0" parTransId="{63E654DD-E011-4209-B3A7-4F7FDBEC3265}" sibTransId="{FE1C3FDE-D7E2-4C34-9C3B-846534EF7029}"/>
    <dgm:cxn modelId="{6CC303ED-B30B-4577-812F-7DE4F4113437}" type="presParOf" srcId="{99B1A6A9-6970-48D4-B264-601DFEA31164}" destId="{D82DFB41-EC04-4EBB-9BDF-4ADB12A654E7}" srcOrd="0" destOrd="0" presId="urn:microsoft.com/office/officeart/2005/8/layout/pyramid2"/>
    <dgm:cxn modelId="{075E27C0-3EE0-4CCD-9443-19138679C5E5}" type="presParOf" srcId="{99B1A6A9-6970-48D4-B264-601DFEA31164}" destId="{476532EF-EA84-43D1-9BD3-0E49DD49D775}" srcOrd="1" destOrd="0" presId="urn:microsoft.com/office/officeart/2005/8/layout/pyramid2"/>
    <dgm:cxn modelId="{970C593C-1FD0-48B2-B00A-8A0561A8DCDE}" type="presParOf" srcId="{476532EF-EA84-43D1-9BD3-0E49DD49D775}" destId="{C86912F0-2B5D-4FA2-B12A-4F7BC1A439D6}" srcOrd="0" destOrd="0" presId="urn:microsoft.com/office/officeart/2005/8/layout/pyramid2"/>
    <dgm:cxn modelId="{94D9AC4B-688A-4085-9A0B-BF9B3ECCB758}" type="presParOf" srcId="{476532EF-EA84-43D1-9BD3-0E49DD49D775}" destId="{C7C532E7-348D-45F6-BFA6-00830746CBF1}" srcOrd="1" destOrd="0" presId="urn:microsoft.com/office/officeart/2005/8/layout/pyramid2"/>
    <dgm:cxn modelId="{2E91FE00-A769-47D5-964D-5DAB81A762D7}" type="presParOf" srcId="{476532EF-EA84-43D1-9BD3-0E49DD49D775}" destId="{F1C7AC54-9E92-4B71-8F3B-CB94841AC40F}" srcOrd="2" destOrd="0" presId="urn:microsoft.com/office/officeart/2005/8/layout/pyramid2"/>
    <dgm:cxn modelId="{7997CAA0-24E7-4CCA-A4AB-E5F8CB5B1860}" type="presParOf" srcId="{476532EF-EA84-43D1-9BD3-0E49DD49D775}" destId="{F51E336A-6E1B-4A36-9AFD-DF6669855C3C}" srcOrd="3" destOrd="0" presId="urn:microsoft.com/office/officeart/2005/8/layout/pyramid2"/>
    <dgm:cxn modelId="{3236831A-5E7A-40C9-8DE6-1CDDA813BE92}" type="presParOf" srcId="{476532EF-EA84-43D1-9BD3-0E49DD49D775}" destId="{63903D4D-D4D7-4AF7-83C8-C011ADAA08A8}" srcOrd="4" destOrd="0" presId="urn:microsoft.com/office/officeart/2005/8/layout/pyramid2"/>
    <dgm:cxn modelId="{66A6BD67-CD3D-4107-B076-B21FC07387E4}" type="presParOf" srcId="{476532EF-EA84-43D1-9BD3-0E49DD49D775}" destId="{B052D5A9-0DC8-4791-B10F-75F1D04B8477}" srcOrd="5" destOrd="0" presId="urn:microsoft.com/office/officeart/2005/8/layout/pyramid2"/>
    <dgm:cxn modelId="{0DFBABFE-38CA-4FDE-BB2A-BAA82F92A3E6}" type="presParOf" srcId="{476532EF-EA84-43D1-9BD3-0E49DD49D775}" destId="{AD5BA264-4B75-4B18-AC91-A0F738F32776}" srcOrd="6" destOrd="0" presId="urn:microsoft.com/office/officeart/2005/8/layout/pyramid2"/>
    <dgm:cxn modelId="{4470D0F0-9548-4821-B912-3D4E82A149CA}" type="presParOf" srcId="{476532EF-EA84-43D1-9BD3-0E49DD49D775}" destId="{384C7656-A7A0-45CD-AC4E-4FE04BF348A2}" srcOrd="7" destOrd="0" presId="urn:microsoft.com/office/officeart/2005/8/layout/pyramid2"/>
    <dgm:cxn modelId="{3AC87841-CA50-4C1F-8384-E32CB42D615C}" type="presParOf" srcId="{476532EF-EA84-43D1-9BD3-0E49DD49D775}" destId="{B532C1A2-AE05-44FD-8D69-1925ED72BDC4}" srcOrd="8" destOrd="0" presId="urn:microsoft.com/office/officeart/2005/8/layout/pyramid2"/>
    <dgm:cxn modelId="{8D3197E1-42B3-409E-9E30-9B1101D6C956}" type="presParOf" srcId="{476532EF-EA84-43D1-9BD3-0E49DD49D775}" destId="{E9CCBE57-D860-457B-A313-5C3724EFADB9}" srcOrd="9" destOrd="0" presId="urn:microsoft.com/office/officeart/2005/8/layout/pyramid2"/>
    <dgm:cxn modelId="{1F538DB6-61B2-417C-BCF4-4DFEFBFC6F4A}" type="presParOf" srcId="{476532EF-EA84-43D1-9BD3-0E49DD49D775}" destId="{274AEC31-CD56-47AC-A6B9-A8C5E08C784C}" srcOrd="10" destOrd="0" presId="urn:microsoft.com/office/officeart/2005/8/layout/pyramid2"/>
    <dgm:cxn modelId="{941DCC86-3006-4D95-BAFA-96D4E738412A}" type="presParOf" srcId="{476532EF-EA84-43D1-9BD3-0E49DD49D775}" destId="{1718A200-55BF-422D-BAF7-26C141848090}" srcOrd="11" destOrd="0" presId="urn:microsoft.com/office/officeart/2005/8/layout/pyramid2"/>
    <dgm:cxn modelId="{FA301A1B-8614-4B6D-A26B-3A17A2D153F8}" type="presParOf" srcId="{476532EF-EA84-43D1-9BD3-0E49DD49D775}" destId="{BEA9886B-4D21-41EE-BF1C-B9DF35D0ECB4}" srcOrd="12" destOrd="0" presId="urn:microsoft.com/office/officeart/2005/8/layout/pyramid2"/>
    <dgm:cxn modelId="{A477A7DA-3547-448A-9F3F-B89B26005270}" type="presParOf" srcId="{476532EF-EA84-43D1-9BD3-0E49DD49D775}" destId="{A6BF8E25-06F9-4443-B77B-A1284F351F4D}" srcOrd="13" destOrd="0" presId="urn:microsoft.com/office/officeart/2005/8/layout/pyramid2"/>
    <dgm:cxn modelId="{0C93A50F-D797-48DF-8DDA-5351E04F0F22}" type="presParOf" srcId="{476532EF-EA84-43D1-9BD3-0E49DD49D775}" destId="{36DD4ACA-B98A-4C7A-87E2-1E6FF90AD85B}" srcOrd="14" destOrd="0" presId="urn:microsoft.com/office/officeart/2005/8/layout/pyramid2"/>
    <dgm:cxn modelId="{FE88B970-6975-449C-B431-1799FAD6F016}" type="presParOf" srcId="{476532EF-EA84-43D1-9BD3-0E49DD49D775}" destId="{E2AA1447-3AA6-4843-B827-C891847BF131}" srcOrd="15" destOrd="0" presId="urn:microsoft.com/office/officeart/2005/8/layout/pyramid2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DA818B-11CE-4C9C-8E2A-33C664145CD1}" type="doc">
      <dgm:prSet loTypeId="urn:microsoft.com/office/officeart/2005/8/layout/process5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DE83DF4-C279-4288-9C50-2E2974C2F12E}">
      <dgm:prSet phldrT="[Text]"/>
      <dgm:spPr/>
      <dgm:t>
        <a:bodyPr/>
        <a:lstStyle/>
        <a:p>
          <a:r>
            <a:rPr lang="en-US" dirty="0" smtClean="0"/>
            <a:t>Create TC template</a:t>
          </a:r>
          <a:endParaRPr lang="en-US" dirty="0"/>
        </a:p>
      </dgm:t>
    </dgm:pt>
    <dgm:pt modelId="{4A533C2F-0F77-4EB7-9A0B-9F4B36F97293}" type="parTrans" cxnId="{D7B31731-8B01-4D36-B8D0-AD421B3667D4}">
      <dgm:prSet/>
      <dgm:spPr/>
      <dgm:t>
        <a:bodyPr/>
        <a:lstStyle/>
        <a:p>
          <a:endParaRPr lang="en-US"/>
        </a:p>
      </dgm:t>
    </dgm:pt>
    <dgm:pt modelId="{0E992138-CE74-4149-9DE6-85CE561EB28E}" type="sibTrans" cxnId="{D7B31731-8B01-4D36-B8D0-AD421B3667D4}">
      <dgm:prSet/>
      <dgm:spPr/>
      <dgm:t>
        <a:bodyPr/>
        <a:lstStyle/>
        <a:p>
          <a:endParaRPr lang="en-US"/>
        </a:p>
      </dgm:t>
    </dgm:pt>
    <dgm:pt modelId="{3BEB5732-EBD6-4EC7-BEB9-210BA19D0318}">
      <dgm:prSet phldrT="[Text]" custT="1"/>
      <dgm:spPr/>
      <dgm:t>
        <a:bodyPr/>
        <a:lstStyle/>
        <a:p>
          <a:r>
            <a:rPr lang="en-US" sz="2000" dirty="0" smtClean="0"/>
            <a:t>Write TC </a:t>
          </a:r>
          <a:r>
            <a:rPr lang="en-US" sz="1600" dirty="0" smtClean="0"/>
            <a:t>(based on SRS)</a:t>
          </a:r>
          <a:endParaRPr lang="en-US" sz="2000" dirty="0"/>
        </a:p>
      </dgm:t>
    </dgm:pt>
    <dgm:pt modelId="{C9A058A6-8861-4495-A705-D808D6BFCBD1}" type="parTrans" cxnId="{8996ABE2-2ADE-42A6-828C-31636480374D}">
      <dgm:prSet/>
      <dgm:spPr/>
      <dgm:t>
        <a:bodyPr/>
        <a:lstStyle/>
        <a:p>
          <a:endParaRPr lang="en-US"/>
        </a:p>
      </dgm:t>
    </dgm:pt>
    <dgm:pt modelId="{75C2D920-135B-451C-B52D-18F3D79B2AF8}" type="sibTrans" cxnId="{8996ABE2-2ADE-42A6-828C-31636480374D}">
      <dgm:prSet/>
      <dgm:spPr/>
      <dgm:t>
        <a:bodyPr/>
        <a:lstStyle/>
        <a:p>
          <a:endParaRPr lang="en-US"/>
        </a:p>
      </dgm:t>
    </dgm:pt>
    <dgm:pt modelId="{E75E4D35-7ECE-4EDE-90BE-CA198F51AC05}">
      <dgm:prSet phldrT="[Text]"/>
      <dgm:spPr/>
      <dgm:t>
        <a:bodyPr/>
        <a:lstStyle/>
        <a:p>
          <a:r>
            <a:rPr lang="en-US" dirty="0" smtClean="0"/>
            <a:t>Review TC</a:t>
          </a:r>
          <a:endParaRPr lang="en-US" dirty="0"/>
        </a:p>
      </dgm:t>
    </dgm:pt>
    <dgm:pt modelId="{C71F12E3-B1C0-4258-8341-7E78DD53614C}" type="parTrans" cxnId="{C1D48213-08F7-4122-AC97-E107BB842A12}">
      <dgm:prSet/>
      <dgm:spPr/>
      <dgm:t>
        <a:bodyPr/>
        <a:lstStyle/>
        <a:p>
          <a:endParaRPr lang="en-US"/>
        </a:p>
      </dgm:t>
    </dgm:pt>
    <dgm:pt modelId="{46F37DE3-ECAF-420D-8707-28D1D8704565}" type="sibTrans" cxnId="{C1D48213-08F7-4122-AC97-E107BB842A12}">
      <dgm:prSet/>
      <dgm:spPr/>
      <dgm:t>
        <a:bodyPr/>
        <a:lstStyle/>
        <a:p>
          <a:endParaRPr lang="en-US"/>
        </a:p>
      </dgm:t>
    </dgm:pt>
    <dgm:pt modelId="{320801EC-4793-4439-AF56-0E69C8F4BC21}">
      <dgm:prSet phldrT="[Text]"/>
      <dgm:spPr/>
      <dgm:t>
        <a:bodyPr/>
        <a:lstStyle/>
        <a:p>
          <a:r>
            <a:rPr lang="en-US" dirty="0" smtClean="0"/>
            <a:t>Create test data</a:t>
          </a:r>
          <a:endParaRPr lang="en-US" dirty="0"/>
        </a:p>
      </dgm:t>
    </dgm:pt>
    <dgm:pt modelId="{E3D6CC1C-FAAC-4E76-862E-7120FE682DDE}" type="parTrans" cxnId="{31DF79BC-0ABA-4A84-A29A-77C6703E74B0}">
      <dgm:prSet/>
      <dgm:spPr/>
      <dgm:t>
        <a:bodyPr/>
        <a:lstStyle/>
        <a:p>
          <a:endParaRPr lang="en-US"/>
        </a:p>
      </dgm:t>
    </dgm:pt>
    <dgm:pt modelId="{5EB830C5-9E0D-4233-B880-69CF794B7888}" type="sibTrans" cxnId="{31DF79BC-0ABA-4A84-A29A-77C6703E74B0}">
      <dgm:prSet/>
      <dgm:spPr/>
      <dgm:t>
        <a:bodyPr/>
        <a:lstStyle/>
        <a:p>
          <a:endParaRPr lang="en-US"/>
        </a:p>
      </dgm:t>
    </dgm:pt>
    <dgm:pt modelId="{48BC7AE1-6640-4CF0-8101-8B27CE503142}">
      <dgm:prSet phldrT="[Text]" custT="1"/>
      <dgm:spPr/>
      <dgm:t>
        <a:bodyPr/>
        <a:lstStyle/>
        <a:p>
          <a:r>
            <a:rPr lang="en-US" sz="4000" dirty="0" smtClean="0"/>
            <a:t>IT</a:t>
          </a:r>
          <a:endParaRPr lang="en-US" sz="4000" dirty="0"/>
        </a:p>
      </dgm:t>
    </dgm:pt>
    <dgm:pt modelId="{D1B82C1D-8D3F-4096-A45C-863C46D2584B}" type="parTrans" cxnId="{9B3C8E5F-0E44-41EF-9B5A-A90A61119A92}">
      <dgm:prSet/>
      <dgm:spPr/>
      <dgm:t>
        <a:bodyPr/>
        <a:lstStyle/>
        <a:p>
          <a:endParaRPr lang="en-US"/>
        </a:p>
      </dgm:t>
    </dgm:pt>
    <dgm:pt modelId="{F67E0E82-4937-43A7-96D5-3A127E39D829}" type="sibTrans" cxnId="{9B3C8E5F-0E44-41EF-9B5A-A90A61119A92}">
      <dgm:prSet/>
      <dgm:spPr/>
      <dgm:t>
        <a:bodyPr/>
        <a:lstStyle/>
        <a:p>
          <a:endParaRPr lang="en-US"/>
        </a:p>
      </dgm:t>
    </dgm:pt>
    <dgm:pt modelId="{22BFAACF-342F-407C-8312-43E2D86A86B3}" type="pres">
      <dgm:prSet presAssocID="{C5DA818B-11CE-4C9C-8E2A-33C664145CD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9D7CE3-1A9C-4FE7-A38B-A1FD82311842}" type="pres">
      <dgm:prSet presAssocID="{0DE83DF4-C279-4288-9C50-2E2974C2F12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CFC45D-12F8-40D5-A04B-94CE8A5EE986}" type="pres">
      <dgm:prSet presAssocID="{0E992138-CE74-4149-9DE6-85CE561EB28E}" presName="sibTrans" presStyleLbl="sibTrans2D1" presStyleIdx="0" presStyleCnt="4"/>
      <dgm:spPr/>
      <dgm:t>
        <a:bodyPr/>
        <a:lstStyle/>
        <a:p>
          <a:endParaRPr lang="en-US"/>
        </a:p>
      </dgm:t>
    </dgm:pt>
    <dgm:pt modelId="{2027CFEE-CDCB-4A58-AA3B-59B1A3861792}" type="pres">
      <dgm:prSet presAssocID="{0E992138-CE74-4149-9DE6-85CE561EB28E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4D2C8C85-236F-45AC-995F-86C88C43465B}" type="pres">
      <dgm:prSet presAssocID="{3BEB5732-EBD6-4EC7-BEB9-210BA19D031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FC0476-7B7A-412F-AE38-B3715BA04471}" type="pres">
      <dgm:prSet presAssocID="{75C2D920-135B-451C-B52D-18F3D79B2AF8}" presName="sibTrans" presStyleLbl="sibTrans2D1" presStyleIdx="1" presStyleCnt="4"/>
      <dgm:spPr/>
      <dgm:t>
        <a:bodyPr/>
        <a:lstStyle/>
        <a:p>
          <a:endParaRPr lang="en-US"/>
        </a:p>
      </dgm:t>
    </dgm:pt>
    <dgm:pt modelId="{F683D09D-456D-4D9F-BD19-35731D2715A1}" type="pres">
      <dgm:prSet presAssocID="{75C2D920-135B-451C-B52D-18F3D79B2AF8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6DC1FF4B-5A22-4D24-9EFF-CF43804BE00B}" type="pres">
      <dgm:prSet presAssocID="{E75E4D35-7ECE-4EDE-90BE-CA198F51AC0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6550B-5EE2-4AF9-9492-F5239D8A4125}" type="pres">
      <dgm:prSet presAssocID="{46F37DE3-ECAF-420D-8707-28D1D8704565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D4BD8C7-7C25-4DF0-8485-B9B937AC27ED}" type="pres">
      <dgm:prSet presAssocID="{46F37DE3-ECAF-420D-8707-28D1D8704565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79356E57-ACBD-4BF9-A9A3-42A48D825A59}" type="pres">
      <dgm:prSet presAssocID="{320801EC-4793-4439-AF56-0E69C8F4BC2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431EEB-B083-4850-B0BA-F5C9C2DA2E0F}" type="pres">
      <dgm:prSet presAssocID="{5EB830C5-9E0D-4233-B880-69CF794B7888}" presName="sibTrans" presStyleLbl="sibTrans2D1" presStyleIdx="3" presStyleCnt="4"/>
      <dgm:spPr/>
      <dgm:t>
        <a:bodyPr/>
        <a:lstStyle/>
        <a:p>
          <a:endParaRPr lang="en-US"/>
        </a:p>
      </dgm:t>
    </dgm:pt>
    <dgm:pt modelId="{40F41A8B-AC36-4F9D-BF80-2754E24B3B9B}" type="pres">
      <dgm:prSet presAssocID="{5EB830C5-9E0D-4233-B880-69CF794B7888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180049ED-7022-4118-A85C-2B8107758BF1}" type="pres">
      <dgm:prSet presAssocID="{48BC7AE1-6640-4CF0-8101-8B27CE50314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77CB20-8692-40CB-AED6-5CBA39A59D51}" type="presOf" srcId="{75C2D920-135B-451C-B52D-18F3D79B2AF8}" destId="{40FC0476-7B7A-412F-AE38-B3715BA04471}" srcOrd="0" destOrd="0" presId="urn:microsoft.com/office/officeart/2005/8/layout/process5"/>
    <dgm:cxn modelId="{B0EDEBF7-D419-40CF-888B-3901A1B3E172}" type="presOf" srcId="{46F37DE3-ECAF-420D-8707-28D1D8704565}" destId="{9636550B-5EE2-4AF9-9492-F5239D8A4125}" srcOrd="0" destOrd="0" presId="urn:microsoft.com/office/officeart/2005/8/layout/process5"/>
    <dgm:cxn modelId="{303D1231-3383-4B6C-9E0A-FC35CCC671E0}" type="presOf" srcId="{3BEB5732-EBD6-4EC7-BEB9-210BA19D0318}" destId="{4D2C8C85-236F-45AC-995F-86C88C43465B}" srcOrd="0" destOrd="0" presId="urn:microsoft.com/office/officeart/2005/8/layout/process5"/>
    <dgm:cxn modelId="{31DF79BC-0ABA-4A84-A29A-77C6703E74B0}" srcId="{C5DA818B-11CE-4C9C-8E2A-33C664145CD1}" destId="{320801EC-4793-4439-AF56-0E69C8F4BC21}" srcOrd="3" destOrd="0" parTransId="{E3D6CC1C-FAAC-4E76-862E-7120FE682DDE}" sibTransId="{5EB830C5-9E0D-4233-B880-69CF794B7888}"/>
    <dgm:cxn modelId="{4BF4426D-7628-48A8-9BC7-085312AE2BDB}" type="presOf" srcId="{320801EC-4793-4439-AF56-0E69C8F4BC21}" destId="{79356E57-ACBD-4BF9-A9A3-42A48D825A59}" srcOrd="0" destOrd="0" presId="urn:microsoft.com/office/officeart/2005/8/layout/process5"/>
    <dgm:cxn modelId="{2CC83C18-BFC6-4586-928E-609AA3079F11}" type="presOf" srcId="{46F37DE3-ECAF-420D-8707-28D1D8704565}" destId="{FD4BD8C7-7C25-4DF0-8485-B9B937AC27ED}" srcOrd="1" destOrd="0" presId="urn:microsoft.com/office/officeart/2005/8/layout/process5"/>
    <dgm:cxn modelId="{9799A0D1-23C1-422F-A1D0-65D03CBFF4D3}" type="presOf" srcId="{0E992138-CE74-4149-9DE6-85CE561EB28E}" destId="{BECFC45D-12F8-40D5-A04B-94CE8A5EE986}" srcOrd="0" destOrd="0" presId="urn:microsoft.com/office/officeart/2005/8/layout/process5"/>
    <dgm:cxn modelId="{D7B31731-8B01-4D36-B8D0-AD421B3667D4}" srcId="{C5DA818B-11CE-4C9C-8E2A-33C664145CD1}" destId="{0DE83DF4-C279-4288-9C50-2E2974C2F12E}" srcOrd="0" destOrd="0" parTransId="{4A533C2F-0F77-4EB7-9A0B-9F4B36F97293}" sibTransId="{0E992138-CE74-4149-9DE6-85CE561EB28E}"/>
    <dgm:cxn modelId="{51909D0C-9FF1-4A56-AFAB-16834BBB9240}" type="presOf" srcId="{0E992138-CE74-4149-9DE6-85CE561EB28E}" destId="{2027CFEE-CDCB-4A58-AA3B-59B1A3861792}" srcOrd="1" destOrd="0" presId="urn:microsoft.com/office/officeart/2005/8/layout/process5"/>
    <dgm:cxn modelId="{8996ABE2-2ADE-42A6-828C-31636480374D}" srcId="{C5DA818B-11CE-4C9C-8E2A-33C664145CD1}" destId="{3BEB5732-EBD6-4EC7-BEB9-210BA19D0318}" srcOrd="1" destOrd="0" parTransId="{C9A058A6-8861-4495-A705-D808D6BFCBD1}" sibTransId="{75C2D920-135B-451C-B52D-18F3D79B2AF8}"/>
    <dgm:cxn modelId="{494CDB86-FAFC-4943-A520-6B38DDF46F43}" type="presOf" srcId="{48BC7AE1-6640-4CF0-8101-8B27CE503142}" destId="{180049ED-7022-4118-A85C-2B8107758BF1}" srcOrd="0" destOrd="0" presId="urn:microsoft.com/office/officeart/2005/8/layout/process5"/>
    <dgm:cxn modelId="{C1D48213-08F7-4122-AC97-E107BB842A12}" srcId="{C5DA818B-11CE-4C9C-8E2A-33C664145CD1}" destId="{E75E4D35-7ECE-4EDE-90BE-CA198F51AC05}" srcOrd="2" destOrd="0" parTransId="{C71F12E3-B1C0-4258-8341-7E78DD53614C}" sibTransId="{46F37DE3-ECAF-420D-8707-28D1D8704565}"/>
    <dgm:cxn modelId="{9CDB46E0-85D4-4CE2-8C57-FC9B151E95E0}" type="presOf" srcId="{5EB830C5-9E0D-4233-B880-69CF794B7888}" destId="{5A431EEB-B083-4850-B0BA-F5C9C2DA2E0F}" srcOrd="0" destOrd="0" presId="urn:microsoft.com/office/officeart/2005/8/layout/process5"/>
    <dgm:cxn modelId="{42A5B468-DDAF-4AD4-A6DA-46D321D89E3C}" type="presOf" srcId="{C5DA818B-11CE-4C9C-8E2A-33C664145CD1}" destId="{22BFAACF-342F-407C-8312-43E2D86A86B3}" srcOrd="0" destOrd="0" presId="urn:microsoft.com/office/officeart/2005/8/layout/process5"/>
    <dgm:cxn modelId="{1127909C-EE47-40AF-B588-5F7AD412D8B3}" type="presOf" srcId="{0DE83DF4-C279-4288-9C50-2E2974C2F12E}" destId="{CA9D7CE3-1A9C-4FE7-A38B-A1FD82311842}" srcOrd="0" destOrd="0" presId="urn:microsoft.com/office/officeart/2005/8/layout/process5"/>
    <dgm:cxn modelId="{0A9E01D4-0E07-489E-AFB5-B6F12280489A}" type="presOf" srcId="{5EB830C5-9E0D-4233-B880-69CF794B7888}" destId="{40F41A8B-AC36-4F9D-BF80-2754E24B3B9B}" srcOrd="1" destOrd="0" presId="urn:microsoft.com/office/officeart/2005/8/layout/process5"/>
    <dgm:cxn modelId="{9C4935A0-F6DE-4B51-ACBE-CE1A5B9DED58}" type="presOf" srcId="{75C2D920-135B-451C-B52D-18F3D79B2AF8}" destId="{F683D09D-456D-4D9F-BD19-35731D2715A1}" srcOrd="1" destOrd="0" presId="urn:microsoft.com/office/officeart/2005/8/layout/process5"/>
    <dgm:cxn modelId="{9B3C8E5F-0E44-41EF-9B5A-A90A61119A92}" srcId="{C5DA818B-11CE-4C9C-8E2A-33C664145CD1}" destId="{48BC7AE1-6640-4CF0-8101-8B27CE503142}" srcOrd="4" destOrd="0" parTransId="{D1B82C1D-8D3F-4096-A45C-863C46D2584B}" sibTransId="{F67E0E82-4937-43A7-96D5-3A127E39D829}"/>
    <dgm:cxn modelId="{47916403-37E3-452F-BC19-0B7350C49F10}" type="presOf" srcId="{E75E4D35-7ECE-4EDE-90BE-CA198F51AC05}" destId="{6DC1FF4B-5A22-4D24-9EFF-CF43804BE00B}" srcOrd="0" destOrd="0" presId="urn:microsoft.com/office/officeart/2005/8/layout/process5"/>
    <dgm:cxn modelId="{7163A894-E1A7-4CD5-A45B-1D280C2E3F62}" type="presParOf" srcId="{22BFAACF-342F-407C-8312-43E2D86A86B3}" destId="{CA9D7CE3-1A9C-4FE7-A38B-A1FD82311842}" srcOrd="0" destOrd="0" presId="urn:microsoft.com/office/officeart/2005/8/layout/process5"/>
    <dgm:cxn modelId="{502755F8-70C6-44F6-81C5-01D48AC7E282}" type="presParOf" srcId="{22BFAACF-342F-407C-8312-43E2D86A86B3}" destId="{BECFC45D-12F8-40D5-A04B-94CE8A5EE986}" srcOrd="1" destOrd="0" presId="urn:microsoft.com/office/officeart/2005/8/layout/process5"/>
    <dgm:cxn modelId="{511B96C8-BC90-4BCB-AB39-91B0469A7E0A}" type="presParOf" srcId="{BECFC45D-12F8-40D5-A04B-94CE8A5EE986}" destId="{2027CFEE-CDCB-4A58-AA3B-59B1A3861792}" srcOrd="0" destOrd="0" presId="urn:microsoft.com/office/officeart/2005/8/layout/process5"/>
    <dgm:cxn modelId="{190E472A-6146-4DB7-8298-6E1E4522AF7D}" type="presParOf" srcId="{22BFAACF-342F-407C-8312-43E2D86A86B3}" destId="{4D2C8C85-236F-45AC-995F-86C88C43465B}" srcOrd="2" destOrd="0" presId="urn:microsoft.com/office/officeart/2005/8/layout/process5"/>
    <dgm:cxn modelId="{F6579290-B3A7-4E83-AB97-6538F0175F59}" type="presParOf" srcId="{22BFAACF-342F-407C-8312-43E2D86A86B3}" destId="{40FC0476-7B7A-412F-AE38-B3715BA04471}" srcOrd="3" destOrd="0" presId="urn:microsoft.com/office/officeart/2005/8/layout/process5"/>
    <dgm:cxn modelId="{E8AAEA6B-CC9E-44E4-990E-01FBAD324380}" type="presParOf" srcId="{40FC0476-7B7A-412F-AE38-B3715BA04471}" destId="{F683D09D-456D-4D9F-BD19-35731D2715A1}" srcOrd="0" destOrd="0" presId="urn:microsoft.com/office/officeart/2005/8/layout/process5"/>
    <dgm:cxn modelId="{F0AD5C04-BC79-40E9-B6BD-785CC1E8A4BA}" type="presParOf" srcId="{22BFAACF-342F-407C-8312-43E2D86A86B3}" destId="{6DC1FF4B-5A22-4D24-9EFF-CF43804BE00B}" srcOrd="4" destOrd="0" presId="urn:microsoft.com/office/officeart/2005/8/layout/process5"/>
    <dgm:cxn modelId="{D8EAC721-68A0-4920-9DE8-3CC93826B3CE}" type="presParOf" srcId="{22BFAACF-342F-407C-8312-43E2D86A86B3}" destId="{9636550B-5EE2-4AF9-9492-F5239D8A4125}" srcOrd="5" destOrd="0" presId="urn:microsoft.com/office/officeart/2005/8/layout/process5"/>
    <dgm:cxn modelId="{4C732D25-0831-413C-91D1-050D21F79500}" type="presParOf" srcId="{9636550B-5EE2-4AF9-9492-F5239D8A4125}" destId="{FD4BD8C7-7C25-4DF0-8485-B9B937AC27ED}" srcOrd="0" destOrd="0" presId="urn:microsoft.com/office/officeart/2005/8/layout/process5"/>
    <dgm:cxn modelId="{4BC86577-B204-4D5B-BB25-E76BDFEBA549}" type="presParOf" srcId="{22BFAACF-342F-407C-8312-43E2D86A86B3}" destId="{79356E57-ACBD-4BF9-A9A3-42A48D825A59}" srcOrd="6" destOrd="0" presId="urn:microsoft.com/office/officeart/2005/8/layout/process5"/>
    <dgm:cxn modelId="{2B7DDE1D-E958-4B1C-A2BD-0D2A045C00FD}" type="presParOf" srcId="{22BFAACF-342F-407C-8312-43E2D86A86B3}" destId="{5A431EEB-B083-4850-B0BA-F5C9C2DA2E0F}" srcOrd="7" destOrd="0" presId="urn:microsoft.com/office/officeart/2005/8/layout/process5"/>
    <dgm:cxn modelId="{1C7E172C-5B2E-47AE-BEDA-ECDADBC48BA3}" type="presParOf" srcId="{5A431EEB-B083-4850-B0BA-F5C9C2DA2E0F}" destId="{40F41A8B-AC36-4F9D-BF80-2754E24B3B9B}" srcOrd="0" destOrd="0" presId="urn:microsoft.com/office/officeart/2005/8/layout/process5"/>
    <dgm:cxn modelId="{DA1F0A57-E8B7-47E4-97D8-842A0AA11C0E}" type="presParOf" srcId="{22BFAACF-342F-407C-8312-43E2D86A86B3}" destId="{180049ED-7022-4118-A85C-2B8107758BF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9A83F7-6282-4009-9FDD-2C42EBA4229D}" type="doc">
      <dgm:prSet loTypeId="urn:microsoft.com/office/officeart/2005/8/layout/equation2" loCatId="process" qsTypeId="urn:microsoft.com/office/officeart/2005/8/quickstyle/3d2" qsCatId="3D" csTypeId="urn:microsoft.com/office/officeart/2005/8/colors/accent2_2" csCatId="accent2" phldr="1"/>
      <dgm:spPr/>
    </dgm:pt>
    <dgm:pt modelId="{F9628E8C-B3D5-471D-9619-418CD8F351E3}">
      <dgm:prSet phldrT="[Text]"/>
      <dgm:spPr/>
      <dgm:t>
        <a:bodyPr/>
        <a:lstStyle/>
        <a:p>
          <a:r>
            <a:rPr lang="en-US" dirty="0" smtClean="0"/>
            <a:t>Test case</a:t>
          </a:r>
          <a:endParaRPr lang="en-US" dirty="0"/>
        </a:p>
      </dgm:t>
    </dgm:pt>
    <dgm:pt modelId="{32D18632-714E-423E-919B-53619FB168E2}" type="parTrans" cxnId="{E1F4254F-E3F1-4CD6-BF2E-58B4220D6498}">
      <dgm:prSet/>
      <dgm:spPr/>
      <dgm:t>
        <a:bodyPr/>
        <a:lstStyle/>
        <a:p>
          <a:endParaRPr lang="en-US"/>
        </a:p>
      </dgm:t>
    </dgm:pt>
    <dgm:pt modelId="{02AE41EB-8DB4-4D4D-8A78-CCF9C0C28826}" type="sibTrans" cxnId="{E1F4254F-E3F1-4CD6-BF2E-58B4220D6498}">
      <dgm:prSet/>
      <dgm:spPr/>
      <dgm:t>
        <a:bodyPr/>
        <a:lstStyle/>
        <a:p>
          <a:endParaRPr lang="en-US"/>
        </a:p>
      </dgm:t>
    </dgm:pt>
    <dgm:pt modelId="{03627E23-B44B-4654-B051-5B5703C1EE4F}">
      <dgm:prSet phldrT="[Text]"/>
      <dgm:spPr/>
      <dgm:t>
        <a:bodyPr/>
        <a:lstStyle/>
        <a:p>
          <a:r>
            <a:rPr lang="en-US" dirty="0" smtClean="0"/>
            <a:t>Test data</a:t>
          </a:r>
          <a:endParaRPr lang="en-US" dirty="0"/>
        </a:p>
      </dgm:t>
    </dgm:pt>
    <dgm:pt modelId="{FA49A028-C2E4-412A-AE88-54A957BC1F11}" type="parTrans" cxnId="{7A9FAF37-4789-4EBB-BE05-8ABD17C6AD6E}">
      <dgm:prSet/>
      <dgm:spPr/>
      <dgm:t>
        <a:bodyPr/>
        <a:lstStyle/>
        <a:p>
          <a:endParaRPr lang="en-US"/>
        </a:p>
      </dgm:t>
    </dgm:pt>
    <dgm:pt modelId="{73857215-3029-4F35-8F5F-381F9058A623}" type="sibTrans" cxnId="{7A9FAF37-4789-4EBB-BE05-8ABD17C6AD6E}">
      <dgm:prSet/>
      <dgm:spPr/>
      <dgm:t>
        <a:bodyPr/>
        <a:lstStyle/>
        <a:p>
          <a:endParaRPr lang="en-US"/>
        </a:p>
      </dgm:t>
    </dgm:pt>
    <dgm:pt modelId="{946134F0-F3CD-48E5-8F5C-622A6A5A010A}">
      <dgm:prSet phldrT="[Text]"/>
      <dgm:spPr/>
      <dgm:t>
        <a:bodyPr/>
        <a:lstStyle/>
        <a:p>
          <a:r>
            <a:rPr lang="en-US" dirty="0" smtClean="0"/>
            <a:t>Integration test</a:t>
          </a:r>
          <a:endParaRPr lang="en-US" dirty="0"/>
        </a:p>
      </dgm:t>
    </dgm:pt>
    <dgm:pt modelId="{34D5185C-CA43-429D-8F7C-611C0F651B70}" type="parTrans" cxnId="{07D7F9DE-BA73-48CC-AABE-B3871BBA7FAF}">
      <dgm:prSet/>
      <dgm:spPr/>
      <dgm:t>
        <a:bodyPr/>
        <a:lstStyle/>
        <a:p>
          <a:endParaRPr lang="en-US"/>
        </a:p>
      </dgm:t>
    </dgm:pt>
    <dgm:pt modelId="{B8689090-7701-4465-9632-4A7B0DCE1809}" type="sibTrans" cxnId="{07D7F9DE-BA73-48CC-AABE-B3871BBA7FAF}">
      <dgm:prSet/>
      <dgm:spPr/>
      <dgm:t>
        <a:bodyPr/>
        <a:lstStyle/>
        <a:p>
          <a:endParaRPr lang="en-US"/>
        </a:p>
      </dgm:t>
    </dgm:pt>
    <dgm:pt modelId="{CE329C6F-D443-4ACB-8B92-7E3E608CA8EF}" type="pres">
      <dgm:prSet presAssocID="{829A83F7-6282-4009-9FDD-2C42EBA4229D}" presName="Name0" presStyleCnt="0">
        <dgm:presLayoutVars>
          <dgm:dir/>
          <dgm:resizeHandles val="exact"/>
        </dgm:presLayoutVars>
      </dgm:prSet>
      <dgm:spPr/>
    </dgm:pt>
    <dgm:pt modelId="{39677E7D-3FCA-4FEA-8623-7830E4A9210A}" type="pres">
      <dgm:prSet presAssocID="{829A83F7-6282-4009-9FDD-2C42EBA4229D}" presName="vNodes" presStyleCnt="0"/>
      <dgm:spPr/>
    </dgm:pt>
    <dgm:pt modelId="{471036B0-BBE4-490B-BA37-5C1F685D5E0F}" type="pres">
      <dgm:prSet presAssocID="{F9628E8C-B3D5-471D-9619-418CD8F351E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6121E-1B75-4587-B008-9F19D13B1623}" type="pres">
      <dgm:prSet presAssocID="{02AE41EB-8DB4-4D4D-8A78-CCF9C0C28826}" presName="spacerT" presStyleCnt="0"/>
      <dgm:spPr/>
    </dgm:pt>
    <dgm:pt modelId="{02E8E01F-9B89-434C-A262-C82CE10E54EB}" type="pres">
      <dgm:prSet presAssocID="{02AE41EB-8DB4-4D4D-8A78-CCF9C0C2882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C29FA6F-BC1D-44AC-A397-715BB10B781B}" type="pres">
      <dgm:prSet presAssocID="{02AE41EB-8DB4-4D4D-8A78-CCF9C0C28826}" presName="spacerB" presStyleCnt="0"/>
      <dgm:spPr/>
    </dgm:pt>
    <dgm:pt modelId="{A973A65D-B79E-4895-80DB-F28072714831}" type="pres">
      <dgm:prSet presAssocID="{03627E23-B44B-4654-B051-5B5703C1EE4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F51D8E-F515-46FB-A4EA-10D2475DBDE0}" type="pres">
      <dgm:prSet presAssocID="{829A83F7-6282-4009-9FDD-2C42EBA4229D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4B248257-7F82-4D5B-A99E-8BE3D2399B63}" type="pres">
      <dgm:prSet presAssocID="{829A83F7-6282-4009-9FDD-2C42EBA4229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CD94E81-4DBE-4137-BB79-235111C78090}" type="pres">
      <dgm:prSet presAssocID="{829A83F7-6282-4009-9FDD-2C42EBA4229D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3D62DC-487D-4609-83B4-85D57C567212}" type="presOf" srcId="{73857215-3029-4F35-8F5F-381F9058A623}" destId="{4B248257-7F82-4D5B-A99E-8BE3D2399B63}" srcOrd="1" destOrd="0" presId="urn:microsoft.com/office/officeart/2005/8/layout/equation2"/>
    <dgm:cxn modelId="{5366B0B5-2E9B-4F74-8B46-D94202AFFE0F}" type="presOf" srcId="{829A83F7-6282-4009-9FDD-2C42EBA4229D}" destId="{CE329C6F-D443-4ACB-8B92-7E3E608CA8EF}" srcOrd="0" destOrd="0" presId="urn:microsoft.com/office/officeart/2005/8/layout/equation2"/>
    <dgm:cxn modelId="{BA9BEE79-5AB8-47A9-8E9B-E35746CB2D7B}" type="presOf" srcId="{946134F0-F3CD-48E5-8F5C-622A6A5A010A}" destId="{1CD94E81-4DBE-4137-BB79-235111C78090}" srcOrd="0" destOrd="0" presId="urn:microsoft.com/office/officeart/2005/8/layout/equation2"/>
    <dgm:cxn modelId="{FA78E7FA-D21F-4387-8133-A2CFACD7F1C9}" type="presOf" srcId="{73857215-3029-4F35-8F5F-381F9058A623}" destId="{93F51D8E-F515-46FB-A4EA-10D2475DBDE0}" srcOrd="0" destOrd="0" presId="urn:microsoft.com/office/officeart/2005/8/layout/equation2"/>
    <dgm:cxn modelId="{07D7F9DE-BA73-48CC-AABE-B3871BBA7FAF}" srcId="{829A83F7-6282-4009-9FDD-2C42EBA4229D}" destId="{946134F0-F3CD-48E5-8F5C-622A6A5A010A}" srcOrd="2" destOrd="0" parTransId="{34D5185C-CA43-429D-8F7C-611C0F651B70}" sibTransId="{B8689090-7701-4465-9632-4A7B0DCE1809}"/>
    <dgm:cxn modelId="{3E3B5103-8B7A-4F34-8F56-5FBFB8C40C88}" type="presOf" srcId="{F9628E8C-B3D5-471D-9619-418CD8F351E3}" destId="{471036B0-BBE4-490B-BA37-5C1F685D5E0F}" srcOrd="0" destOrd="0" presId="urn:microsoft.com/office/officeart/2005/8/layout/equation2"/>
    <dgm:cxn modelId="{7A9FAF37-4789-4EBB-BE05-8ABD17C6AD6E}" srcId="{829A83F7-6282-4009-9FDD-2C42EBA4229D}" destId="{03627E23-B44B-4654-B051-5B5703C1EE4F}" srcOrd="1" destOrd="0" parTransId="{FA49A028-C2E4-412A-AE88-54A957BC1F11}" sibTransId="{73857215-3029-4F35-8F5F-381F9058A623}"/>
    <dgm:cxn modelId="{4F1F448B-83BE-4D3D-AF06-0789AA1FCD2F}" type="presOf" srcId="{03627E23-B44B-4654-B051-5B5703C1EE4F}" destId="{A973A65D-B79E-4895-80DB-F28072714831}" srcOrd="0" destOrd="0" presId="urn:microsoft.com/office/officeart/2005/8/layout/equation2"/>
    <dgm:cxn modelId="{E1F4254F-E3F1-4CD6-BF2E-58B4220D6498}" srcId="{829A83F7-6282-4009-9FDD-2C42EBA4229D}" destId="{F9628E8C-B3D5-471D-9619-418CD8F351E3}" srcOrd="0" destOrd="0" parTransId="{32D18632-714E-423E-919B-53619FB168E2}" sibTransId="{02AE41EB-8DB4-4D4D-8A78-CCF9C0C28826}"/>
    <dgm:cxn modelId="{932677CE-487D-4405-B203-159CB12F252B}" type="presOf" srcId="{02AE41EB-8DB4-4D4D-8A78-CCF9C0C28826}" destId="{02E8E01F-9B89-434C-A262-C82CE10E54EB}" srcOrd="0" destOrd="0" presId="urn:microsoft.com/office/officeart/2005/8/layout/equation2"/>
    <dgm:cxn modelId="{39890867-0F5E-4636-A1D2-0F39A547D655}" type="presParOf" srcId="{CE329C6F-D443-4ACB-8B92-7E3E608CA8EF}" destId="{39677E7D-3FCA-4FEA-8623-7830E4A9210A}" srcOrd="0" destOrd="0" presId="urn:microsoft.com/office/officeart/2005/8/layout/equation2"/>
    <dgm:cxn modelId="{01BFC5FE-7708-459F-82BF-143B1FA2FF31}" type="presParOf" srcId="{39677E7D-3FCA-4FEA-8623-7830E4A9210A}" destId="{471036B0-BBE4-490B-BA37-5C1F685D5E0F}" srcOrd="0" destOrd="0" presId="urn:microsoft.com/office/officeart/2005/8/layout/equation2"/>
    <dgm:cxn modelId="{9F3B63BB-253C-48F8-A02D-60A8FB13C7E6}" type="presParOf" srcId="{39677E7D-3FCA-4FEA-8623-7830E4A9210A}" destId="{15C6121E-1B75-4587-B008-9F19D13B1623}" srcOrd="1" destOrd="0" presId="urn:microsoft.com/office/officeart/2005/8/layout/equation2"/>
    <dgm:cxn modelId="{5F08BE59-63A3-479E-A5D0-A400CC909D7B}" type="presParOf" srcId="{39677E7D-3FCA-4FEA-8623-7830E4A9210A}" destId="{02E8E01F-9B89-434C-A262-C82CE10E54EB}" srcOrd="2" destOrd="0" presId="urn:microsoft.com/office/officeart/2005/8/layout/equation2"/>
    <dgm:cxn modelId="{C8A6A793-4BF9-4344-B0A1-9C28B1BC2396}" type="presParOf" srcId="{39677E7D-3FCA-4FEA-8623-7830E4A9210A}" destId="{BC29FA6F-BC1D-44AC-A397-715BB10B781B}" srcOrd="3" destOrd="0" presId="urn:microsoft.com/office/officeart/2005/8/layout/equation2"/>
    <dgm:cxn modelId="{390AA119-90AD-4155-AD84-DFCE79EA0E7C}" type="presParOf" srcId="{39677E7D-3FCA-4FEA-8623-7830E4A9210A}" destId="{A973A65D-B79E-4895-80DB-F28072714831}" srcOrd="4" destOrd="0" presId="urn:microsoft.com/office/officeart/2005/8/layout/equation2"/>
    <dgm:cxn modelId="{D23E7C70-4524-4218-AACA-7AF10815E939}" type="presParOf" srcId="{CE329C6F-D443-4ACB-8B92-7E3E608CA8EF}" destId="{93F51D8E-F515-46FB-A4EA-10D2475DBDE0}" srcOrd="1" destOrd="0" presId="urn:microsoft.com/office/officeart/2005/8/layout/equation2"/>
    <dgm:cxn modelId="{579F046A-D01A-4442-9696-D8181538B3F8}" type="presParOf" srcId="{93F51D8E-F515-46FB-A4EA-10D2475DBDE0}" destId="{4B248257-7F82-4D5B-A99E-8BE3D2399B63}" srcOrd="0" destOrd="0" presId="urn:microsoft.com/office/officeart/2005/8/layout/equation2"/>
    <dgm:cxn modelId="{D06C3425-AD1A-462F-B74B-A9BA84B3464A}" type="presParOf" srcId="{CE329C6F-D443-4ACB-8B92-7E3E608CA8EF}" destId="{1CD94E81-4DBE-4137-BB79-235111C78090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7152BD-A950-4D62-8243-25FA571C730C}" type="doc">
      <dgm:prSet loTypeId="urn:microsoft.com/office/officeart/2005/8/layout/cycle2" loCatId="cycle" qsTypeId="urn:microsoft.com/office/officeart/2005/8/quickstyle/3d6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70EBD7E-7D17-4D1B-85EE-A40B7F0E4875}">
      <dgm:prSet phldrT="[Text]" custT="1"/>
      <dgm:spPr/>
      <dgm:t>
        <a:bodyPr/>
        <a:lstStyle/>
        <a:p>
          <a:r>
            <a:rPr lang="en-US" sz="2000" dirty="0" smtClean="0"/>
            <a:t>Code</a:t>
          </a:r>
          <a:endParaRPr lang="en-US" sz="2000" dirty="0"/>
        </a:p>
      </dgm:t>
    </dgm:pt>
    <dgm:pt modelId="{9EA3CB38-73CD-408A-AC8A-D7E52330AB8A}" type="parTrans" cxnId="{6825D9BD-DDA5-4084-B126-A6BE6DE62F92}">
      <dgm:prSet/>
      <dgm:spPr/>
      <dgm:t>
        <a:bodyPr/>
        <a:lstStyle/>
        <a:p>
          <a:endParaRPr lang="en-US"/>
        </a:p>
      </dgm:t>
    </dgm:pt>
    <dgm:pt modelId="{B86BCD48-8397-488C-A85E-94B3BED6ECA4}" type="sibTrans" cxnId="{6825D9BD-DDA5-4084-B126-A6BE6DE62F92}">
      <dgm:prSet/>
      <dgm:spPr/>
      <dgm:t>
        <a:bodyPr/>
        <a:lstStyle/>
        <a:p>
          <a:endParaRPr lang="en-US"/>
        </a:p>
      </dgm:t>
    </dgm:pt>
    <dgm:pt modelId="{1DD08D8C-D17C-4F5E-8D36-C4ADC9C99FB5}">
      <dgm:prSet phldrT="[Text]" custT="1"/>
      <dgm:spPr/>
      <dgm:t>
        <a:bodyPr/>
        <a:lstStyle/>
        <a:p>
          <a:r>
            <a:rPr lang="en-US" sz="2000" dirty="0" smtClean="0"/>
            <a:t>Unit test</a:t>
          </a:r>
          <a:endParaRPr lang="en-US" sz="2000" dirty="0"/>
        </a:p>
      </dgm:t>
    </dgm:pt>
    <dgm:pt modelId="{C45C63B1-AA1F-4A24-ACF8-55CA1051D950}" type="parTrans" cxnId="{E47DDA5E-36E0-4AFD-B7E1-E4844FD44CE9}">
      <dgm:prSet/>
      <dgm:spPr/>
      <dgm:t>
        <a:bodyPr/>
        <a:lstStyle/>
        <a:p>
          <a:endParaRPr lang="en-US"/>
        </a:p>
      </dgm:t>
    </dgm:pt>
    <dgm:pt modelId="{E976A1D2-3895-4F3C-95FB-F9E3DF90BB77}" type="sibTrans" cxnId="{E47DDA5E-36E0-4AFD-B7E1-E4844FD44CE9}">
      <dgm:prSet/>
      <dgm:spPr/>
      <dgm:t>
        <a:bodyPr/>
        <a:lstStyle/>
        <a:p>
          <a:endParaRPr lang="en-US"/>
        </a:p>
      </dgm:t>
    </dgm:pt>
    <dgm:pt modelId="{D2A5E944-C169-4302-8302-4657D2C993A1}">
      <dgm:prSet phldrT="[Text]" custT="1"/>
      <dgm:spPr/>
      <dgm:t>
        <a:bodyPr/>
        <a:lstStyle/>
        <a:p>
          <a:r>
            <a:rPr lang="en-US" sz="2000" dirty="0" smtClean="0"/>
            <a:t>Review code</a:t>
          </a:r>
          <a:endParaRPr lang="en-US" sz="2000" dirty="0"/>
        </a:p>
      </dgm:t>
    </dgm:pt>
    <dgm:pt modelId="{0D10196F-6F2F-4FA3-8F67-F662B2C40EAA}" type="parTrans" cxnId="{E6BDF623-C01D-4DA4-9E9C-96DDD0C1C22A}">
      <dgm:prSet/>
      <dgm:spPr/>
      <dgm:t>
        <a:bodyPr/>
        <a:lstStyle/>
        <a:p>
          <a:endParaRPr lang="en-US"/>
        </a:p>
      </dgm:t>
    </dgm:pt>
    <dgm:pt modelId="{DE0DDCDF-1214-4E08-AD8A-8D1ABD5F4060}" type="sibTrans" cxnId="{E6BDF623-C01D-4DA4-9E9C-96DDD0C1C22A}">
      <dgm:prSet/>
      <dgm:spPr/>
      <dgm:t>
        <a:bodyPr/>
        <a:lstStyle/>
        <a:p>
          <a:endParaRPr lang="en-US"/>
        </a:p>
      </dgm:t>
    </dgm:pt>
    <dgm:pt modelId="{F0664005-CAC2-468F-A217-FDDCDD4D1539}">
      <dgm:prSet phldrT="[Text]" custT="1"/>
      <dgm:spPr/>
      <dgm:t>
        <a:bodyPr/>
        <a:lstStyle/>
        <a:p>
          <a:r>
            <a:rPr lang="en-US" sz="1800" dirty="0" smtClean="0"/>
            <a:t>Integration</a:t>
          </a:r>
          <a:r>
            <a:rPr lang="en-US" sz="1500" dirty="0" smtClean="0"/>
            <a:t> </a:t>
          </a:r>
          <a:r>
            <a:rPr lang="en-US" sz="2000" dirty="0" smtClean="0"/>
            <a:t>test</a:t>
          </a:r>
          <a:endParaRPr lang="en-US" sz="2000" dirty="0"/>
        </a:p>
      </dgm:t>
    </dgm:pt>
    <dgm:pt modelId="{210FC546-ED49-4ACF-8795-44A309B93B7C}" type="parTrans" cxnId="{6FF5A48F-6BDD-48E5-A5AB-069D12216A32}">
      <dgm:prSet/>
      <dgm:spPr/>
      <dgm:t>
        <a:bodyPr/>
        <a:lstStyle/>
        <a:p>
          <a:endParaRPr lang="en-US"/>
        </a:p>
      </dgm:t>
    </dgm:pt>
    <dgm:pt modelId="{B6E4CB39-EA14-4704-B006-F72BB4848C4B}" type="sibTrans" cxnId="{6FF5A48F-6BDD-48E5-A5AB-069D12216A32}">
      <dgm:prSet/>
      <dgm:spPr/>
      <dgm:t>
        <a:bodyPr/>
        <a:lstStyle/>
        <a:p>
          <a:endParaRPr lang="en-US"/>
        </a:p>
      </dgm:t>
    </dgm:pt>
    <dgm:pt modelId="{11930B3F-6652-4FA8-9D18-F5F721E0D4FD}">
      <dgm:prSet phldrT="[Text]" custT="1"/>
      <dgm:spPr/>
      <dgm:t>
        <a:bodyPr/>
        <a:lstStyle/>
        <a:p>
          <a:r>
            <a:rPr lang="en-US" sz="2000" dirty="0" smtClean="0"/>
            <a:t>Log bug</a:t>
          </a:r>
          <a:endParaRPr lang="en-US" sz="2000" dirty="0"/>
        </a:p>
      </dgm:t>
    </dgm:pt>
    <dgm:pt modelId="{39C432DD-3C94-41F2-82EB-20735D13B959}" type="parTrans" cxnId="{646DEB6F-2505-4196-937F-A1FFAD317EB8}">
      <dgm:prSet/>
      <dgm:spPr/>
      <dgm:t>
        <a:bodyPr/>
        <a:lstStyle/>
        <a:p>
          <a:endParaRPr lang="en-US"/>
        </a:p>
      </dgm:t>
    </dgm:pt>
    <dgm:pt modelId="{1AC8F1B5-C263-4B74-AE56-7401EB86EE15}" type="sibTrans" cxnId="{646DEB6F-2505-4196-937F-A1FFAD317EB8}">
      <dgm:prSet/>
      <dgm:spPr/>
      <dgm:t>
        <a:bodyPr/>
        <a:lstStyle/>
        <a:p>
          <a:endParaRPr lang="en-US"/>
        </a:p>
      </dgm:t>
    </dgm:pt>
    <dgm:pt modelId="{C4777852-3143-4D66-9887-960F4E96BE53}" type="pres">
      <dgm:prSet presAssocID="{8F7152BD-A950-4D62-8243-25FA571C730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C5982F-8475-4F8C-8056-65213600B782}" type="pres">
      <dgm:prSet presAssocID="{270EBD7E-7D17-4D1B-85EE-A40B7F0E487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E82A8-7126-4A1C-B640-8E07B80886FF}" type="pres">
      <dgm:prSet presAssocID="{B86BCD48-8397-488C-A85E-94B3BED6ECA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E8EB32D7-1F62-4F5A-9AC9-726C1A745713}" type="pres">
      <dgm:prSet presAssocID="{B86BCD48-8397-488C-A85E-94B3BED6ECA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704D200F-1081-4315-8692-97163D4CE1AB}" type="pres">
      <dgm:prSet presAssocID="{1DD08D8C-D17C-4F5E-8D36-C4ADC9C99FB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3C2F1B-13E7-4DAE-8437-CC29BCF77BCF}" type="pres">
      <dgm:prSet presAssocID="{E976A1D2-3895-4F3C-95FB-F9E3DF90BB77}" presName="sibTrans" presStyleLbl="sibTrans2D1" presStyleIdx="1" presStyleCnt="5"/>
      <dgm:spPr/>
      <dgm:t>
        <a:bodyPr/>
        <a:lstStyle/>
        <a:p>
          <a:endParaRPr lang="en-US"/>
        </a:p>
      </dgm:t>
    </dgm:pt>
    <dgm:pt modelId="{3B7C455E-0EDC-4BB4-A7BC-9883DC4DBE6B}" type="pres">
      <dgm:prSet presAssocID="{E976A1D2-3895-4F3C-95FB-F9E3DF90BB77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43E43CC9-4362-4E6A-A3C1-FC6C4E96145C}" type="pres">
      <dgm:prSet presAssocID="{D2A5E944-C169-4302-8302-4657D2C993A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E9D30A-67F5-48FE-8B59-3AA3CBC24D2F}" type="pres">
      <dgm:prSet presAssocID="{DE0DDCDF-1214-4E08-AD8A-8D1ABD5F4060}" presName="sibTrans" presStyleLbl="sibTrans2D1" presStyleIdx="2" presStyleCnt="5"/>
      <dgm:spPr/>
      <dgm:t>
        <a:bodyPr/>
        <a:lstStyle/>
        <a:p>
          <a:endParaRPr lang="en-US"/>
        </a:p>
      </dgm:t>
    </dgm:pt>
    <dgm:pt modelId="{4D618D43-2FE6-4935-82F5-BF21A715B83C}" type="pres">
      <dgm:prSet presAssocID="{DE0DDCDF-1214-4E08-AD8A-8D1ABD5F4060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9514B229-91D8-457F-BCE1-04A82CAD6D02}" type="pres">
      <dgm:prSet presAssocID="{F0664005-CAC2-468F-A217-FDDCDD4D153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122F50-B84B-48AC-991A-35CC6E06A130}" type="pres">
      <dgm:prSet presAssocID="{B6E4CB39-EA14-4704-B006-F72BB4848C4B}" presName="sibTrans" presStyleLbl="sibTrans2D1" presStyleIdx="3" presStyleCnt="5"/>
      <dgm:spPr/>
      <dgm:t>
        <a:bodyPr/>
        <a:lstStyle/>
        <a:p>
          <a:endParaRPr lang="en-US"/>
        </a:p>
      </dgm:t>
    </dgm:pt>
    <dgm:pt modelId="{FF7AC9A5-1609-4AE7-8747-9CC1ABBEA43F}" type="pres">
      <dgm:prSet presAssocID="{B6E4CB39-EA14-4704-B006-F72BB4848C4B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0D1C070B-C7D6-41DA-9480-51BD2097FF6F}" type="pres">
      <dgm:prSet presAssocID="{11930B3F-6652-4FA8-9D18-F5F721E0D4F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C4C5B5-5BF8-4989-8117-83D5E441214A}" type="pres">
      <dgm:prSet presAssocID="{1AC8F1B5-C263-4B74-AE56-7401EB86EE15}" presName="sibTrans" presStyleLbl="sibTrans2D1" presStyleIdx="4" presStyleCnt="5"/>
      <dgm:spPr/>
      <dgm:t>
        <a:bodyPr/>
        <a:lstStyle/>
        <a:p>
          <a:endParaRPr lang="en-US"/>
        </a:p>
      </dgm:t>
    </dgm:pt>
    <dgm:pt modelId="{6B840096-B16E-4339-A430-C6DAE63534AF}" type="pres">
      <dgm:prSet presAssocID="{1AC8F1B5-C263-4B74-AE56-7401EB86EE15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5D635D92-24D2-4F90-8436-48D342492453}" type="presOf" srcId="{1DD08D8C-D17C-4F5E-8D36-C4ADC9C99FB5}" destId="{704D200F-1081-4315-8692-97163D4CE1AB}" srcOrd="0" destOrd="0" presId="urn:microsoft.com/office/officeart/2005/8/layout/cycle2"/>
    <dgm:cxn modelId="{FFA21C19-E4B1-4871-85B4-3A618B7E7E7C}" type="presOf" srcId="{DE0DDCDF-1214-4E08-AD8A-8D1ABD5F4060}" destId="{4D618D43-2FE6-4935-82F5-BF21A715B83C}" srcOrd="1" destOrd="0" presId="urn:microsoft.com/office/officeart/2005/8/layout/cycle2"/>
    <dgm:cxn modelId="{E47DDA5E-36E0-4AFD-B7E1-E4844FD44CE9}" srcId="{8F7152BD-A950-4D62-8243-25FA571C730C}" destId="{1DD08D8C-D17C-4F5E-8D36-C4ADC9C99FB5}" srcOrd="1" destOrd="0" parTransId="{C45C63B1-AA1F-4A24-ACF8-55CA1051D950}" sibTransId="{E976A1D2-3895-4F3C-95FB-F9E3DF90BB77}"/>
    <dgm:cxn modelId="{97BA5C0C-2158-4BC6-BFF4-A98D6F9A98AD}" type="presOf" srcId="{D2A5E944-C169-4302-8302-4657D2C993A1}" destId="{43E43CC9-4362-4E6A-A3C1-FC6C4E96145C}" srcOrd="0" destOrd="0" presId="urn:microsoft.com/office/officeart/2005/8/layout/cycle2"/>
    <dgm:cxn modelId="{6825D9BD-DDA5-4084-B126-A6BE6DE62F92}" srcId="{8F7152BD-A950-4D62-8243-25FA571C730C}" destId="{270EBD7E-7D17-4D1B-85EE-A40B7F0E4875}" srcOrd="0" destOrd="0" parTransId="{9EA3CB38-73CD-408A-AC8A-D7E52330AB8A}" sibTransId="{B86BCD48-8397-488C-A85E-94B3BED6ECA4}"/>
    <dgm:cxn modelId="{6FF5A48F-6BDD-48E5-A5AB-069D12216A32}" srcId="{8F7152BD-A950-4D62-8243-25FA571C730C}" destId="{F0664005-CAC2-468F-A217-FDDCDD4D1539}" srcOrd="3" destOrd="0" parTransId="{210FC546-ED49-4ACF-8795-44A309B93B7C}" sibTransId="{B6E4CB39-EA14-4704-B006-F72BB4848C4B}"/>
    <dgm:cxn modelId="{16F684BF-8C30-498D-90FD-C8DC3D646E1A}" type="presOf" srcId="{DE0DDCDF-1214-4E08-AD8A-8D1ABD5F4060}" destId="{40E9D30A-67F5-48FE-8B59-3AA3CBC24D2F}" srcOrd="0" destOrd="0" presId="urn:microsoft.com/office/officeart/2005/8/layout/cycle2"/>
    <dgm:cxn modelId="{E6BDF623-C01D-4DA4-9E9C-96DDD0C1C22A}" srcId="{8F7152BD-A950-4D62-8243-25FA571C730C}" destId="{D2A5E944-C169-4302-8302-4657D2C993A1}" srcOrd="2" destOrd="0" parTransId="{0D10196F-6F2F-4FA3-8F67-F662B2C40EAA}" sibTransId="{DE0DDCDF-1214-4E08-AD8A-8D1ABD5F4060}"/>
    <dgm:cxn modelId="{04C09325-FA82-426E-A1E8-0E11F0E118C2}" type="presOf" srcId="{1AC8F1B5-C263-4B74-AE56-7401EB86EE15}" destId="{6B840096-B16E-4339-A430-C6DAE63534AF}" srcOrd="1" destOrd="0" presId="urn:microsoft.com/office/officeart/2005/8/layout/cycle2"/>
    <dgm:cxn modelId="{E8D1F824-FD7A-438F-9015-B309A02E8014}" type="presOf" srcId="{B6E4CB39-EA14-4704-B006-F72BB4848C4B}" destId="{30122F50-B84B-48AC-991A-35CC6E06A130}" srcOrd="0" destOrd="0" presId="urn:microsoft.com/office/officeart/2005/8/layout/cycle2"/>
    <dgm:cxn modelId="{9892EA59-CC0B-43A3-AC44-70272C2E36EA}" type="presOf" srcId="{1AC8F1B5-C263-4B74-AE56-7401EB86EE15}" destId="{60C4C5B5-5BF8-4989-8117-83D5E441214A}" srcOrd="0" destOrd="0" presId="urn:microsoft.com/office/officeart/2005/8/layout/cycle2"/>
    <dgm:cxn modelId="{D2945768-797B-41FF-8DC2-80382F4FD270}" type="presOf" srcId="{E976A1D2-3895-4F3C-95FB-F9E3DF90BB77}" destId="{A53C2F1B-13E7-4DAE-8437-CC29BCF77BCF}" srcOrd="0" destOrd="0" presId="urn:microsoft.com/office/officeart/2005/8/layout/cycle2"/>
    <dgm:cxn modelId="{83A6BBF9-ED1B-486B-AD28-E7609EF6F076}" type="presOf" srcId="{B86BCD48-8397-488C-A85E-94B3BED6ECA4}" destId="{E8EB32D7-1F62-4F5A-9AC9-726C1A745713}" srcOrd="1" destOrd="0" presId="urn:microsoft.com/office/officeart/2005/8/layout/cycle2"/>
    <dgm:cxn modelId="{7396FAA3-C2F4-4A30-BF36-C9DE17332D01}" type="presOf" srcId="{F0664005-CAC2-468F-A217-FDDCDD4D1539}" destId="{9514B229-91D8-457F-BCE1-04A82CAD6D02}" srcOrd="0" destOrd="0" presId="urn:microsoft.com/office/officeart/2005/8/layout/cycle2"/>
    <dgm:cxn modelId="{B5B21DF3-CE37-488A-9F7F-92EA856ACBE6}" type="presOf" srcId="{270EBD7E-7D17-4D1B-85EE-A40B7F0E4875}" destId="{64C5982F-8475-4F8C-8056-65213600B782}" srcOrd="0" destOrd="0" presId="urn:microsoft.com/office/officeart/2005/8/layout/cycle2"/>
    <dgm:cxn modelId="{DEC97E09-24F8-4895-BF00-B290C9A80460}" type="presOf" srcId="{11930B3F-6652-4FA8-9D18-F5F721E0D4FD}" destId="{0D1C070B-C7D6-41DA-9480-51BD2097FF6F}" srcOrd="0" destOrd="0" presId="urn:microsoft.com/office/officeart/2005/8/layout/cycle2"/>
    <dgm:cxn modelId="{F0F1FF5A-F1A2-44C0-96B1-1D0B91282C68}" type="presOf" srcId="{E976A1D2-3895-4F3C-95FB-F9E3DF90BB77}" destId="{3B7C455E-0EDC-4BB4-A7BC-9883DC4DBE6B}" srcOrd="1" destOrd="0" presId="urn:microsoft.com/office/officeart/2005/8/layout/cycle2"/>
    <dgm:cxn modelId="{F7AA72CF-23A8-4D1E-913E-04D827707887}" type="presOf" srcId="{B86BCD48-8397-488C-A85E-94B3BED6ECA4}" destId="{3D7E82A8-7126-4A1C-B640-8E07B80886FF}" srcOrd="0" destOrd="0" presId="urn:microsoft.com/office/officeart/2005/8/layout/cycle2"/>
    <dgm:cxn modelId="{646DEB6F-2505-4196-937F-A1FFAD317EB8}" srcId="{8F7152BD-A950-4D62-8243-25FA571C730C}" destId="{11930B3F-6652-4FA8-9D18-F5F721E0D4FD}" srcOrd="4" destOrd="0" parTransId="{39C432DD-3C94-41F2-82EB-20735D13B959}" sibTransId="{1AC8F1B5-C263-4B74-AE56-7401EB86EE15}"/>
    <dgm:cxn modelId="{6908FA8E-FF25-45A7-A379-46329257462D}" type="presOf" srcId="{8F7152BD-A950-4D62-8243-25FA571C730C}" destId="{C4777852-3143-4D66-9887-960F4E96BE53}" srcOrd="0" destOrd="0" presId="urn:microsoft.com/office/officeart/2005/8/layout/cycle2"/>
    <dgm:cxn modelId="{3B415E3D-903C-4250-A7FC-04932B55E55A}" type="presOf" srcId="{B6E4CB39-EA14-4704-B006-F72BB4848C4B}" destId="{FF7AC9A5-1609-4AE7-8747-9CC1ABBEA43F}" srcOrd="1" destOrd="0" presId="urn:microsoft.com/office/officeart/2005/8/layout/cycle2"/>
    <dgm:cxn modelId="{E4925FE3-857B-468B-BFD6-EEE88D9B93E3}" type="presParOf" srcId="{C4777852-3143-4D66-9887-960F4E96BE53}" destId="{64C5982F-8475-4F8C-8056-65213600B782}" srcOrd="0" destOrd="0" presId="urn:microsoft.com/office/officeart/2005/8/layout/cycle2"/>
    <dgm:cxn modelId="{80061AD6-C1AA-4E64-9F61-777D270B0B46}" type="presParOf" srcId="{C4777852-3143-4D66-9887-960F4E96BE53}" destId="{3D7E82A8-7126-4A1C-B640-8E07B80886FF}" srcOrd="1" destOrd="0" presId="urn:microsoft.com/office/officeart/2005/8/layout/cycle2"/>
    <dgm:cxn modelId="{3A2B50A0-654A-43A2-B38D-F11EE866BE35}" type="presParOf" srcId="{3D7E82A8-7126-4A1C-B640-8E07B80886FF}" destId="{E8EB32D7-1F62-4F5A-9AC9-726C1A745713}" srcOrd="0" destOrd="0" presId="urn:microsoft.com/office/officeart/2005/8/layout/cycle2"/>
    <dgm:cxn modelId="{B61A1B67-0D8D-4BE1-8129-F4BB016E4525}" type="presParOf" srcId="{C4777852-3143-4D66-9887-960F4E96BE53}" destId="{704D200F-1081-4315-8692-97163D4CE1AB}" srcOrd="2" destOrd="0" presId="urn:microsoft.com/office/officeart/2005/8/layout/cycle2"/>
    <dgm:cxn modelId="{2330C9C0-E387-4B66-88E8-2CBCBD2A2E7F}" type="presParOf" srcId="{C4777852-3143-4D66-9887-960F4E96BE53}" destId="{A53C2F1B-13E7-4DAE-8437-CC29BCF77BCF}" srcOrd="3" destOrd="0" presId="urn:microsoft.com/office/officeart/2005/8/layout/cycle2"/>
    <dgm:cxn modelId="{3FB56C7B-B848-4A94-9DDE-310D195355EE}" type="presParOf" srcId="{A53C2F1B-13E7-4DAE-8437-CC29BCF77BCF}" destId="{3B7C455E-0EDC-4BB4-A7BC-9883DC4DBE6B}" srcOrd="0" destOrd="0" presId="urn:microsoft.com/office/officeart/2005/8/layout/cycle2"/>
    <dgm:cxn modelId="{208DE090-CB8D-4458-9888-4165146BAB46}" type="presParOf" srcId="{C4777852-3143-4D66-9887-960F4E96BE53}" destId="{43E43CC9-4362-4E6A-A3C1-FC6C4E96145C}" srcOrd="4" destOrd="0" presId="urn:microsoft.com/office/officeart/2005/8/layout/cycle2"/>
    <dgm:cxn modelId="{EE2DFD6D-4EB7-4E29-BD89-DDD306969271}" type="presParOf" srcId="{C4777852-3143-4D66-9887-960F4E96BE53}" destId="{40E9D30A-67F5-48FE-8B59-3AA3CBC24D2F}" srcOrd="5" destOrd="0" presId="urn:microsoft.com/office/officeart/2005/8/layout/cycle2"/>
    <dgm:cxn modelId="{524042AC-E98E-437B-A41B-BF77B66FA966}" type="presParOf" srcId="{40E9D30A-67F5-48FE-8B59-3AA3CBC24D2F}" destId="{4D618D43-2FE6-4935-82F5-BF21A715B83C}" srcOrd="0" destOrd="0" presId="urn:microsoft.com/office/officeart/2005/8/layout/cycle2"/>
    <dgm:cxn modelId="{B3DC69F4-4EFB-4B9A-8889-04B49BDB66EF}" type="presParOf" srcId="{C4777852-3143-4D66-9887-960F4E96BE53}" destId="{9514B229-91D8-457F-BCE1-04A82CAD6D02}" srcOrd="6" destOrd="0" presId="urn:microsoft.com/office/officeart/2005/8/layout/cycle2"/>
    <dgm:cxn modelId="{9AEDAFD7-D4C4-4453-8F9D-A9D16B0ED1A7}" type="presParOf" srcId="{C4777852-3143-4D66-9887-960F4E96BE53}" destId="{30122F50-B84B-48AC-991A-35CC6E06A130}" srcOrd="7" destOrd="0" presId="urn:microsoft.com/office/officeart/2005/8/layout/cycle2"/>
    <dgm:cxn modelId="{FE30367E-FA85-4E4F-A333-EDC2133A9AE8}" type="presParOf" srcId="{30122F50-B84B-48AC-991A-35CC6E06A130}" destId="{FF7AC9A5-1609-4AE7-8747-9CC1ABBEA43F}" srcOrd="0" destOrd="0" presId="urn:microsoft.com/office/officeart/2005/8/layout/cycle2"/>
    <dgm:cxn modelId="{47228570-A086-48AE-93E9-967557D339FF}" type="presParOf" srcId="{C4777852-3143-4D66-9887-960F4E96BE53}" destId="{0D1C070B-C7D6-41DA-9480-51BD2097FF6F}" srcOrd="8" destOrd="0" presId="urn:microsoft.com/office/officeart/2005/8/layout/cycle2"/>
    <dgm:cxn modelId="{5E3C24D1-098C-4915-BD40-C3C6DB234930}" type="presParOf" srcId="{C4777852-3143-4D66-9887-960F4E96BE53}" destId="{60C4C5B5-5BF8-4989-8117-83D5E441214A}" srcOrd="9" destOrd="0" presId="urn:microsoft.com/office/officeart/2005/8/layout/cycle2"/>
    <dgm:cxn modelId="{6D1CC880-C10C-454D-AA12-A1E434720173}" type="presParOf" srcId="{60C4C5B5-5BF8-4989-8117-83D5E441214A}" destId="{6B840096-B16E-4339-A430-C6DAE63534A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82DFB41-EC04-4EBB-9BDF-4ADB12A654E7}">
      <dsp:nvSpPr>
        <dsp:cNvPr id="0" name=""/>
        <dsp:cNvSpPr/>
      </dsp:nvSpPr>
      <dsp:spPr>
        <a:xfrm rot="10800000">
          <a:off x="1041391" y="0"/>
          <a:ext cx="4216400" cy="4216400"/>
        </a:xfrm>
        <a:prstGeom prst="triangle">
          <a:avLst/>
        </a:prstGeom>
        <a:solidFill>
          <a:srgbClr val="438BCD"/>
        </a:solidFill>
        <a:ln w="38100" cap="flat" cmpd="sng" algn="ctr">
          <a:solidFill>
            <a:srgbClr val="74A9DA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</dsp:sp>
    <dsp:sp modelId="{C86912F0-2B5D-4FA2-B12A-4F7BC1A439D6}">
      <dsp:nvSpPr>
        <dsp:cNvPr id="0" name=""/>
        <dsp:cNvSpPr/>
      </dsp:nvSpPr>
      <dsp:spPr>
        <a:xfrm>
          <a:off x="3987803" y="422051"/>
          <a:ext cx="2336796" cy="3746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6CA5D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Acceptance</a:t>
          </a:r>
          <a:endParaRPr lang="en-US" sz="1500" kern="1200" dirty="0"/>
        </a:p>
      </dsp:txBody>
      <dsp:txXfrm>
        <a:off x="3987803" y="422051"/>
        <a:ext cx="2336796" cy="374699"/>
      </dsp:txXfrm>
    </dsp:sp>
    <dsp:sp modelId="{F1C7AC54-9E92-4B71-8F3B-CB94841AC40F}">
      <dsp:nvSpPr>
        <dsp:cNvPr id="0" name=""/>
        <dsp:cNvSpPr/>
      </dsp:nvSpPr>
      <dsp:spPr>
        <a:xfrm>
          <a:off x="3835393" y="1244599"/>
          <a:ext cx="2336796" cy="3746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6CA5D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System</a:t>
          </a:r>
          <a:endParaRPr lang="en-US" sz="1500" kern="1200" dirty="0"/>
        </a:p>
      </dsp:txBody>
      <dsp:txXfrm>
        <a:off x="3835393" y="1244599"/>
        <a:ext cx="2336796" cy="374699"/>
      </dsp:txXfrm>
    </dsp:sp>
    <dsp:sp modelId="{63903D4D-D4D7-4AF7-83C8-C011ADAA08A8}">
      <dsp:nvSpPr>
        <dsp:cNvPr id="0" name=""/>
        <dsp:cNvSpPr/>
      </dsp:nvSpPr>
      <dsp:spPr>
        <a:xfrm>
          <a:off x="3606794" y="2089101"/>
          <a:ext cx="2336796" cy="3746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6CA5D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Integration</a:t>
          </a:r>
          <a:endParaRPr lang="en-US" sz="1500" kern="1200" dirty="0"/>
        </a:p>
      </dsp:txBody>
      <dsp:txXfrm>
        <a:off x="3606794" y="2089101"/>
        <a:ext cx="2336796" cy="374699"/>
      </dsp:txXfrm>
    </dsp:sp>
    <dsp:sp modelId="{AD5BA264-4B75-4B18-AC91-A0F738F32776}">
      <dsp:nvSpPr>
        <dsp:cNvPr id="0" name=""/>
        <dsp:cNvSpPr/>
      </dsp:nvSpPr>
      <dsp:spPr>
        <a:xfrm>
          <a:off x="3302006" y="2927300"/>
          <a:ext cx="2336796" cy="3746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6CA5D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Unit</a:t>
          </a:r>
          <a:endParaRPr lang="en-US" sz="1500" kern="1200" dirty="0"/>
        </a:p>
      </dsp:txBody>
      <dsp:txXfrm>
        <a:off x="3302006" y="2927300"/>
        <a:ext cx="2336796" cy="374699"/>
      </dsp:txXfrm>
    </dsp:sp>
    <dsp:sp modelId="{B532C1A2-AE05-44FD-8D69-1925ED72BDC4}">
      <dsp:nvSpPr>
        <dsp:cNvPr id="0" name=""/>
        <dsp:cNvSpPr/>
      </dsp:nvSpPr>
      <dsp:spPr>
        <a:xfrm>
          <a:off x="0" y="406400"/>
          <a:ext cx="2283435" cy="3746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6CA5D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Requirements</a:t>
          </a:r>
          <a:endParaRPr lang="en-US" sz="1500" kern="1200" dirty="0"/>
        </a:p>
      </dsp:txBody>
      <dsp:txXfrm>
        <a:off x="0" y="406400"/>
        <a:ext cx="2283435" cy="374699"/>
      </dsp:txXfrm>
    </dsp:sp>
    <dsp:sp modelId="{274AEC31-CD56-47AC-A6B9-A8C5E08C784C}">
      <dsp:nvSpPr>
        <dsp:cNvPr id="0" name=""/>
        <dsp:cNvSpPr/>
      </dsp:nvSpPr>
      <dsp:spPr>
        <a:xfrm>
          <a:off x="154974" y="1250901"/>
          <a:ext cx="2283435" cy="3746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6CA5D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High-level design</a:t>
          </a:r>
          <a:endParaRPr lang="en-US" sz="1500" kern="1200" dirty="0"/>
        </a:p>
      </dsp:txBody>
      <dsp:txXfrm>
        <a:off x="154974" y="1250901"/>
        <a:ext cx="2283435" cy="374699"/>
      </dsp:txXfrm>
    </dsp:sp>
    <dsp:sp modelId="{BEA9886B-4D21-41EE-BF1C-B9DF35D0ECB4}">
      <dsp:nvSpPr>
        <dsp:cNvPr id="0" name=""/>
        <dsp:cNvSpPr/>
      </dsp:nvSpPr>
      <dsp:spPr>
        <a:xfrm>
          <a:off x="381010" y="2089101"/>
          <a:ext cx="2288560" cy="3746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6CA5D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Detailed design </a:t>
          </a:r>
          <a:endParaRPr lang="en-US" sz="1500" kern="1200" dirty="0"/>
        </a:p>
      </dsp:txBody>
      <dsp:txXfrm>
        <a:off x="381010" y="2089101"/>
        <a:ext cx="2288560" cy="374699"/>
      </dsp:txXfrm>
    </dsp:sp>
    <dsp:sp modelId="{36DD4ACA-B98A-4C7A-87E2-1E6FF90AD85B}">
      <dsp:nvSpPr>
        <dsp:cNvPr id="0" name=""/>
        <dsp:cNvSpPr/>
      </dsp:nvSpPr>
      <dsp:spPr>
        <a:xfrm>
          <a:off x="683264" y="2921000"/>
          <a:ext cx="2288533" cy="3746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6CA5D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Coding</a:t>
          </a:r>
          <a:endParaRPr lang="en-US" sz="1500" kern="1200" dirty="0"/>
        </a:p>
      </dsp:txBody>
      <dsp:txXfrm>
        <a:off x="683264" y="2921000"/>
        <a:ext cx="2288533" cy="37469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A9D7CE3-1A9C-4FE7-A38B-A1FD82311842}">
      <dsp:nvSpPr>
        <dsp:cNvPr id="0" name=""/>
        <dsp:cNvSpPr/>
      </dsp:nvSpPr>
      <dsp:spPr>
        <a:xfrm>
          <a:off x="858440" y="2877"/>
          <a:ext cx="1824632" cy="10947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Create TC template</a:t>
          </a:r>
          <a:endParaRPr lang="en-US" sz="2400" kern="1200" dirty="0"/>
        </a:p>
      </dsp:txBody>
      <dsp:txXfrm>
        <a:off x="858440" y="2877"/>
        <a:ext cx="1824632" cy="1094779"/>
      </dsp:txXfrm>
    </dsp:sp>
    <dsp:sp modelId="{BECFC45D-12F8-40D5-A04B-94CE8A5EE986}">
      <dsp:nvSpPr>
        <dsp:cNvPr id="0" name=""/>
        <dsp:cNvSpPr/>
      </dsp:nvSpPr>
      <dsp:spPr>
        <a:xfrm>
          <a:off x="2843641" y="324012"/>
          <a:ext cx="386822" cy="452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843641" y="324012"/>
        <a:ext cx="386822" cy="452508"/>
      </dsp:txXfrm>
    </dsp:sp>
    <dsp:sp modelId="{4D2C8C85-236F-45AC-995F-86C88C43465B}">
      <dsp:nvSpPr>
        <dsp:cNvPr id="0" name=""/>
        <dsp:cNvSpPr/>
      </dsp:nvSpPr>
      <dsp:spPr>
        <a:xfrm>
          <a:off x="3412926" y="2877"/>
          <a:ext cx="1824632" cy="10947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Write TC </a:t>
          </a:r>
          <a:r>
            <a:rPr lang="en-US" sz="1600" kern="1200" dirty="0" smtClean="0"/>
            <a:t>(based on SRS)</a:t>
          </a:r>
          <a:endParaRPr lang="en-US" sz="2000" kern="1200" dirty="0"/>
        </a:p>
      </dsp:txBody>
      <dsp:txXfrm>
        <a:off x="3412926" y="2877"/>
        <a:ext cx="1824632" cy="1094779"/>
      </dsp:txXfrm>
    </dsp:sp>
    <dsp:sp modelId="{40FC0476-7B7A-412F-AE38-B3715BA04471}">
      <dsp:nvSpPr>
        <dsp:cNvPr id="0" name=""/>
        <dsp:cNvSpPr/>
      </dsp:nvSpPr>
      <dsp:spPr>
        <a:xfrm rot="5400000">
          <a:off x="4131831" y="1225381"/>
          <a:ext cx="386822" cy="452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5400000">
        <a:off x="4131831" y="1225381"/>
        <a:ext cx="386822" cy="452508"/>
      </dsp:txXfrm>
    </dsp:sp>
    <dsp:sp modelId="{6DC1FF4B-5A22-4D24-9EFF-CF43804BE00B}">
      <dsp:nvSpPr>
        <dsp:cNvPr id="0" name=""/>
        <dsp:cNvSpPr/>
      </dsp:nvSpPr>
      <dsp:spPr>
        <a:xfrm>
          <a:off x="3412926" y="1827510"/>
          <a:ext cx="1824632" cy="10947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Review TC</a:t>
          </a:r>
          <a:endParaRPr lang="en-US" sz="2400" kern="1200" dirty="0"/>
        </a:p>
      </dsp:txBody>
      <dsp:txXfrm>
        <a:off x="3412926" y="1827510"/>
        <a:ext cx="1824632" cy="1094779"/>
      </dsp:txXfrm>
    </dsp:sp>
    <dsp:sp modelId="{9636550B-5EE2-4AF9-9492-F5239D8A4125}">
      <dsp:nvSpPr>
        <dsp:cNvPr id="0" name=""/>
        <dsp:cNvSpPr/>
      </dsp:nvSpPr>
      <dsp:spPr>
        <a:xfrm rot="10800000">
          <a:off x="2865536" y="2148645"/>
          <a:ext cx="386822" cy="452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2865536" y="2148645"/>
        <a:ext cx="386822" cy="452508"/>
      </dsp:txXfrm>
    </dsp:sp>
    <dsp:sp modelId="{79356E57-ACBD-4BF9-A9A3-42A48D825A59}">
      <dsp:nvSpPr>
        <dsp:cNvPr id="0" name=""/>
        <dsp:cNvSpPr/>
      </dsp:nvSpPr>
      <dsp:spPr>
        <a:xfrm>
          <a:off x="858440" y="1827510"/>
          <a:ext cx="1824632" cy="10947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Create test data</a:t>
          </a:r>
          <a:endParaRPr lang="en-US" sz="2400" kern="1200" dirty="0"/>
        </a:p>
      </dsp:txBody>
      <dsp:txXfrm>
        <a:off x="858440" y="1827510"/>
        <a:ext cx="1824632" cy="1094779"/>
      </dsp:txXfrm>
    </dsp:sp>
    <dsp:sp modelId="{5A431EEB-B083-4850-B0BA-F5C9C2DA2E0F}">
      <dsp:nvSpPr>
        <dsp:cNvPr id="0" name=""/>
        <dsp:cNvSpPr/>
      </dsp:nvSpPr>
      <dsp:spPr>
        <a:xfrm rot="5400000">
          <a:off x="1577345" y="3050014"/>
          <a:ext cx="386822" cy="452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5400000">
        <a:off x="1577345" y="3050014"/>
        <a:ext cx="386822" cy="452508"/>
      </dsp:txXfrm>
    </dsp:sp>
    <dsp:sp modelId="{180049ED-7022-4118-A85C-2B8107758BF1}">
      <dsp:nvSpPr>
        <dsp:cNvPr id="0" name=""/>
        <dsp:cNvSpPr/>
      </dsp:nvSpPr>
      <dsp:spPr>
        <a:xfrm>
          <a:off x="858440" y="3652142"/>
          <a:ext cx="1824632" cy="10947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IT</a:t>
          </a:r>
          <a:endParaRPr lang="en-US" sz="4000" kern="1200" dirty="0"/>
        </a:p>
      </dsp:txBody>
      <dsp:txXfrm>
        <a:off x="858440" y="3652142"/>
        <a:ext cx="1824632" cy="109477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71036B0-BBE4-490B-BA37-5C1F685D5E0F}">
      <dsp:nvSpPr>
        <dsp:cNvPr id="0" name=""/>
        <dsp:cNvSpPr/>
      </dsp:nvSpPr>
      <dsp:spPr>
        <a:xfrm>
          <a:off x="251221" y="3076"/>
          <a:ext cx="1553765" cy="155376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Test case</a:t>
          </a:r>
          <a:endParaRPr lang="en-US" sz="3500" kern="1200" dirty="0"/>
        </a:p>
      </dsp:txBody>
      <dsp:txXfrm>
        <a:off x="251221" y="3076"/>
        <a:ext cx="1553765" cy="1553765"/>
      </dsp:txXfrm>
    </dsp:sp>
    <dsp:sp modelId="{02E8E01F-9B89-434C-A262-C82CE10E54EB}">
      <dsp:nvSpPr>
        <dsp:cNvPr id="0" name=""/>
        <dsp:cNvSpPr/>
      </dsp:nvSpPr>
      <dsp:spPr>
        <a:xfrm>
          <a:off x="577512" y="1683007"/>
          <a:ext cx="901184" cy="901184"/>
        </a:xfrm>
        <a:prstGeom prst="mathPlus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77512" y="1683007"/>
        <a:ext cx="901184" cy="901184"/>
      </dsp:txXfrm>
    </dsp:sp>
    <dsp:sp modelId="{A973A65D-B79E-4895-80DB-F28072714831}">
      <dsp:nvSpPr>
        <dsp:cNvPr id="0" name=""/>
        <dsp:cNvSpPr/>
      </dsp:nvSpPr>
      <dsp:spPr>
        <a:xfrm>
          <a:off x="251221" y="2710357"/>
          <a:ext cx="1553765" cy="155376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Test data</a:t>
          </a:r>
          <a:endParaRPr lang="en-US" sz="3500" kern="1200" dirty="0"/>
        </a:p>
      </dsp:txBody>
      <dsp:txXfrm>
        <a:off x="251221" y="2710357"/>
        <a:ext cx="1553765" cy="1553765"/>
      </dsp:txXfrm>
    </dsp:sp>
    <dsp:sp modelId="{93F51D8E-F515-46FB-A4EA-10D2475DBDE0}">
      <dsp:nvSpPr>
        <dsp:cNvPr id="0" name=""/>
        <dsp:cNvSpPr/>
      </dsp:nvSpPr>
      <dsp:spPr>
        <a:xfrm>
          <a:off x="2038052" y="1844599"/>
          <a:ext cx="494097" cy="5780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2038052" y="1844599"/>
        <a:ext cx="494097" cy="578000"/>
      </dsp:txXfrm>
    </dsp:sp>
    <dsp:sp modelId="{1CD94E81-4DBE-4137-BB79-235111C78090}">
      <dsp:nvSpPr>
        <dsp:cNvPr id="0" name=""/>
        <dsp:cNvSpPr/>
      </dsp:nvSpPr>
      <dsp:spPr>
        <a:xfrm>
          <a:off x="2737246" y="579834"/>
          <a:ext cx="3107531" cy="310753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Integration test</a:t>
          </a:r>
          <a:endParaRPr lang="en-US" sz="2900" kern="1200" dirty="0"/>
        </a:p>
      </dsp:txBody>
      <dsp:txXfrm>
        <a:off x="2737246" y="579834"/>
        <a:ext cx="3107531" cy="3107531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C5982F-8475-4F8C-8056-65213600B782}">
      <dsp:nvSpPr>
        <dsp:cNvPr id="0" name=""/>
        <dsp:cNvSpPr/>
      </dsp:nvSpPr>
      <dsp:spPr>
        <a:xfrm>
          <a:off x="2776109" y="2747"/>
          <a:ext cx="1610580" cy="161058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Code</a:t>
          </a:r>
          <a:endParaRPr lang="en-US" sz="2000" kern="1200" dirty="0"/>
        </a:p>
      </dsp:txBody>
      <dsp:txXfrm>
        <a:off x="2776109" y="2747"/>
        <a:ext cx="1610580" cy="1610580"/>
      </dsp:txXfrm>
    </dsp:sp>
    <dsp:sp modelId="{3D7E82A8-7126-4A1C-B640-8E07B80886FF}">
      <dsp:nvSpPr>
        <dsp:cNvPr id="0" name=""/>
        <dsp:cNvSpPr/>
      </dsp:nvSpPr>
      <dsp:spPr>
        <a:xfrm rot="2160000">
          <a:off x="4335489" y="1239210"/>
          <a:ext cx="426900" cy="543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2160000">
        <a:off x="4335489" y="1239210"/>
        <a:ext cx="426900" cy="543571"/>
      </dsp:txXfrm>
    </dsp:sp>
    <dsp:sp modelId="{704D200F-1081-4315-8692-97163D4CE1AB}">
      <dsp:nvSpPr>
        <dsp:cNvPr id="0" name=""/>
        <dsp:cNvSpPr/>
      </dsp:nvSpPr>
      <dsp:spPr>
        <a:xfrm>
          <a:off x="4730738" y="1422868"/>
          <a:ext cx="1610580" cy="161058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Unit test</a:t>
          </a:r>
          <a:endParaRPr lang="en-US" sz="2000" kern="1200" dirty="0"/>
        </a:p>
      </dsp:txBody>
      <dsp:txXfrm>
        <a:off x="4730738" y="1422868"/>
        <a:ext cx="1610580" cy="1610580"/>
      </dsp:txXfrm>
    </dsp:sp>
    <dsp:sp modelId="{A53C2F1B-13E7-4DAE-8437-CC29BCF77BCF}">
      <dsp:nvSpPr>
        <dsp:cNvPr id="0" name=""/>
        <dsp:cNvSpPr/>
      </dsp:nvSpPr>
      <dsp:spPr>
        <a:xfrm rot="6480000">
          <a:off x="4953011" y="3093784"/>
          <a:ext cx="426900" cy="543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6480000">
        <a:off x="4953011" y="3093784"/>
        <a:ext cx="426900" cy="543571"/>
      </dsp:txXfrm>
    </dsp:sp>
    <dsp:sp modelId="{43E43CC9-4362-4E6A-A3C1-FC6C4E96145C}">
      <dsp:nvSpPr>
        <dsp:cNvPr id="0" name=""/>
        <dsp:cNvSpPr/>
      </dsp:nvSpPr>
      <dsp:spPr>
        <a:xfrm>
          <a:off x="3984136" y="3720672"/>
          <a:ext cx="1610580" cy="161058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Review code</a:t>
          </a:r>
          <a:endParaRPr lang="en-US" sz="2000" kern="1200" dirty="0"/>
        </a:p>
      </dsp:txBody>
      <dsp:txXfrm>
        <a:off x="3984136" y="3720672"/>
        <a:ext cx="1610580" cy="1610580"/>
      </dsp:txXfrm>
    </dsp:sp>
    <dsp:sp modelId="{40E9D30A-67F5-48FE-8B59-3AA3CBC24D2F}">
      <dsp:nvSpPr>
        <dsp:cNvPr id="0" name=""/>
        <dsp:cNvSpPr/>
      </dsp:nvSpPr>
      <dsp:spPr>
        <a:xfrm rot="10800000">
          <a:off x="3380031" y="4254177"/>
          <a:ext cx="426900" cy="543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10800000">
        <a:off x="3380031" y="4254177"/>
        <a:ext cx="426900" cy="543571"/>
      </dsp:txXfrm>
    </dsp:sp>
    <dsp:sp modelId="{9514B229-91D8-457F-BCE1-04A82CAD6D02}">
      <dsp:nvSpPr>
        <dsp:cNvPr id="0" name=""/>
        <dsp:cNvSpPr/>
      </dsp:nvSpPr>
      <dsp:spPr>
        <a:xfrm>
          <a:off x="1568082" y="3720672"/>
          <a:ext cx="1610580" cy="161058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Integration</a:t>
          </a:r>
          <a:r>
            <a:rPr lang="en-US" sz="1500" kern="1200" dirty="0" smtClean="0"/>
            <a:t> </a:t>
          </a:r>
          <a:r>
            <a:rPr lang="en-US" sz="2000" kern="1200" dirty="0" smtClean="0"/>
            <a:t>test</a:t>
          </a:r>
          <a:endParaRPr lang="en-US" sz="2000" kern="1200" dirty="0"/>
        </a:p>
      </dsp:txBody>
      <dsp:txXfrm>
        <a:off x="1568082" y="3720672"/>
        <a:ext cx="1610580" cy="1610580"/>
      </dsp:txXfrm>
    </dsp:sp>
    <dsp:sp modelId="{30122F50-B84B-48AC-991A-35CC6E06A130}">
      <dsp:nvSpPr>
        <dsp:cNvPr id="0" name=""/>
        <dsp:cNvSpPr/>
      </dsp:nvSpPr>
      <dsp:spPr>
        <a:xfrm rot="15120000">
          <a:off x="1790355" y="3116765"/>
          <a:ext cx="426900" cy="543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15120000">
        <a:off x="1790355" y="3116765"/>
        <a:ext cx="426900" cy="543571"/>
      </dsp:txXfrm>
    </dsp:sp>
    <dsp:sp modelId="{0D1C070B-C7D6-41DA-9480-51BD2097FF6F}">
      <dsp:nvSpPr>
        <dsp:cNvPr id="0" name=""/>
        <dsp:cNvSpPr/>
      </dsp:nvSpPr>
      <dsp:spPr>
        <a:xfrm>
          <a:off x="821480" y="1422868"/>
          <a:ext cx="1610580" cy="161058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Log bug</a:t>
          </a:r>
          <a:endParaRPr lang="en-US" sz="2000" kern="1200" dirty="0"/>
        </a:p>
      </dsp:txBody>
      <dsp:txXfrm>
        <a:off x="821480" y="1422868"/>
        <a:ext cx="1610580" cy="1610580"/>
      </dsp:txXfrm>
    </dsp:sp>
    <dsp:sp modelId="{60C4C5B5-5BF8-4989-8117-83D5E441214A}">
      <dsp:nvSpPr>
        <dsp:cNvPr id="0" name=""/>
        <dsp:cNvSpPr/>
      </dsp:nvSpPr>
      <dsp:spPr>
        <a:xfrm rot="19440000">
          <a:off x="2380860" y="1253414"/>
          <a:ext cx="426900" cy="5435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19440000">
        <a:off x="2380860" y="1253414"/>
        <a:ext cx="426900" cy="543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6" name="AutoShape 34"/>
          <p:cNvSpPr>
            <a:spLocks noChangeArrowheads="1"/>
          </p:cNvSpPr>
          <p:nvPr/>
        </p:nvSpPr>
        <p:spPr bwMode="gray">
          <a:xfrm flipH="1">
            <a:off x="684213" y="4494213"/>
            <a:ext cx="647700" cy="444500"/>
          </a:xfrm>
          <a:prstGeom prst="homePlate">
            <a:avLst>
              <a:gd name="adj" fmla="val 36429"/>
            </a:avLst>
          </a:prstGeom>
          <a:gradFill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gray">
          <a:xfrm flipH="1">
            <a:off x="914400" y="4495800"/>
            <a:ext cx="647700" cy="449263"/>
          </a:xfrm>
          <a:prstGeom prst="homePlate">
            <a:avLst>
              <a:gd name="adj" fmla="val 36042"/>
            </a:avLst>
          </a:prstGeom>
          <a:gradFill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20" name="Group 48"/>
          <p:cNvGrpSpPr>
            <a:grpSpLocks/>
          </p:cNvGrpSpPr>
          <p:nvPr/>
        </p:nvGrpSpPr>
        <p:grpSpPr bwMode="auto">
          <a:xfrm>
            <a:off x="1204913" y="4495800"/>
            <a:ext cx="7939087" cy="471488"/>
            <a:chOff x="759" y="2832"/>
            <a:chExt cx="5001" cy="297"/>
          </a:xfrm>
        </p:grpSpPr>
        <p:sp>
          <p:nvSpPr>
            <p:cNvPr id="3114" name="Rectangle 42"/>
            <p:cNvSpPr>
              <a:spLocks noChangeArrowheads="1"/>
            </p:cNvSpPr>
            <p:nvPr userDrawn="1"/>
          </p:nvSpPr>
          <p:spPr bwMode="gray">
            <a:xfrm>
              <a:off x="953" y="2832"/>
              <a:ext cx="4807" cy="297"/>
            </a:xfrm>
            <a:prstGeom prst="rect">
              <a:avLst/>
            </a:prstGeom>
            <a:solidFill>
              <a:srgbClr val="0000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6" name="AutoShape 44"/>
            <p:cNvSpPr>
              <a:spLocks noChangeArrowheads="1"/>
            </p:cNvSpPr>
            <p:nvPr userDrawn="1"/>
          </p:nvSpPr>
          <p:spPr bwMode="gray">
            <a:xfrm flipH="1">
              <a:off x="759" y="2832"/>
              <a:ext cx="393" cy="288"/>
            </a:xfrm>
            <a:prstGeom prst="homePlate">
              <a:avLst>
                <a:gd name="adj" fmla="val 34115"/>
              </a:avLst>
            </a:prstGeom>
            <a:solidFill>
              <a:srgbClr val="0000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685800" y="3033713"/>
            <a:ext cx="7239000" cy="13716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53200"/>
            <a:ext cx="2133600" cy="168275"/>
          </a:xfrm>
        </p:spPr>
        <p:txBody>
          <a:bodyPr/>
          <a:lstStyle>
            <a:lvl1pPr>
              <a:defRPr sz="1400">
                <a:effectLst/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 sz="1400">
                <a:effectLst/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 sz="1400">
                <a:effectLst/>
              </a:defRPr>
            </a:lvl1pPr>
          </a:lstStyle>
          <a:p>
            <a:fld id="{1121B802-BB1D-4A20-878D-229DDBDB29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black">
          <a:xfrm>
            <a:off x="7302500" y="304800"/>
            <a:ext cx="1460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4505325"/>
            <a:ext cx="7543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48686-4426-4BA0-A339-BEF0472325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202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202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7F38F-E16D-473B-A96D-FD5CE18534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467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611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2638" y="64611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0" y="648335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22CF1DF4-0D84-4D4B-A2FA-0088F7B180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65D23-FF0D-4347-939A-5B9B0E2928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B1FB5-C630-4356-B6A4-593FACA792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E5258-3FF2-4EF2-A329-E0F45443B6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4BA51-D121-4179-B628-37D49E5BF2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0586C6-8775-4A49-8A8F-D4F27D7C3A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31A5D-C607-41B1-960B-44801BBF93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8F507-667A-4A3C-BE50-664B2D5591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DF85E8-4672-4117-943A-858B87391C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Line 30"/>
          <p:cNvSpPr>
            <a:spLocks noChangeShapeType="1"/>
          </p:cNvSpPr>
          <p:nvPr/>
        </p:nvSpPr>
        <p:spPr bwMode="auto">
          <a:xfrm>
            <a:off x="250825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63" name="Rectangle 39"/>
          <p:cNvSpPr>
            <a:spLocks noChangeArrowheads="1"/>
          </p:cNvSpPr>
          <p:nvPr/>
        </p:nvSpPr>
        <p:spPr bwMode="gray">
          <a:xfrm>
            <a:off x="8859838" y="0"/>
            <a:ext cx="284162" cy="6884988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4" name="AutoShape 40"/>
          <p:cNvSpPr>
            <a:spLocks noChangeArrowheads="1"/>
          </p:cNvSpPr>
          <p:nvPr/>
        </p:nvSpPr>
        <p:spPr bwMode="gray">
          <a:xfrm rot="10800000" flipH="1">
            <a:off x="83534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" name="AutoShape 41"/>
          <p:cNvSpPr>
            <a:spLocks noChangeArrowheads="1"/>
          </p:cNvSpPr>
          <p:nvPr/>
        </p:nvSpPr>
        <p:spPr bwMode="gray">
          <a:xfrm rot="10800000" flipH="1">
            <a:off x="78962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2638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ltGray">
          <a:xfrm>
            <a:off x="8859838" y="0"/>
            <a:ext cx="284162" cy="6884988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7" name="AutoShape 33"/>
          <p:cNvSpPr>
            <a:spLocks noChangeArrowheads="1"/>
          </p:cNvSpPr>
          <p:nvPr/>
        </p:nvSpPr>
        <p:spPr bwMode="ltGray">
          <a:xfrm rot="10800000" flipH="1">
            <a:off x="83534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" name="AutoShape 31"/>
          <p:cNvSpPr>
            <a:spLocks noChangeArrowheads="1"/>
          </p:cNvSpPr>
          <p:nvPr/>
        </p:nvSpPr>
        <p:spPr bwMode="ltGray">
          <a:xfrm rot="10800000" flipH="1">
            <a:off x="7896225" y="0"/>
            <a:ext cx="685800" cy="75565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rgbClr val="000066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7" name="AutoShape 43"/>
          <p:cNvSpPr>
            <a:spLocks noChangeArrowheads="1"/>
          </p:cNvSpPr>
          <p:nvPr/>
        </p:nvSpPr>
        <p:spPr bwMode="gray">
          <a:xfrm rot="10800000" flipH="1">
            <a:off x="7604125" y="0"/>
            <a:ext cx="549275" cy="755650"/>
          </a:xfrm>
          <a:prstGeom prst="homePlate">
            <a:avLst>
              <a:gd name="adj" fmla="val 25000"/>
            </a:avLst>
          </a:prstGeom>
          <a:solidFill>
            <a:srgbClr val="6CA5D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3886200" y="0"/>
            <a:ext cx="3825875" cy="758825"/>
          </a:xfrm>
          <a:prstGeom prst="rect">
            <a:avLst/>
          </a:prstGeom>
          <a:gradFill rotWithShape="1">
            <a:gsLst>
              <a:gs pos="0">
                <a:srgbClr val="6CA5D8">
                  <a:gamma/>
                  <a:tint val="0"/>
                  <a:invGamma/>
                </a:srgbClr>
              </a:gs>
              <a:gs pos="100000">
                <a:srgbClr val="6CA5D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8" name="AutoShape 34"/>
          <p:cNvSpPr>
            <a:spLocks noChangeArrowheads="1"/>
          </p:cNvSpPr>
          <p:nvPr/>
        </p:nvSpPr>
        <p:spPr bwMode="gray">
          <a:xfrm rot="10800000" flipH="1">
            <a:off x="7477125" y="0"/>
            <a:ext cx="676275" cy="752475"/>
          </a:xfrm>
          <a:prstGeom prst="homePlate">
            <a:avLst>
              <a:gd name="adj" fmla="val 25000"/>
            </a:avLst>
          </a:prstGeom>
          <a:solidFill>
            <a:srgbClr val="6CA5D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52" name="Object 28"/>
          <p:cNvGraphicFramePr>
            <a:graphicFrameLocks noChangeAspect="1"/>
          </p:cNvGraphicFramePr>
          <p:nvPr/>
        </p:nvGraphicFramePr>
        <p:xfrm>
          <a:off x="0" y="11113"/>
          <a:ext cx="3910013" cy="3757612"/>
        </p:xfrm>
        <a:graphic>
          <a:graphicData uri="http://schemas.openxmlformats.org/presentationml/2006/ole">
            <p:oleObj spid="_x0000_s1052" name="Image" r:id="rId15" imgW="5320635" imgH="5168254" progId="">
              <p:embed/>
            </p:oleObj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122238"/>
            <a:ext cx="7467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0" y="648335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fld id="{D1F00810-7BAB-451D-BCCD-C1D20ECF449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Quality_Assurance/Integration_Test/Test%20Case.xl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838200" y="2909888"/>
            <a:ext cx="2682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i="1" dirty="0" smtClean="0">
                <a:solidFill>
                  <a:schemeClr val="hlink"/>
                </a:solidFill>
                <a:latin typeface="Verdana" pitchFamily="34" charset="0"/>
              </a:rPr>
              <a:t>zzzz</a:t>
            </a:r>
            <a:endParaRPr lang="en-US" sz="2800" b="1" i="1" dirty="0">
              <a:solidFill>
                <a:schemeClr val="hlink"/>
              </a:solidFill>
              <a:latin typeface="Verdana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zzzzzzz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Banking Credit System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University</a:t>
            </a:r>
            <a:endParaRPr lang="en-US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</a:t>
            </a: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process</a:t>
            </a:r>
            <a:endParaRPr kumimoji="0" lang="en-US" sz="2800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Introduction</a:t>
                </a:r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Development process</a:t>
                </a:r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Demo</a:t>
                </a:r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Q&amp;A</a:t>
                </a:r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Requirement</a:t>
                </a:r>
                <a:endParaRPr lang="en-US" sz="16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Design</a:t>
                </a:r>
                <a:endParaRPr lang="en-US" sz="16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Testing</a:t>
                </a:r>
                <a:endParaRPr lang="en-US" sz="160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Group</a:t>
                </a:r>
                <a:endParaRPr lang="en-US" sz="16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Business context</a:t>
                </a:r>
                <a:endParaRPr lang="en-US" sz="160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Implement</a:t>
                </a:r>
                <a:endParaRPr lang="en-US" sz="160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/>
                <a:t>Plan</a:t>
              </a:r>
              <a:endParaRPr lang="en-US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smtClean="0"/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  <p:graphicFrame>
        <p:nvGraphicFramePr>
          <p:cNvPr id="26" name="Diagram 25"/>
          <p:cNvGraphicFramePr/>
          <p:nvPr/>
        </p:nvGraphicFramePr>
        <p:xfrm>
          <a:off x="2438400" y="1676400"/>
          <a:ext cx="6096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aphicFrame>
        <p:nvGraphicFramePr>
          <p:cNvPr id="26" name="Diagram 25"/>
          <p:cNvGraphicFramePr/>
          <p:nvPr/>
        </p:nvGraphicFramePr>
        <p:xfrm>
          <a:off x="1905000" y="1066800"/>
          <a:ext cx="71628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40" name="Pentagon 39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smtClean="0"/>
                <a:t>Result</a:t>
              </a:r>
            </a:p>
          </p:txBody>
        </p:sp>
        <p:grpSp>
          <p:nvGrpSpPr>
            <p:cNvPr id="41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43" name="Pentagon 42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45" name="Pentagon 44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  <p:sp>
        <p:nvSpPr>
          <p:cNvPr id="46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noProof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Testing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activities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entagon 25"/>
          <p:cNvSpPr/>
          <p:nvPr/>
        </p:nvSpPr>
        <p:spPr>
          <a:xfrm>
            <a:off x="5486400" y="0"/>
            <a:ext cx="2362200" cy="762000"/>
          </a:xfrm>
          <a:prstGeom prst="homePlate">
            <a:avLst>
              <a:gd name="adj" fmla="val 21686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Result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Banking Credit System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University</a:t>
            </a:r>
            <a:endParaRPr lang="en-US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case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Introduction</a:t>
                </a:r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Development process</a:t>
                </a:r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Demo</a:t>
                </a:r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Q&amp;A</a:t>
                </a:r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Requirement</a:t>
                </a:r>
                <a:endParaRPr lang="en-US" sz="16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Design</a:t>
                </a:r>
                <a:endParaRPr lang="en-US" sz="16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Testing</a:t>
                </a:r>
                <a:endParaRPr lang="en-US" sz="160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Group</a:t>
                </a:r>
                <a:endParaRPr lang="en-US" sz="16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Project</a:t>
                </a:r>
                <a:endParaRPr lang="en-US" sz="160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Business context</a:t>
                </a:r>
                <a:endParaRPr lang="en-US" sz="160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Implement</a:t>
                </a:r>
                <a:endParaRPr lang="en-US" sz="160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/>
                <a:t>Plan</a:t>
              </a:r>
              <a:endParaRPr lang="en-US"/>
            </a:p>
          </p:txBody>
        </p:sp>
      </p:grpSp>
      <p:grpSp>
        <p:nvGrpSpPr>
          <p:cNvPr id="7" name="Group 35"/>
          <p:cNvGrpSpPr/>
          <p:nvPr/>
        </p:nvGrpSpPr>
        <p:grpSpPr>
          <a:xfrm>
            <a:off x="2438400" y="0"/>
            <a:ext cx="4114800" cy="762000"/>
            <a:chOff x="1295400" y="2667000"/>
            <a:chExt cx="4114800" cy="762000"/>
          </a:xfrm>
        </p:grpSpPr>
        <p:sp>
          <p:nvSpPr>
            <p:cNvPr id="27" name="Pentagon 26"/>
            <p:cNvSpPr/>
            <p:nvPr/>
          </p:nvSpPr>
          <p:spPr>
            <a:xfrm>
              <a:off x="3048000" y="266700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smtClean="0"/>
                <a:t>Quality Assurance</a:t>
              </a:r>
            </a:p>
          </p:txBody>
        </p:sp>
        <p:sp>
          <p:nvSpPr>
            <p:cNvPr id="30" name="Pentagon 29"/>
            <p:cNvSpPr/>
            <p:nvPr/>
          </p:nvSpPr>
          <p:spPr>
            <a:xfrm>
              <a:off x="1295400" y="2667000"/>
              <a:ext cx="2286000" cy="762000"/>
            </a:xfrm>
            <a:prstGeom prst="homePlate">
              <a:avLst>
                <a:gd name="adj" fmla="val 2168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smtClean="0"/>
                <a:t>Project management</a:t>
              </a:r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4963" y="1676400"/>
            <a:ext cx="675328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7010400" y="6096000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file"/>
              </a:rPr>
              <a:t>Test case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Banking Credit System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University</a:t>
            </a:r>
            <a:endParaRPr lang="en-US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Introduction</a:t>
                </a:r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Development process</a:t>
                </a:r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Demo</a:t>
                </a:r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Q&amp;A</a:t>
                </a:r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Requirement</a:t>
                </a:r>
                <a:endParaRPr lang="en-US" sz="16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Design</a:t>
                </a:r>
                <a:endParaRPr lang="en-US" sz="16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Testing</a:t>
                </a:r>
                <a:endParaRPr lang="en-US" sz="160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Group</a:t>
                </a:r>
                <a:endParaRPr lang="en-US" sz="16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Project</a:t>
                </a:r>
                <a:endParaRPr lang="en-US" sz="160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Business context</a:t>
                </a:r>
                <a:endParaRPr lang="en-US" sz="160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Implement</a:t>
                </a:r>
                <a:endParaRPr lang="en-US" sz="160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/>
                <a:t>Plan</a:t>
              </a:r>
              <a:endParaRPr lang="en-US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5235" y="1524000"/>
            <a:ext cx="643536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Banking Credit System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University</a:t>
            </a:r>
            <a:endParaRPr lang="en-US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report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Introduction</a:t>
                </a:r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Development process</a:t>
                </a:r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Demo</a:t>
                </a:r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Q&amp;A</a:t>
                </a:r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Requirement</a:t>
                </a:r>
                <a:endParaRPr lang="en-US" sz="16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Design</a:t>
                </a:r>
                <a:endParaRPr lang="en-US" sz="16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Testing</a:t>
                </a:r>
                <a:endParaRPr lang="en-US" sz="160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Group</a:t>
                </a:r>
                <a:endParaRPr lang="en-US" sz="16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Project</a:t>
                </a:r>
                <a:endParaRPr lang="en-US" sz="160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Business context</a:t>
                </a:r>
                <a:endParaRPr lang="en-US" sz="160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Implement</a:t>
                </a:r>
                <a:endParaRPr lang="en-US" sz="160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/>
                <a:t>Plan</a:t>
              </a:r>
              <a:endParaRPr lang="en-US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rgbClr val="FFC0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smtClean="0"/>
                  <a:t>Project management</a:t>
                </a:r>
              </a:p>
            </p:txBody>
          </p:sp>
        </p:grp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4100" y="1724025"/>
            <a:ext cx="56769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Tip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392238"/>
            <a:ext cx="7824788" cy="4852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200" b="0" dirty="0">
                <a:solidFill>
                  <a:schemeClr val="tx1"/>
                </a:solidFill>
              </a:rPr>
              <a:t>How do I incorporate my logo to a slide that will apply to all the other slides? </a:t>
            </a:r>
          </a:p>
          <a:p>
            <a:pPr>
              <a:lnSpc>
                <a:spcPct val="80000"/>
              </a:lnSpc>
            </a:pPr>
            <a:endParaRPr lang="en-US" sz="3200" b="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On the </a:t>
            </a:r>
            <a:r>
              <a:rPr lang="en-US" dirty="0">
                <a:solidFill>
                  <a:schemeClr val="accent1"/>
                </a:solidFill>
              </a:rPr>
              <a:t>[View]</a:t>
            </a:r>
            <a:r>
              <a:rPr lang="en-US" dirty="0"/>
              <a:t> menu, point to </a:t>
            </a:r>
            <a:r>
              <a:rPr lang="en-US" dirty="0">
                <a:solidFill>
                  <a:schemeClr val="accent1"/>
                </a:solidFill>
              </a:rPr>
              <a:t>[Master],</a:t>
            </a:r>
            <a:r>
              <a:rPr lang="en-US" dirty="0"/>
              <a:t> and then click </a:t>
            </a:r>
            <a:r>
              <a:rPr lang="en-US" dirty="0">
                <a:solidFill>
                  <a:schemeClr val="accent1"/>
                </a:solidFill>
              </a:rPr>
              <a:t>[Slide Master]</a:t>
            </a:r>
            <a:r>
              <a:rPr lang="en-US" dirty="0"/>
              <a:t> or </a:t>
            </a:r>
            <a:r>
              <a:rPr lang="en-US" dirty="0">
                <a:solidFill>
                  <a:schemeClr val="accent1"/>
                </a:solidFill>
              </a:rPr>
              <a:t>[Notes Master].</a:t>
            </a:r>
            <a:r>
              <a:rPr lang="en-US" dirty="0"/>
              <a:t> Change images to the one you like, then it will apply to all the other slides. </a:t>
            </a:r>
            <a:br>
              <a:rPr lang="en-US" dirty="0"/>
            </a:b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sp>
        <p:nvSpPr>
          <p:cNvPr id="71683" name="AutoShape 3"/>
          <p:cNvSpPr>
            <a:spLocks noChangeArrowheads="1"/>
          </p:cNvSpPr>
          <p:nvPr/>
        </p:nvSpPr>
        <p:spPr bwMode="auto">
          <a:xfrm>
            <a:off x="5562600" y="33528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71685" name="AutoShape 5"/>
          <p:cNvSpPr>
            <a:spLocks noChangeArrowheads="1"/>
          </p:cNvSpPr>
          <p:nvPr/>
        </p:nvSpPr>
        <p:spPr bwMode="auto">
          <a:xfrm>
            <a:off x="1143000" y="33528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1238250" y="3552825"/>
            <a:ext cx="20383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solidFill>
                  <a:srgbClr val="000000"/>
                </a:solidFill>
              </a:rPr>
              <a:t>ThemeGallery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00"/>
                </a:solidFill>
              </a:rPr>
              <a:t>is a Design Digital Content &amp; Contents mall developed by Guild Design Inc.</a:t>
            </a:r>
          </a:p>
        </p:txBody>
      </p:sp>
      <p:sp>
        <p:nvSpPr>
          <p:cNvPr id="71687" name="Freeform 7"/>
          <p:cNvSpPr>
            <a:spLocks/>
          </p:cNvSpPr>
          <p:nvPr/>
        </p:nvSpPr>
        <p:spPr bwMode="gray">
          <a:xfrm>
            <a:off x="3222625" y="3255963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8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3252788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9" name="Freeform 9"/>
          <p:cNvSpPr>
            <a:spLocks/>
          </p:cNvSpPr>
          <p:nvPr/>
        </p:nvSpPr>
        <p:spPr bwMode="gray">
          <a:xfrm flipH="1">
            <a:off x="4875213" y="3255963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1690" name="Group 10"/>
          <p:cNvGrpSpPr>
            <a:grpSpLocks/>
          </p:cNvGrpSpPr>
          <p:nvPr/>
        </p:nvGrpSpPr>
        <p:grpSpPr bwMode="auto">
          <a:xfrm>
            <a:off x="3048000" y="1628775"/>
            <a:ext cx="2998788" cy="1601788"/>
            <a:chOff x="1997" y="1314"/>
            <a:chExt cx="1889" cy="1009"/>
          </a:xfrm>
        </p:grpSpPr>
        <p:grpSp>
          <p:nvGrpSpPr>
            <p:cNvPr id="71691" name="Group 11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71692" name="Oval 12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93" name="Oval 13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694" name="Oval 14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695" name="Oval 15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696" name="Oval 16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697" name="Oval 17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3886200" y="1828800"/>
            <a:ext cx="1228725" cy="669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000000"/>
                </a:solidFill>
              </a:rPr>
              <a:t>Title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</a:rPr>
              <a:t>Add your text</a:t>
            </a:r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5715000" y="3581400"/>
            <a:ext cx="20383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ThemeGallery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00"/>
                </a:solidFill>
              </a:rPr>
              <a:t>is a Design Digital Content &amp; Contents mall developed by Guild Design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Cycle Diagram</a:t>
            </a:r>
          </a:p>
        </p:txBody>
      </p:sp>
      <p:grpSp>
        <p:nvGrpSpPr>
          <p:cNvPr id="99352" name="Group 24"/>
          <p:cNvGrpSpPr>
            <a:grpSpLocks/>
          </p:cNvGrpSpPr>
          <p:nvPr/>
        </p:nvGrpSpPr>
        <p:grpSpPr bwMode="auto">
          <a:xfrm>
            <a:off x="762000" y="2057400"/>
            <a:ext cx="7315200" cy="3886200"/>
            <a:chOff x="480" y="1296"/>
            <a:chExt cx="4608" cy="2448"/>
          </a:xfrm>
        </p:grpSpPr>
        <p:sp>
          <p:nvSpPr>
            <p:cNvPr id="99332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/>
              <a:ahLst/>
              <a:cxnLst>
                <a:cxn ang="0">
                  <a:pos x="1692" y="12"/>
                </a:cxn>
                <a:cxn ang="0">
                  <a:pos x="1234" y="74"/>
                </a:cxn>
                <a:cxn ang="0">
                  <a:pos x="828" y="182"/>
                </a:cxn>
                <a:cxn ang="0">
                  <a:pos x="486" y="330"/>
                </a:cxn>
                <a:cxn ang="0">
                  <a:pos x="226" y="510"/>
                </a:cxn>
                <a:cxn ang="0">
                  <a:pos x="58" y="718"/>
                </a:cxn>
                <a:cxn ang="0">
                  <a:pos x="0" y="944"/>
                </a:cxn>
                <a:cxn ang="0">
                  <a:pos x="58" y="1170"/>
                </a:cxn>
                <a:cxn ang="0">
                  <a:pos x="226" y="1378"/>
                </a:cxn>
                <a:cxn ang="0">
                  <a:pos x="486" y="1558"/>
                </a:cxn>
                <a:cxn ang="0">
                  <a:pos x="828" y="1706"/>
                </a:cxn>
                <a:cxn ang="0">
                  <a:pos x="1234" y="1814"/>
                </a:cxn>
                <a:cxn ang="0">
                  <a:pos x="1692" y="1876"/>
                </a:cxn>
                <a:cxn ang="0">
                  <a:pos x="2186" y="1884"/>
                </a:cxn>
                <a:cxn ang="0">
                  <a:pos x="2658" y="1840"/>
                </a:cxn>
                <a:cxn ang="0">
                  <a:pos x="3084" y="1746"/>
                </a:cxn>
                <a:cxn ang="0">
                  <a:pos x="3448" y="1612"/>
                </a:cxn>
                <a:cxn ang="0">
                  <a:pos x="3738" y="1442"/>
                </a:cxn>
                <a:cxn ang="0">
                  <a:pos x="3938" y="1242"/>
                </a:cxn>
                <a:cxn ang="0">
                  <a:pos x="4034" y="1022"/>
                </a:cxn>
                <a:cxn ang="0">
                  <a:pos x="4014" y="790"/>
                </a:cxn>
                <a:cxn ang="0">
                  <a:pos x="3882" y="576"/>
                </a:cxn>
                <a:cxn ang="0">
                  <a:pos x="3650" y="386"/>
                </a:cxn>
                <a:cxn ang="0">
                  <a:pos x="3334" y="228"/>
                </a:cxn>
                <a:cxn ang="0">
                  <a:pos x="2948" y="106"/>
                </a:cxn>
                <a:cxn ang="0">
                  <a:pos x="2506" y="28"/>
                </a:cxn>
                <a:cxn ang="0">
                  <a:pos x="2020" y="0"/>
                </a:cxn>
                <a:cxn ang="0">
                  <a:pos x="1606" y="1736"/>
                </a:cxn>
                <a:cxn ang="0">
                  <a:pos x="1164" y="1678"/>
                </a:cxn>
                <a:cxn ang="0">
                  <a:pos x="776" y="1576"/>
                </a:cxn>
                <a:cxn ang="0">
                  <a:pos x="458" y="1436"/>
                </a:cxn>
                <a:cxn ang="0">
                  <a:pos x="224" y="1266"/>
                </a:cxn>
                <a:cxn ang="0">
                  <a:pos x="88" y="1074"/>
                </a:cxn>
                <a:cxn ang="0">
                  <a:pos x="68" y="864"/>
                </a:cxn>
                <a:cxn ang="0">
                  <a:pos x="166" y="664"/>
                </a:cxn>
                <a:cxn ang="0">
                  <a:pos x="370" y="486"/>
                </a:cxn>
                <a:cxn ang="0">
                  <a:pos x="662" y="336"/>
                </a:cxn>
                <a:cxn ang="0">
                  <a:pos x="1028" y="222"/>
                </a:cxn>
                <a:cxn ang="0">
                  <a:pos x="1454" y="148"/>
                </a:cxn>
                <a:cxn ang="0">
                  <a:pos x="1922" y="120"/>
                </a:cxn>
                <a:cxn ang="0">
                  <a:pos x="2392" y="148"/>
                </a:cxn>
                <a:cxn ang="0">
                  <a:pos x="2818" y="222"/>
                </a:cxn>
                <a:cxn ang="0">
                  <a:pos x="3184" y="336"/>
                </a:cxn>
                <a:cxn ang="0">
                  <a:pos x="3476" y="486"/>
                </a:cxn>
                <a:cxn ang="0">
                  <a:pos x="3680" y="664"/>
                </a:cxn>
                <a:cxn ang="0">
                  <a:pos x="3778" y="864"/>
                </a:cxn>
                <a:cxn ang="0">
                  <a:pos x="3758" y="1074"/>
                </a:cxn>
                <a:cxn ang="0">
                  <a:pos x="3622" y="1266"/>
                </a:cxn>
                <a:cxn ang="0">
                  <a:pos x="3388" y="1436"/>
                </a:cxn>
                <a:cxn ang="0">
                  <a:pos x="3070" y="1576"/>
                </a:cxn>
                <a:cxn ang="0">
                  <a:pos x="2682" y="1678"/>
                </a:cxn>
                <a:cxn ang="0">
                  <a:pos x="2240" y="1736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30196"/>
                    <a:invGamma/>
                    <a:alpha val="36000"/>
                  </a:schemeClr>
                </a:gs>
                <a:gs pos="100000">
                  <a:schemeClr val="bg2"/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33" name="Oval 5"/>
            <p:cNvSpPr>
              <a:spLocks noChangeArrowheads="1"/>
            </p:cNvSpPr>
            <p:nvPr/>
          </p:nvSpPr>
          <p:spPr bwMode="gray">
            <a:xfrm rot="-1543677">
              <a:off x="2736" y="1728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4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5" name="Oval 7"/>
            <p:cNvSpPr>
              <a:spLocks noChangeArrowheads="1"/>
            </p:cNvSpPr>
            <p:nvPr/>
          </p:nvSpPr>
          <p:spPr bwMode="gray">
            <a:xfrm rot="-1543677">
              <a:off x="1872" y="3408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6" name="Oval 8"/>
            <p:cNvSpPr>
              <a:spLocks noChangeArrowheads="1"/>
            </p:cNvSpPr>
            <p:nvPr/>
          </p:nvSpPr>
          <p:spPr bwMode="gray">
            <a:xfrm rot="-1543677">
              <a:off x="3456" y="312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7" name="Oval 9"/>
            <p:cNvSpPr>
              <a:spLocks noChangeArrowheads="1"/>
            </p:cNvSpPr>
            <p:nvPr/>
          </p:nvSpPr>
          <p:spPr bwMode="gray">
            <a:xfrm rot="-1543677">
              <a:off x="1392" y="2496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8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9339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9340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9341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9342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1"/>
            </a:p>
          </p:txBody>
        </p:sp>
        <p:sp>
          <p:nvSpPr>
            <p:cNvPr id="99343" name="Text Box 15"/>
            <p:cNvSpPr txBox="1">
              <a:spLocks noChangeArrowheads="1"/>
            </p:cNvSpPr>
            <p:nvPr/>
          </p:nvSpPr>
          <p:spPr bwMode="gray">
            <a:xfrm>
              <a:off x="1127" y="2375"/>
              <a:ext cx="4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9344" name="Text Box 16"/>
            <p:cNvSpPr txBox="1">
              <a:spLocks noChangeArrowheads="1"/>
            </p:cNvSpPr>
            <p:nvPr/>
          </p:nvSpPr>
          <p:spPr bwMode="gray">
            <a:xfrm>
              <a:off x="2523" y="1545"/>
              <a:ext cx="4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9345" name="Text Box 17"/>
            <p:cNvSpPr txBox="1">
              <a:spLocks noChangeArrowheads="1"/>
            </p:cNvSpPr>
            <p:nvPr/>
          </p:nvSpPr>
          <p:spPr bwMode="gray">
            <a:xfrm>
              <a:off x="4168" y="1696"/>
              <a:ext cx="4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9346" name="Text Box 18"/>
            <p:cNvSpPr txBox="1">
              <a:spLocks noChangeArrowheads="1"/>
            </p:cNvSpPr>
            <p:nvPr/>
          </p:nvSpPr>
          <p:spPr bwMode="gray">
            <a:xfrm>
              <a:off x="3165" y="2956"/>
              <a:ext cx="4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9347" name="Text Box 19"/>
            <p:cNvSpPr txBox="1">
              <a:spLocks noChangeArrowheads="1"/>
            </p:cNvSpPr>
            <p:nvPr/>
          </p:nvSpPr>
          <p:spPr bwMode="gray">
            <a:xfrm>
              <a:off x="1638" y="3295"/>
              <a:ext cx="4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chemeClr val="bg1"/>
                  </a:solidFill>
                  <a:latin typeface="Verdana" pitchFamily="34" charset="0"/>
                </a:rPr>
                <a:t>Text</a:t>
              </a:r>
            </a:p>
          </p:txBody>
        </p:sp>
        <p:sp>
          <p:nvSpPr>
            <p:cNvPr id="99348" name="Text Box 20"/>
            <p:cNvSpPr txBox="1">
              <a:spLocks noChangeArrowheads="1"/>
            </p:cNvSpPr>
            <p:nvPr/>
          </p:nvSpPr>
          <p:spPr bwMode="gray">
            <a:xfrm>
              <a:off x="2160" y="2304"/>
              <a:ext cx="14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800" b="1"/>
                <a:t>Cycle name</a:t>
              </a:r>
            </a:p>
          </p:txBody>
        </p:sp>
        <p:sp>
          <p:nvSpPr>
            <p:cNvPr id="99349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9350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9351" name="Text Box 23"/>
            <p:cNvSpPr txBox="1">
              <a:spLocks noChangeArrowheads="1"/>
            </p:cNvSpPr>
            <p:nvPr/>
          </p:nvSpPr>
          <p:spPr bwMode="gray">
            <a:xfrm>
              <a:off x="480" y="1296"/>
              <a:ext cx="12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 b="1">
                  <a:latin typeface="Verdana" pitchFamily="34" charset="0"/>
                </a:rPr>
                <a:t>Add Your 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  <a:endParaRPr lang="en-US" sz="1800"/>
          </a:p>
        </p:txBody>
      </p:sp>
      <p:grpSp>
        <p:nvGrpSpPr>
          <p:cNvPr id="73731" name="Group 3"/>
          <p:cNvGrpSpPr>
            <a:grpSpLocks/>
          </p:cNvGrpSpPr>
          <p:nvPr/>
        </p:nvGrpSpPr>
        <p:grpSpPr bwMode="auto">
          <a:xfrm>
            <a:off x="1295400" y="1752600"/>
            <a:ext cx="6477000" cy="4124325"/>
            <a:chOff x="624" y="967"/>
            <a:chExt cx="4416" cy="2735"/>
          </a:xfrm>
        </p:grpSpPr>
        <p:sp>
          <p:nvSpPr>
            <p:cNvPr id="73732" name="AutoShape 4"/>
            <p:cNvSpPr>
              <a:spLocks noChangeArrowheads="1"/>
            </p:cNvSpPr>
            <p:nvPr/>
          </p:nvSpPr>
          <p:spPr bwMode="gray">
            <a:xfrm>
              <a:off x="2304" y="2496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3" name="AutoShape 5"/>
            <p:cNvSpPr>
              <a:spLocks noChangeArrowheads="1"/>
            </p:cNvSpPr>
            <p:nvPr/>
          </p:nvSpPr>
          <p:spPr bwMode="gray">
            <a:xfrm>
              <a:off x="2304" y="2160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4" name="AutoShape 6"/>
            <p:cNvSpPr>
              <a:spLocks noChangeArrowheads="1"/>
            </p:cNvSpPr>
            <p:nvPr/>
          </p:nvSpPr>
          <p:spPr bwMode="gray">
            <a:xfrm>
              <a:off x="2304" y="1824"/>
              <a:ext cx="1056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5" name="Text Box 7"/>
            <p:cNvSpPr txBox="1">
              <a:spLocks noChangeArrowheads="1"/>
            </p:cNvSpPr>
            <p:nvPr/>
          </p:nvSpPr>
          <p:spPr bwMode="gray">
            <a:xfrm>
              <a:off x="2619" y="1969"/>
              <a:ext cx="446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3736" name="Text Box 8"/>
            <p:cNvSpPr txBox="1">
              <a:spLocks noChangeArrowheads="1"/>
            </p:cNvSpPr>
            <p:nvPr/>
          </p:nvSpPr>
          <p:spPr bwMode="gray">
            <a:xfrm>
              <a:off x="2619" y="2305"/>
              <a:ext cx="446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3737" name="Text Box 9"/>
            <p:cNvSpPr txBox="1">
              <a:spLocks noChangeArrowheads="1"/>
            </p:cNvSpPr>
            <p:nvPr/>
          </p:nvSpPr>
          <p:spPr bwMode="gray">
            <a:xfrm>
              <a:off x="2619" y="2641"/>
              <a:ext cx="446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3738" name="AutoShape 10"/>
            <p:cNvSpPr>
              <a:spLocks noChangeArrowheads="1"/>
            </p:cNvSpPr>
            <p:nvPr/>
          </p:nvSpPr>
          <p:spPr bwMode="gray">
            <a:xfrm>
              <a:off x="1872" y="1680"/>
              <a:ext cx="336" cy="1296"/>
            </a:xfrm>
            <a:prstGeom prst="leftArrow">
              <a:avLst>
                <a:gd name="adj1" fmla="val 65583"/>
                <a:gd name="adj2" fmla="val 65181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  <a:alpha val="12000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" name="AutoShape 11"/>
            <p:cNvSpPr>
              <a:spLocks noChangeArrowheads="1"/>
            </p:cNvSpPr>
            <p:nvPr/>
          </p:nvSpPr>
          <p:spPr bwMode="auto">
            <a:xfrm>
              <a:off x="624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>
                <a:latin typeface="Verdana" pitchFamily="34" charset="0"/>
              </a:endParaRPr>
            </a:p>
          </p:txBody>
        </p:sp>
        <p:sp>
          <p:nvSpPr>
            <p:cNvPr id="73740" name="Text Box 12"/>
            <p:cNvSpPr txBox="1">
              <a:spLocks noChangeArrowheads="1"/>
            </p:cNvSpPr>
            <p:nvPr/>
          </p:nvSpPr>
          <p:spPr bwMode="auto">
            <a:xfrm>
              <a:off x="672" y="1488"/>
              <a:ext cx="1056" cy="1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001D3A"/>
                  </a:solidFill>
                  <a:latin typeface="Verdana" pitchFamily="34" charset="0"/>
                </a:rPr>
                <a:t>Add Your</a:t>
              </a:r>
            </a:p>
            <a:p>
              <a:pPr algn="ctr" eaLnBrk="0" hangingPunct="0"/>
              <a:r>
                <a:rPr lang="en-US" b="1">
                  <a:solidFill>
                    <a:srgbClr val="001D3A"/>
                  </a:solidFill>
                  <a:latin typeface="Verdana" pitchFamily="34" charset="0"/>
                </a:rPr>
                <a:t>Title Text</a:t>
              </a:r>
            </a:p>
            <a:p>
              <a:pPr algn="ctr" eaLnBrk="0" hangingPunct="0"/>
              <a:endParaRPr lang="en-US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1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2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3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4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5</a:t>
              </a:r>
            </a:p>
          </p:txBody>
        </p:sp>
        <p:sp>
          <p:nvSpPr>
            <p:cNvPr id="73741" name="AutoShape 13"/>
            <p:cNvSpPr>
              <a:spLocks noChangeArrowheads="1"/>
            </p:cNvSpPr>
            <p:nvPr/>
          </p:nvSpPr>
          <p:spPr bwMode="auto">
            <a:xfrm>
              <a:off x="3888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>
                <a:latin typeface="Verdana" pitchFamily="34" charset="0"/>
              </a:endParaRPr>
            </a:p>
          </p:txBody>
        </p:sp>
        <p:sp>
          <p:nvSpPr>
            <p:cNvPr id="73742" name="Text Box 14"/>
            <p:cNvSpPr txBox="1">
              <a:spLocks noChangeArrowheads="1"/>
            </p:cNvSpPr>
            <p:nvPr/>
          </p:nvSpPr>
          <p:spPr bwMode="auto">
            <a:xfrm>
              <a:off x="3936" y="1488"/>
              <a:ext cx="1056" cy="1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001D3A"/>
                  </a:solidFill>
                  <a:latin typeface="Verdana" pitchFamily="34" charset="0"/>
                </a:rPr>
                <a:t>Add Your</a:t>
              </a:r>
            </a:p>
            <a:p>
              <a:pPr algn="ctr" eaLnBrk="0" hangingPunct="0"/>
              <a:r>
                <a:rPr lang="en-US" b="1">
                  <a:solidFill>
                    <a:srgbClr val="001D3A"/>
                  </a:solidFill>
                  <a:latin typeface="Verdana" pitchFamily="34" charset="0"/>
                </a:rPr>
                <a:t>Title Text</a:t>
              </a:r>
            </a:p>
            <a:p>
              <a:pPr algn="ctr" eaLnBrk="0" hangingPunct="0"/>
              <a:endParaRPr lang="en-US">
                <a:solidFill>
                  <a:srgbClr val="001D3A"/>
                </a:solidFill>
                <a:latin typeface="Verdana" pitchFamily="34" charset="0"/>
              </a:endParaRP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1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2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3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4</a:t>
              </a:r>
            </a:p>
            <a:p>
              <a:pPr algn="ctr" eaLnBrk="0" hangingPunct="0">
                <a:buSzPct val="60000"/>
                <a:buFontTx/>
                <a:buChar char="•"/>
              </a:pPr>
              <a:r>
                <a:rPr lang="en-US" sz="1400">
                  <a:solidFill>
                    <a:srgbClr val="001D3A"/>
                  </a:solidFill>
                  <a:latin typeface="Verdana" pitchFamily="34" charset="0"/>
                </a:rPr>
                <a:t>Text 5</a:t>
              </a:r>
            </a:p>
          </p:txBody>
        </p:sp>
        <p:sp>
          <p:nvSpPr>
            <p:cNvPr id="73743" name="AutoShape 15"/>
            <p:cNvSpPr>
              <a:spLocks noChangeArrowheads="1"/>
            </p:cNvSpPr>
            <p:nvPr/>
          </p:nvSpPr>
          <p:spPr bwMode="gray">
            <a:xfrm>
              <a:off x="3458" y="1680"/>
              <a:ext cx="334" cy="1296"/>
            </a:xfrm>
            <a:prstGeom prst="rightArrow">
              <a:avLst>
                <a:gd name="adj1" fmla="val 67750"/>
                <a:gd name="adj2" fmla="val 66167"/>
              </a:avLst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4" name="AutoShape 16"/>
            <p:cNvSpPr>
              <a:spLocks noChangeArrowheads="1"/>
            </p:cNvSpPr>
            <p:nvPr/>
          </p:nvSpPr>
          <p:spPr bwMode="gray">
            <a:xfrm>
              <a:off x="1824" y="967"/>
              <a:ext cx="1920" cy="384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AutoShape 17"/>
            <p:cNvSpPr>
              <a:spLocks noChangeArrowheads="1"/>
            </p:cNvSpPr>
            <p:nvPr/>
          </p:nvSpPr>
          <p:spPr bwMode="gray">
            <a:xfrm>
              <a:off x="2283" y="1440"/>
              <a:ext cx="1104" cy="336"/>
            </a:xfrm>
            <a:prstGeom prst="upArrow">
              <a:avLst>
                <a:gd name="adj1" fmla="val 68380"/>
                <a:gd name="adj2" fmla="val 70833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63529"/>
                    <a:invGamma/>
                    <a:alpha val="12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Text Box 18"/>
            <p:cNvSpPr txBox="1">
              <a:spLocks noChangeArrowheads="1"/>
            </p:cNvSpPr>
            <p:nvPr/>
          </p:nvSpPr>
          <p:spPr bwMode="gray">
            <a:xfrm>
              <a:off x="2604" y="1107"/>
              <a:ext cx="446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3747" name="AutoShape 19"/>
            <p:cNvSpPr>
              <a:spLocks noChangeArrowheads="1"/>
            </p:cNvSpPr>
            <p:nvPr/>
          </p:nvSpPr>
          <p:spPr bwMode="gray">
            <a:xfrm>
              <a:off x="1872" y="3312"/>
              <a:ext cx="1920" cy="384"/>
            </a:xfrm>
            <a:prstGeom prst="can">
              <a:avLst>
                <a:gd name="adj" fmla="val 32032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8" name="Text Box 20"/>
            <p:cNvSpPr txBox="1">
              <a:spLocks noChangeArrowheads="1"/>
            </p:cNvSpPr>
            <p:nvPr/>
          </p:nvSpPr>
          <p:spPr bwMode="gray">
            <a:xfrm>
              <a:off x="2604" y="3459"/>
              <a:ext cx="446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3749" name="AutoShape 21"/>
            <p:cNvSpPr>
              <a:spLocks noChangeArrowheads="1"/>
            </p:cNvSpPr>
            <p:nvPr/>
          </p:nvSpPr>
          <p:spPr bwMode="gray">
            <a:xfrm>
              <a:off x="2269" y="2928"/>
              <a:ext cx="1106" cy="331"/>
            </a:xfrm>
            <a:prstGeom prst="downArrow">
              <a:avLst>
                <a:gd name="adj1" fmla="val 67093"/>
                <a:gd name="adj2" fmla="val 64051"/>
              </a:avLst>
            </a:prstGeom>
            <a:gradFill rotWithShape="1">
              <a:gsLst>
                <a:gs pos="0">
                  <a:schemeClr val="bg2">
                    <a:gamma/>
                    <a:tint val="63529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9019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9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9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</a:rPr>
                <a:t>Introduction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019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9020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020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0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</a:rPr>
                <a:t>Development process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020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" name="Group 93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  <a:solidFill>
            <a:srgbClr val="FF9966"/>
          </a:solidFill>
        </p:grpSpPr>
        <p:sp>
          <p:nvSpPr>
            <p:cNvPr id="90206" name="AutoShape 9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07" name="AutoShape 9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08" name="Text Box 9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</a:rPr>
                <a:t>Demo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0209" name="Text Box 97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" name="Group 98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90211" name="AutoShape 9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12" name="AutoShape 10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213" name="Text Box 10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chemeClr val="bg1"/>
                  </a:solidFill>
                </a:rPr>
                <a:t>Q&amp;A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0214" name="Text Box 102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  <a:endParaRPr lang="en-US" sz="1800"/>
          </a:p>
        </p:txBody>
      </p:sp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1143000" y="2209800"/>
            <a:ext cx="6705600" cy="3352800"/>
            <a:chOff x="528" y="1248"/>
            <a:chExt cx="4656" cy="2256"/>
          </a:xfrm>
        </p:grpSpPr>
        <p:grpSp>
          <p:nvGrpSpPr>
            <p:cNvPr id="74756" name="Group 4"/>
            <p:cNvGrpSpPr>
              <a:grpSpLocks/>
            </p:cNvGrpSpPr>
            <p:nvPr/>
          </p:nvGrpSpPr>
          <p:grpSpPr bwMode="auto">
            <a:xfrm>
              <a:off x="1824" y="1248"/>
              <a:ext cx="2014" cy="1821"/>
              <a:chOff x="1872" y="1824"/>
              <a:chExt cx="2014" cy="1821"/>
            </a:xfrm>
          </p:grpSpPr>
          <p:sp>
            <p:nvSpPr>
              <p:cNvPr id="74757" name="AutoShape 5"/>
              <p:cNvSpPr>
                <a:spLocks noChangeArrowheads="1"/>
              </p:cNvSpPr>
              <p:nvPr/>
            </p:nvSpPr>
            <p:spPr bwMode="gray">
              <a:xfrm rot="16200000" flipH="1">
                <a:off x="1820" y="2528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58" name="AutoShape 6"/>
              <p:cNvSpPr>
                <a:spLocks noChangeArrowheads="1"/>
              </p:cNvSpPr>
              <p:nvPr/>
            </p:nvSpPr>
            <p:spPr bwMode="gray">
              <a:xfrm rot="5400000" flipH="1">
                <a:off x="3628" y="2494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59" name="AutoShape 7"/>
              <p:cNvSpPr>
                <a:spLocks noChangeArrowheads="1"/>
              </p:cNvSpPr>
              <p:nvPr/>
            </p:nvSpPr>
            <p:spPr bwMode="gray">
              <a:xfrm rot="10800000" flipH="1">
                <a:off x="2725" y="3439"/>
                <a:ext cx="308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0" name="Oval 8"/>
              <p:cNvSpPr>
                <a:spLocks noChangeArrowheads="1"/>
              </p:cNvSpPr>
              <p:nvPr/>
            </p:nvSpPr>
            <p:spPr bwMode="gray">
              <a:xfrm>
                <a:off x="2078" y="1824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1" name="Oval 9"/>
              <p:cNvSpPr>
                <a:spLocks noChangeArrowheads="1"/>
              </p:cNvSpPr>
              <p:nvPr/>
            </p:nvSpPr>
            <p:spPr bwMode="gray">
              <a:xfrm>
                <a:off x="2170" y="1915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2" name="Oval 10"/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63" name="Oval 11"/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FFCC00">
                      <a:gamma/>
                      <a:shade val="0"/>
                      <a:invGamma/>
                    </a:srgbClr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64" name="Oval 12"/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765" name="Oval 13"/>
              <p:cNvSpPr>
                <a:spLocks noChangeArrowheads="1"/>
              </p:cNvSpPr>
              <p:nvPr/>
            </p:nvSpPr>
            <p:spPr bwMode="gray">
              <a:xfrm>
                <a:off x="2337" y="2083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FFCC00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4766" name="AutoShape 14"/>
            <p:cNvSpPr>
              <a:spLocks noChangeArrowheads="1"/>
            </p:cNvSpPr>
            <p:nvPr/>
          </p:nvSpPr>
          <p:spPr bwMode="gray">
            <a:xfrm>
              <a:off x="528" y="2256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7" name="AutoShape 15"/>
            <p:cNvSpPr>
              <a:spLocks noChangeArrowheads="1"/>
            </p:cNvSpPr>
            <p:nvPr/>
          </p:nvSpPr>
          <p:spPr bwMode="gray">
            <a:xfrm>
              <a:off x="528" y="1920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8" name="AutoShape 16"/>
            <p:cNvSpPr>
              <a:spLocks noChangeArrowheads="1"/>
            </p:cNvSpPr>
            <p:nvPr/>
          </p:nvSpPr>
          <p:spPr bwMode="gray">
            <a:xfrm>
              <a:off x="528" y="1584"/>
              <a:ext cx="1152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69" name="AutoShape 17"/>
            <p:cNvSpPr>
              <a:spLocks noChangeArrowheads="1"/>
            </p:cNvSpPr>
            <p:nvPr/>
          </p:nvSpPr>
          <p:spPr bwMode="gray">
            <a:xfrm>
              <a:off x="3984" y="2256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0" name="AutoShape 18"/>
            <p:cNvSpPr>
              <a:spLocks noChangeArrowheads="1"/>
            </p:cNvSpPr>
            <p:nvPr/>
          </p:nvSpPr>
          <p:spPr bwMode="gray">
            <a:xfrm>
              <a:off x="3984" y="1920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1" name="AutoShape 19"/>
            <p:cNvSpPr>
              <a:spLocks noChangeArrowheads="1"/>
            </p:cNvSpPr>
            <p:nvPr/>
          </p:nvSpPr>
          <p:spPr bwMode="gray">
            <a:xfrm>
              <a:off x="3984" y="1584"/>
              <a:ext cx="1200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2" name="Text Box 20"/>
            <p:cNvSpPr txBox="1">
              <a:spLocks noChangeArrowheads="1"/>
            </p:cNvSpPr>
            <p:nvPr/>
          </p:nvSpPr>
          <p:spPr bwMode="gray">
            <a:xfrm>
              <a:off x="2354" y="1920"/>
              <a:ext cx="975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chemeClr val="bg1"/>
                  </a:solidFill>
                </a:rPr>
                <a:t>Concept</a:t>
              </a:r>
            </a:p>
          </p:txBody>
        </p:sp>
        <p:sp>
          <p:nvSpPr>
            <p:cNvPr id="74773" name="AutoShape 21"/>
            <p:cNvSpPr>
              <a:spLocks noChangeArrowheads="1"/>
            </p:cNvSpPr>
            <p:nvPr/>
          </p:nvSpPr>
          <p:spPr bwMode="auto">
            <a:xfrm>
              <a:off x="1611" y="3168"/>
              <a:ext cx="2448" cy="3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Verdana" pitchFamily="34" charset="0"/>
                </a:rPr>
                <a:t>Add Your Text</a:t>
              </a:r>
            </a:p>
          </p:txBody>
        </p:sp>
        <p:sp>
          <p:nvSpPr>
            <p:cNvPr id="74774" name="Text Box 22"/>
            <p:cNvSpPr txBox="1">
              <a:spLocks noChangeArrowheads="1"/>
            </p:cNvSpPr>
            <p:nvPr/>
          </p:nvSpPr>
          <p:spPr bwMode="gray">
            <a:xfrm>
              <a:off x="836" y="1683"/>
              <a:ext cx="45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4775" name="Text Box 23"/>
            <p:cNvSpPr txBox="1">
              <a:spLocks noChangeArrowheads="1"/>
            </p:cNvSpPr>
            <p:nvPr/>
          </p:nvSpPr>
          <p:spPr bwMode="gray">
            <a:xfrm>
              <a:off x="836" y="2019"/>
              <a:ext cx="45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4776" name="Text Box 24"/>
            <p:cNvSpPr txBox="1">
              <a:spLocks noChangeArrowheads="1"/>
            </p:cNvSpPr>
            <p:nvPr/>
          </p:nvSpPr>
          <p:spPr bwMode="gray">
            <a:xfrm>
              <a:off x="836" y="2355"/>
              <a:ext cx="45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4777" name="Text Box 25"/>
            <p:cNvSpPr txBox="1">
              <a:spLocks noChangeArrowheads="1"/>
            </p:cNvSpPr>
            <p:nvPr/>
          </p:nvSpPr>
          <p:spPr bwMode="gray">
            <a:xfrm>
              <a:off x="4375" y="1683"/>
              <a:ext cx="45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4778" name="Text Box 26"/>
            <p:cNvSpPr txBox="1">
              <a:spLocks noChangeArrowheads="1"/>
            </p:cNvSpPr>
            <p:nvPr/>
          </p:nvSpPr>
          <p:spPr bwMode="gray">
            <a:xfrm>
              <a:off x="4375" y="2019"/>
              <a:ext cx="45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74779" name="Text Box 27"/>
            <p:cNvSpPr txBox="1">
              <a:spLocks noChangeArrowheads="1"/>
            </p:cNvSpPr>
            <p:nvPr/>
          </p:nvSpPr>
          <p:spPr bwMode="gray">
            <a:xfrm>
              <a:off x="4375" y="2355"/>
              <a:ext cx="45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chemeClr val="bg1"/>
                  </a:solidFill>
                </a:rPr>
                <a:t>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sp>
        <p:nvSpPr>
          <p:cNvPr id="75779" name="Line 3"/>
          <p:cNvSpPr>
            <a:spLocks noChangeShapeType="1"/>
          </p:cNvSpPr>
          <p:nvPr/>
        </p:nvSpPr>
        <p:spPr bwMode="gray">
          <a:xfrm flipH="1">
            <a:off x="873125" y="5621338"/>
            <a:ext cx="16573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gray">
          <a:xfrm flipH="1">
            <a:off x="873125" y="4783138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gray">
          <a:xfrm flipH="1">
            <a:off x="873125" y="3952875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gray">
          <a:xfrm flipH="1">
            <a:off x="873125" y="3124200"/>
            <a:ext cx="416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gray">
          <a:xfrm flipH="1" flipV="1">
            <a:off x="873125" y="2282825"/>
            <a:ext cx="503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gray">
          <a:xfrm>
            <a:off x="1025525" y="2276475"/>
            <a:ext cx="0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gray">
          <a:xfrm>
            <a:off x="1025525" y="3148013"/>
            <a:ext cx="0" cy="817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gray">
          <a:xfrm>
            <a:off x="1025525" y="3965575"/>
            <a:ext cx="0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gray">
          <a:xfrm>
            <a:off x="1025525" y="4783138"/>
            <a:ext cx="0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gray">
          <a:xfrm>
            <a:off x="1177925" y="2600325"/>
            <a:ext cx="1449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Verdana" pitchFamily="34" charset="0"/>
              </a:rPr>
              <a:t>Add Your Text</a:t>
            </a:r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gray">
          <a:xfrm>
            <a:off x="1177925" y="3427413"/>
            <a:ext cx="1449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Verdana" pitchFamily="34" charset="0"/>
              </a:rPr>
              <a:t>Add Your Text</a:t>
            </a:r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gray">
          <a:xfrm>
            <a:off x="1177925" y="4291013"/>
            <a:ext cx="1449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Verdana" pitchFamily="34" charset="0"/>
              </a:rPr>
              <a:t>Add Your Text</a:t>
            </a:r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gray">
          <a:xfrm>
            <a:off x="1177925" y="5097463"/>
            <a:ext cx="1449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latin typeface="Verdana" pitchFamily="34" charset="0"/>
              </a:rPr>
              <a:t>Add Your Text</a:t>
            </a:r>
          </a:p>
        </p:txBody>
      </p:sp>
      <p:grpSp>
        <p:nvGrpSpPr>
          <p:cNvPr id="75792" name="Group 16"/>
          <p:cNvGrpSpPr>
            <a:grpSpLocks/>
          </p:cNvGrpSpPr>
          <p:nvPr/>
        </p:nvGrpSpPr>
        <p:grpSpPr bwMode="auto">
          <a:xfrm>
            <a:off x="2590800" y="2286000"/>
            <a:ext cx="5826125" cy="3343275"/>
            <a:chOff x="1514" y="1446"/>
            <a:chExt cx="3670" cy="2106"/>
          </a:xfrm>
        </p:grpSpPr>
        <p:sp>
          <p:nvSpPr>
            <p:cNvPr id="75793" name="Freeform 17"/>
            <p:cNvSpPr>
              <a:spLocks/>
            </p:cNvSpPr>
            <p:nvPr/>
          </p:nvSpPr>
          <p:spPr bwMode="gray">
            <a:xfrm>
              <a:off x="4817" y="1446"/>
              <a:ext cx="363" cy="533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4" name="Freeform 18"/>
            <p:cNvSpPr>
              <a:spLocks/>
            </p:cNvSpPr>
            <p:nvPr/>
          </p:nvSpPr>
          <p:spPr bwMode="gray">
            <a:xfrm>
              <a:off x="3078" y="1446"/>
              <a:ext cx="2106" cy="341"/>
            </a:xfrm>
            <a:custGeom>
              <a:avLst/>
              <a:gdLst/>
              <a:ahLst/>
              <a:cxnLst>
                <a:cxn ang="0">
                  <a:pos x="1478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1786" y="0"/>
                </a:cxn>
                <a:cxn ang="0">
                  <a:pos x="1478" y="284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5" name="Freeform 19"/>
            <p:cNvSpPr>
              <a:spLocks/>
            </p:cNvSpPr>
            <p:nvPr/>
          </p:nvSpPr>
          <p:spPr bwMode="gray">
            <a:xfrm>
              <a:off x="4452" y="1970"/>
              <a:ext cx="363" cy="530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2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6" name="Freeform 20"/>
            <p:cNvSpPr>
              <a:spLocks/>
            </p:cNvSpPr>
            <p:nvPr/>
          </p:nvSpPr>
          <p:spPr bwMode="gray">
            <a:xfrm>
              <a:off x="2555" y="1970"/>
              <a:ext cx="2264" cy="340"/>
            </a:xfrm>
            <a:custGeom>
              <a:avLst/>
              <a:gdLst/>
              <a:ahLst/>
              <a:cxnLst>
                <a:cxn ang="0">
                  <a:pos x="1612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1920" y="0"/>
                </a:cxn>
                <a:cxn ang="0">
                  <a:pos x="1612" y="284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chemeClr val="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7" name="Freeform 21"/>
            <p:cNvSpPr>
              <a:spLocks/>
            </p:cNvSpPr>
            <p:nvPr/>
          </p:nvSpPr>
          <p:spPr bwMode="gray">
            <a:xfrm>
              <a:off x="4086" y="2494"/>
              <a:ext cx="361" cy="532"/>
            </a:xfrm>
            <a:custGeom>
              <a:avLst/>
              <a:gdLst/>
              <a:ahLst/>
              <a:cxnLst>
                <a:cxn ang="0">
                  <a:pos x="306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6" y="0"/>
                </a:cxn>
                <a:cxn ang="0">
                  <a:pos x="306" y="122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8" name="Freeform 22"/>
            <p:cNvSpPr>
              <a:spLocks/>
            </p:cNvSpPr>
            <p:nvPr/>
          </p:nvSpPr>
          <p:spPr bwMode="gray">
            <a:xfrm>
              <a:off x="3722" y="3019"/>
              <a:ext cx="364" cy="533"/>
            </a:xfrm>
            <a:custGeom>
              <a:avLst/>
              <a:gdLst/>
              <a:ahLst/>
              <a:cxnLst>
                <a:cxn ang="0">
                  <a:pos x="308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2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tx1">
                    <a:gamma/>
                    <a:shade val="46275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9" name="Freeform 23"/>
            <p:cNvSpPr>
              <a:spLocks/>
            </p:cNvSpPr>
            <p:nvPr/>
          </p:nvSpPr>
          <p:spPr bwMode="gray">
            <a:xfrm>
              <a:off x="1515" y="3022"/>
              <a:ext cx="2571" cy="340"/>
            </a:xfrm>
            <a:custGeom>
              <a:avLst/>
              <a:gdLst/>
              <a:ahLst/>
              <a:cxnLst>
                <a:cxn ang="0">
                  <a:pos x="1872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2180" y="0"/>
                </a:cxn>
                <a:cxn ang="0">
                  <a:pos x="1872" y="284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0" name="Freeform 24"/>
            <p:cNvSpPr>
              <a:spLocks/>
            </p:cNvSpPr>
            <p:nvPr/>
          </p:nvSpPr>
          <p:spPr bwMode="gray">
            <a:xfrm>
              <a:off x="1888" y="1543"/>
              <a:ext cx="1158" cy="1715"/>
            </a:xfrm>
            <a:custGeom>
              <a:avLst/>
              <a:gdLst/>
              <a:ahLst/>
              <a:cxnLst>
                <a:cxn ang="0">
                  <a:pos x="12" y="2464"/>
                </a:cxn>
                <a:cxn ang="0">
                  <a:pos x="56" y="2120"/>
                </a:cxn>
                <a:cxn ang="0">
                  <a:pos x="124" y="1808"/>
                </a:cxn>
                <a:cxn ang="0">
                  <a:pos x="212" y="1524"/>
                </a:cxn>
                <a:cxn ang="0">
                  <a:pos x="316" y="1270"/>
                </a:cxn>
                <a:cxn ang="0">
                  <a:pos x="430" y="1044"/>
                </a:cxn>
                <a:cxn ang="0">
                  <a:pos x="550" y="846"/>
                </a:cxn>
                <a:cxn ang="0">
                  <a:pos x="672" y="674"/>
                </a:cxn>
                <a:cxn ang="0">
                  <a:pos x="792" y="528"/>
                </a:cxn>
                <a:cxn ang="0">
                  <a:pos x="906" y="408"/>
                </a:cxn>
                <a:cxn ang="0">
                  <a:pos x="1010" y="310"/>
                </a:cxn>
                <a:cxn ang="0">
                  <a:pos x="1096" y="236"/>
                </a:cxn>
                <a:cxn ang="0">
                  <a:pos x="1164" y="184"/>
                </a:cxn>
                <a:cxn ang="0">
                  <a:pos x="1208" y="154"/>
                </a:cxn>
                <a:cxn ang="0">
                  <a:pos x="1224" y="144"/>
                </a:cxn>
                <a:cxn ang="0">
                  <a:pos x="1728" y="56"/>
                </a:cxn>
                <a:cxn ang="0">
                  <a:pos x="1568" y="328"/>
                </a:cxn>
                <a:cxn ang="0">
                  <a:pos x="1554" y="332"/>
                </a:cxn>
                <a:cxn ang="0">
                  <a:pos x="1514" y="346"/>
                </a:cxn>
                <a:cxn ang="0">
                  <a:pos x="1452" y="370"/>
                </a:cxn>
                <a:cxn ang="0">
                  <a:pos x="1370" y="410"/>
                </a:cxn>
                <a:cxn ang="0">
                  <a:pos x="1270" y="466"/>
                </a:cxn>
                <a:cxn ang="0">
                  <a:pos x="1158" y="540"/>
                </a:cxn>
                <a:cxn ang="0">
                  <a:pos x="1034" y="636"/>
                </a:cxn>
                <a:cxn ang="0">
                  <a:pos x="904" y="756"/>
                </a:cxn>
                <a:cxn ang="0">
                  <a:pos x="770" y="900"/>
                </a:cxn>
                <a:cxn ang="0">
                  <a:pos x="632" y="1076"/>
                </a:cxn>
                <a:cxn ang="0">
                  <a:pos x="498" y="1280"/>
                </a:cxn>
                <a:cxn ang="0">
                  <a:pos x="370" y="1518"/>
                </a:cxn>
                <a:cxn ang="0">
                  <a:pos x="248" y="1792"/>
                </a:cxn>
                <a:cxn ang="0">
                  <a:pos x="138" y="2104"/>
                </a:cxn>
                <a:cxn ang="0">
                  <a:pos x="42" y="2456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D11364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1" name="Rectangle 25"/>
            <p:cNvSpPr>
              <a:spLocks noChangeArrowheads="1"/>
            </p:cNvSpPr>
            <p:nvPr/>
          </p:nvSpPr>
          <p:spPr bwMode="gray">
            <a:xfrm>
              <a:off x="3082" y="1787"/>
              <a:ext cx="1743" cy="192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shade val="72549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>
                  <a:solidFill>
                    <a:srgbClr val="FFFFFF"/>
                  </a:solidFill>
                  <a:latin typeface="Verdana" pitchFamily="34" charset="0"/>
                </a:rPr>
                <a:t>Add Your Text</a:t>
              </a:r>
            </a:p>
          </p:txBody>
        </p:sp>
        <p:sp>
          <p:nvSpPr>
            <p:cNvPr id="75802" name="Rectangle 26"/>
            <p:cNvSpPr>
              <a:spLocks noChangeArrowheads="1"/>
            </p:cNvSpPr>
            <p:nvPr/>
          </p:nvSpPr>
          <p:spPr bwMode="gray">
            <a:xfrm>
              <a:off x="2556" y="2310"/>
              <a:ext cx="1900" cy="188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72549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>
                  <a:solidFill>
                    <a:srgbClr val="FFFFFF"/>
                  </a:solidFill>
                  <a:latin typeface="Verdana" pitchFamily="34" charset="0"/>
                </a:rPr>
                <a:t>Add Your Text</a:t>
              </a:r>
            </a:p>
          </p:txBody>
        </p:sp>
        <p:sp>
          <p:nvSpPr>
            <p:cNvPr id="75803" name="Freeform 27"/>
            <p:cNvSpPr>
              <a:spLocks/>
            </p:cNvSpPr>
            <p:nvPr/>
          </p:nvSpPr>
          <p:spPr bwMode="gray">
            <a:xfrm>
              <a:off x="2036" y="2494"/>
              <a:ext cx="2415" cy="343"/>
            </a:xfrm>
            <a:custGeom>
              <a:avLst/>
              <a:gdLst/>
              <a:ahLst/>
              <a:cxnLst>
                <a:cxn ang="0">
                  <a:pos x="1742" y="286"/>
                </a:cxn>
                <a:cxn ang="0">
                  <a:pos x="0" y="286"/>
                </a:cxn>
                <a:cxn ang="0">
                  <a:pos x="446" y="0"/>
                </a:cxn>
                <a:cxn ang="0">
                  <a:pos x="2048" y="0"/>
                </a:cxn>
                <a:cxn ang="0">
                  <a:pos x="1742" y="286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4" name="Rectangle 28"/>
            <p:cNvSpPr>
              <a:spLocks noChangeArrowheads="1"/>
            </p:cNvSpPr>
            <p:nvPr/>
          </p:nvSpPr>
          <p:spPr bwMode="gray">
            <a:xfrm>
              <a:off x="2038" y="2836"/>
              <a:ext cx="2056" cy="188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72549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>
                  <a:solidFill>
                    <a:srgbClr val="FFFFFF"/>
                  </a:solidFill>
                  <a:latin typeface="Verdana" pitchFamily="34" charset="0"/>
                </a:rPr>
                <a:t>Add Your Text</a:t>
              </a:r>
            </a:p>
          </p:txBody>
        </p:sp>
        <p:sp>
          <p:nvSpPr>
            <p:cNvPr id="75805" name="Rectangle 29"/>
            <p:cNvSpPr>
              <a:spLocks noChangeArrowheads="1"/>
            </p:cNvSpPr>
            <p:nvPr/>
          </p:nvSpPr>
          <p:spPr bwMode="gray">
            <a:xfrm>
              <a:off x="1514" y="3363"/>
              <a:ext cx="2213" cy="187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72549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>
                  <a:solidFill>
                    <a:srgbClr val="FFFFFF"/>
                  </a:solidFill>
                  <a:latin typeface="Verdana" pitchFamily="34" charset="0"/>
                </a:rPr>
                <a:t>Add Your 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sp>
        <p:nvSpPr>
          <p:cNvPr id="76803" name="AutoShape 3"/>
          <p:cNvSpPr>
            <a:spLocks noChangeArrowheads="1"/>
          </p:cNvSpPr>
          <p:nvPr/>
        </p:nvSpPr>
        <p:spPr bwMode="ltGray">
          <a:xfrm>
            <a:off x="381000" y="1600200"/>
            <a:ext cx="5880100" cy="4495800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  <a:alpha val="2000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AutoShape 4"/>
          <p:cNvSpPr>
            <a:spLocks noChangeArrowheads="1"/>
          </p:cNvSpPr>
          <p:nvPr/>
        </p:nvSpPr>
        <p:spPr bwMode="blackWhite">
          <a:xfrm>
            <a:off x="914400" y="22098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</a:rPr>
              <a:t>Add Your Text</a:t>
            </a:r>
          </a:p>
        </p:txBody>
      </p:sp>
      <p:sp>
        <p:nvSpPr>
          <p:cNvPr id="76805" name="AutoShape 5"/>
          <p:cNvSpPr>
            <a:spLocks noChangeArrowheads="1"/>
          </p:cNvSpPr>
          <p:nvPr/>
        </p:nvSpPr>
        <p:spPr bwMode="blackWhite">
          <a:xfrm>
            <a:off x="914400" y="33528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</a:rPr>
              <a:t>Add Your Text</a:t>
            </a:r>
          </a:p>
        </p:txBody>
      </p:sp>
      <p:sp>
        <p:nvSpPr>
          <p:cNvPr id="76806" name="AutoShape 6"/>
          <p:cNvSpPr>
            <a:spLocks noChangeArrowheads="1"/>
          </p:cNvSpPr>
          <p:nvPr/>
        </p:nvSpPr>
        <p:spPr bwMode="blackWhite">
          <a:xfrm>
            <a:off x="914400" y="44958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</a:rPr>
              <a:t>Add Your Text</a:t>
            </a:r>
          </a:p>
        </p:txBody>
      </p:sp>
      <p:sp>
        <p:nvSpPr>
          <p:cNvPr id="76807" name="AutoShape 7"/>
          <p:cNvSpPr>
            <a:spLocks noChangeArrowheads="1"/>
          </p:cNvSpPr>
          <p:nvPr/>
        </p:nvSpPr>
        <p:spPr bwMode="auto">
          <a:xfrm>
            <a:off x="5880100" y="3276600"/>
            <a:ext cx="2514600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Add Your </a:t>
            </a:r>
          </a:p>
          <a:p>
            <a:pPr algn="ctr"/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3186" name="AutoShape 2"/>
          <p:cNvSpPr>
            <a:spLocks noChangeArrowheads="1"/>
          </p:cNvSpPr>
          <p:nvPr/>
        </p:nvSpPr>
        <p:spPr bwMode="auto">
          <a:xfrm>
            <a:off x="3722688" y="3657600"/>
            <a:ext cx="1839912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sz="1400">
                <a:solidFill>
                  <a:schemeClr val="tx2"/>
                </a:solidFill>
                <a:latin typeface="Verdana" pitchFamily="34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93187" name="AutoShape 3"/>
          <p:cNvSpPr>
            <a:spLocks noChangeArrowheads="1"/>
          </p:cNvSpPr>
          <p:nvPr/>
        </p:nvSpPr>
        <p:spPr bwMode="auto">
          <a:xfrm>
            <a:off x="1219200" y="3657600"/>
            <a:ext cx="1828800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sz="1400">
                <a:solidFill>
                  <a:schemeClr val="tx2"/>
                </a:solidFill>
                <a:latin typeface="Verdana" pitchFamily="34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93188" name="AutoShape 4"/>
          <p:cNvSpPr>
            <a:spLocks noChangeArrowheads="1"/>
          </p:cNvSpPr>
          <p:nvPr/>
        </p:nvSpPr>
        <p:spPr bwMode="auto">
          <a:xfrm>
            <a:off x="6248400" y="3657600"/>
            <a:ext cx="1752600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sz="1400">
                <a:solidFill>
                  <a:schemeClr val="tx2"/>
                </a:solidFill>
                <a:latin typeface="Verdana" pitchFamily="34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sp>
        <p:nvSpPr>
          <p:cNvPr id="93190" name="AutoShape 6"/>
          <p:cNvSpPr>
            <a:spLocks noChangeArrowheads="1"/>
          </p:cNvSpPr>
          <p:nvPr/>
        </p:nvSpPr>
        <p:spPr bwMode="gray">
          <a:xfrm>
            <a:off x="3151188" y="2452688"/>
            <a:ext cx="400050" cy="449262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91" name="AutoShape 7"/>
          <p:cNvSpPr>
            <a:spLocks noChangeArrowheads="1"/>
          </p:cNvSpPr>
          <p:nvPr/>
        </p:nvSpPr>
        <p:spPr bwMode="gray">
          <a:xfrm>
            <a:off x="5613400" y="2452688"/>
            <a:ext cx="398463" cy="449262"/>
          </a:xfrm>
          <a:prstGeom prst="chevron">
            <a:avLst>
              <a:gd name="adj" fmla="val 52514"/>
            </a:avLst>
          </a:prstGeom>
          <a:solidFill>
            <a:schemeClr val="hlink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92" name="Oval 8"/>
          <p:cNvSpPr>
            <a:spLocks noChangeArrowheads="1"/>
          </p:cNvSpPr>
          <p:nvPr/>
        </p:nvSpPr>
        <p:spPr bwMode="gray">
          <a:xfrm>
            <a:off x="6221413" y="1833563"/>
            <a:ext cx="1703387" cy="1687512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3" name="Oval 9"/>
          <p:cNvSpPr>
            <a:spLocks noChangeArrowheads="1"/>
          </p:cNvSpPr>
          <p:nvPr/>
        </p:nvSpPr>
        <p:spPr bwMode="gray">
          <a:xfrm>
            <a:off x="6221413" y="1833563"/>
            <a:ext cx="1703387" cy="1687512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gray">
          <a:xfrm>
            <a:off x="6332538" y="1944688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5" name="Oval 11"/>
          <p:cNvSpPr>
            <a:spLocks noChangeArrowheads="1"/>
          </p:cNvSpPr>
          <p:nvPr/>
        </p:nvSpPr>
        <p:spPr bwMode="gray">
          <a:xfrm>
            <a:off x="6357938" y="1952625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6" name="Oval 12"/>
          <p:cNvSpPr>
            <a:spLocks noChangeArrowheads="1"/>
          </p:cNvSpPr>
          <p:nvPr/>
        </p:nvSpPr>
        <p:spPr bwMode="gray">
          <a:xfrm>
            <a:off x="6411913" y="2016125"/>
            <a:ext cx="1335087" cy="1320800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7" name="Oval 13"/>
          <p:cNvSpPr>
            <a:spLocks noChangeArrowheads="1"/>
          </p:cNvSpPr>
          <p:nvPr/>
        </p:nvSpPr>
        <p:spPr bwMode="gray">
          <a:xfrm>
            <a:off x="1295400" y="1828800"/>
            <a:ext cx="1703388" cy="1687513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8" name="Oval 14"/>
          <p:cNvSpPr>
            <a:spLocks noChangeArrowheads="1"/>
          </p:cNvSpPr>
          <p:nvPr/>
        </p:nvSpPr>
        <p:spPr bwMode="gray">
          <a:xfrm>
            <a:off x="1295400" y="1828800"/>
            <a:ext cx="1703388" cy="1687513"/>
          </a:xfrm>
          <a:prstGeom prst="ellipse">
            <a:avLst/>
          </a:prstGeom>
          <a:gradFill rotWithShape="1">
            <a:gsLst>
              <a:gs pos="0">
                <a:schemeClr val="folHlink">
                  <a:alpha val="32001"/>
                </a:schemeClr>
              </a:gs>
              <a:gs pos="100000">
                <a:schemeClr val="fol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9" name="Oval 15"/>
          <p:cNvSpPr>
            <a:spLocks noChangeArrowheads="1"/>
          </p:cNvSpPr>
          <p:nvPr/>
        </p:nvSpPr>
        <p:spPr bwMode="gray">
          <a:xfrm>
            <a:off x="1406525" y="1938338"/>
            <a:ext cx="1481138" cy="1466850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54118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00" name="Oval 16"/>
          <p:cNvSpPr>
            <a:spLocks noChangeArrowheads="1"/>
          </p:cNvSpPr>
          <p:nvPr/>
        </p:nvSpPr>
        <p:spPr bwMode="gray">
          <a:xfrm>
            <a:off x="1408113" y="1941513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63529"/>
                  <a:invGamma/>
                </a:schemeClr>
              </a:gs>
              <a:gs pos="100000">
                <a:schemeClr val="folHlink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01" name="Oval 17"/>
          <p:cNvSpPr>
            <a:spLocks noChangeArrowheads="1"/>
          </p:cNvSpPr>
          <p:nvPr/>
        </p:nvSpPr>
        <p:spPr bwMode="gray">
          <a:xfrm>
            <a:off x="1481138" y="2012950"/>
            <a:ext cx="1333500" cy="1320800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3202" name="Group 18"/>
          <p:cNvGrpSpPr>
            <a:grpSpLocks/>
          </p:cNvGrpSpPr>
          <p:nvPr/>
        </p:nvGrpSpPr>
        <p:grpSpPr bwMode="auto">
          <a:xfrm>
            <a:off x="1501775" y="2032000"/>
            <a:ext cx="1290638" cy="1277938"/>
            <a:chOff x="4166" y="1706"/>
            <a:chExt cx="1252" cy="1252"/>
          </a:xfrm>
        </p:grpSpPr>
        <p:sp>
          <p:nvSpPr>
            <p:cNvPr id="93203" name="Oval 19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04" name="Oval 20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05" name="Oval 21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06" name="Oval 22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93207" name="Oval 23"/>
          <p:cNvSpPr>
            <a:spLocks noChangeArrowheads="1"/>
          </p:cNvSpPr>
          <p:nvPr/>
        </p:nvSpPr>
        <p:spPr bwMode="gray">
          <a:xfrm>
            <a:off x="3759200" y="1833563"/>
            <a:ext cx="1703388" cy="168751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208" name="Oval 24"/>
          <p:cNvSpPr>
            <a:spLocks noChangeArrowheads="1"/>
          </p:cNvSpPr>
          <p:nvPr/>
        </p:nvSpPr>
        <p:spPr bwMode="gray">
          <a:xfrm>
            <a:off x="3759200" y="1833563"/>
            <a:ext cx="1703388" cy="1687512"/>
          </a:xfrm>
          <a:prstGeom prst="ellipse">
            <a:avLst/>
          </a:prstGeom>
          <a:gradFill rotWithShape="1">
            <a:gsLst>
              <a:gs pos="0">
                <a:schemeClr val="accent1">
                  <a:alpha val="32001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209" name="Oval 25"/>
          <p:cNvSpPr>
            <a:spLocks noChangeArrowheads="1"/>
          </p:cNvSpPr>
          <p:nvPr/>
        </p:nvSpPr>
        <p:spPr bwMode="gray">
          <a:xfrm>
            <a:off x="3870325" y="1944688"/>
            <a:ext cx="1481138" cy="14668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411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10" name="Oval 26"/>
          <p:cNvSpPr>
            <a:spLocks noChangeArrowheads="1"/>
          </p:cNvSpPr>
          <p:nvPr/>
        </p:nvSpPr>
        <p:spPr bwMode="gray">
          <a:xfrm>
            <a:off x="3871913" y="1946275"/>
            <a:ext cx="1481137" cy="14668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63529"/>
                  <a:invGamma/>
                </a:schemeClr>
              </a:gs>
              <a:gs pos="100000">
                <a:schemeClr val="accent1">
                  <a:alpha val="0"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11" name="Oval 27"/>
          <p:cNvSpPr>
            <a:spLocks noChangeArrowheads="1"/>
          </p:cNvSpPr>
          <p:nvPr/>
        </p:nvSpPr>
        <p:spPr bwMode="gray">
          <a:xfrm>
            <a:off x="3943350" y="2016125"/>
            <a:ext cx="1333500" cy="1320800"/>
          </a:xfrm>
          <a:prstGeom prst="ellipse">
            <a:avLst/>
          </a:prstGeom>
          <a:solidFill>
            <a:srgbClr val="333333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3212" name="Group 28"/>
          <p:cNvGrpSpPr>
            <a:grpSpLocks/>
          </p:cNvGrpSpPr>
          <p:nvPr/>
        </p:nvGrpSpPr>
        <p:grpSpPr bwMode="auto">
          <a:xfrm>
            <a:off x="3965575" y="2032000"/>
            <a:ext cx="1290638" cy="1277938"/>
            <a:chOff x="4166" y="1706"/>
            <a:chExt cx="1252" cy="1252"/>
          </a:xfrm>
        </p:grpSpPr>
        <p:sp>
          <p:nvSpPr>
            <p:cNvPr id="93213" name="Oval 29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14" name="Oval 30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15" name="Oval 31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16" name="Oval 32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93217" name="Group 33"/>
          <p:cNvGrpSpPr>
            <a:grpSpLocks/>
          </p:cNvGrpSpPr>
          <p:nvPr/>
        </p:nvGrpSpPr>
        <p:grpSpPr bwMode="auto">
          <a:xfrm>
            <a:off x="6435725" y="2032000"/>
            <a:ext cx="1292225" cy="1277938"/>
            <a:chOff x="4166" y="1706"/>
            <a:chExt cx="1252" cy="1252"/>
          </a:xfrm>
        </p:grpSpPr>
        <p:sp>
          <p:nvSpPr>
            <p:cNvPr id="93218" name="Oval 34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19" name="Oval 35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20" name="Oval 36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3221" name="Oval 37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93222" name="Text Box 38"/>
          <p:cNvSpPr txBox="1">
            <a:spLocks noChangeArrowheads="1"/>
          </p:cNvSpPr>
          <p:nvPr/>
        </p:nvSpPr>
        <p:spPr bwMode="gray">
          <a:xfrm>
            <a:off x="1763713" y="2505075"/>
            <a:ext cx="7762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93223" name="Text Box 39"/>
          <p:cNvSpPr txBox="1">
            <a:spLocks noChangeArrowheads="1"/>
          </p:cNvSpPr>
          <p:nvPr/>
        </p:nvSpPr>
        <p:spPr bwMode="gray">
          <a:xfrm>
            <a:off x="4232275" y="2505075"/>
            <a:ext cx="7762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00"/>
                </a:solidFill>
              </a:rPr>
              <a:t>Text</a:t>
            </a:r>
          </a:p>
        </p:txBody>
      </p:sp>
      <p:sp>
        <p:nvSpPr>
          <p:cNvPr id="93224" name="Text Box 40"/>
          <p:cNvSpPr txBox="1">
            <a:spLocks noChangeArrowheads="1"/>
          </p:cNvSpPr>
          <p:nvPr/>
        </p:nvSpPr>
        <p:spPr bwMode="gray">
          <a:xfrm>
            <a:off x="6699250" y="2505075"/>
            <a:ext cx="7762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00"/>
                </a:solidFill>
              </a:rPr>
              <a:t>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sp>
        <p:nvSpPr>
          <p:cNvPr id="95235" name="Freeform 3"/>
          <p:cNvSpPr>
            <a:spLocks noEditPoints="1"/>
          </p:cNvSpPr>
          <p:nvPr/>
        </p:nvSpPr>
        <p:spPr bwMode="gray">
          <a:xfrm>
            <a:off x="1066800" y="1905000"/>
            <a:ext cx="5943600" cy="4038600"/>
          </a:xfrm>
          <a:custGeom>
            <a:avLst/>
            <a:gdLst/>
            <a:ahLst/>
            <a:cxnLst>
              <a:cxn ang="0">
                <a:pos x="1092" y="50"/>
              </a:cxn>
              <a:cxn ang="0">
                <a:pos x="822" y="168"/>
              </a:cxn>
              <a:cxn ang="0">
                <a:pos x="594" y="300"/>
              </a:cxn>
              <a:cxn ang="0">
                <a:pos x="406" y="446"/>
              </a:cxn>
              <a:cxn ang="0">
                <a:pos x="254" y="604"/>
              </a:cxn>
              <a:cxn ang="0">
                <a:pos x="140" y="772"/>
              </a:cxn>
              <a:cxn ang="0">
                <a:pos x="60" y="944"/>
              </a:cxn>
              <a:cxn ang="0">
                <a:pos x="14" y="1122"/>
              </a:cxn>
              <a:cxn ang="0">
                <a:pos x="0" y="1300"/>
              </a:cxn>
              <a:cxn ang="0">
                <a:pos x="18" y="1476"/>
              </a:cxn>
              <a:cxn ang="0">
                <a:pos x="64" y="1650"/>
              </a:cxn>
              <a:cxn ang="0">
                <a:pos x="138" y="1818"/>
              </a:cxn>
              <a:cxn ang="0">
                <a:pos x="238" y="1978"/>
              </a:cxn>
              <a:cxn ang="0">
                <a:pos x="364" y="2126"/>
              </a:cxn>
              <a:cxn ang="0">
                <a:pos x="512" y="2262"/>
              </a:cxn>
              <a:cxn ang="0">
                <a:pos x="684" y="2382"/>
              </a:cxn>
              <a:cxn ang="0">
                <a:pos x="874" y="2484"/>
              </a:cxn>
              <a:cxn ang="0">
                <a:pos x="1086" y="2564"/>
              </a:cxn>
              <a:cxn ang="0">
                <a:pos x="1314" y="2622"/>
              </a:cxn>
              <a:cxn ang="0">
                <a:pos x="1558" y="2654"/>
              </a:cxn>
              <a:cxn ang="0">
                <a:pos x="1818" y="2658"/>
              </a:cxn>
              <a:cxn ang="0">
                <a:pos x="2090" y="2632"/>
              </a:cxn>
              <a:cxn ang="0">
                <a:pos x="2374" y="2574"/>
              </a:cxn>
              <a:cxn ang="0">
                <a:pos x="2544" y="2912"/>
              </a:cxn>
              <a:cxn ang="0">
                <a:pos x="1868" y="1552"/>
              </a:cxn>
              <a:cxn ang="0">
                <a:pos x="1956" y="1914"/>
              </a:cxn>
              <a:cxn ang="0">
                <a:pos x="1788" y="1936"/>
              </a:cxn>
              <a:cxn ang="0">
                <a:pos x="1616" y="1934"/>
              </a:cxn>
              <a:cxn ang="0">
                <a:pos x="1442" y="1912"/>
              </a:cxn>
              <a:cxn ang="0">
                <a:pos x="1272" y="1872"/>
              </a:cxn>
              <a:cxn ang="0">
                <a:pos x="1108" y="1812"/>
              </a:cxn>
              <a:cxn ang="0">
                <a:pos x="952" y="1736"/>
              </a:cxn>
              <a:cxn ang="0">
                <a:pos x="810" y="1646"/>
              </a:cxn>
              <a:cxn ang="0">
                <a:pos x="684" y="1542"/>
              </a:cxn>
              <a:cxn ang="0">
                <a:pos x="578" y="1428"/>
              </a:cxn>
              <a:cxn ang="0">
                <a:pos x="494" y="1304"/>
              </a:cxn>
              <a:cxn ang="0">
                <a:pos x="438" y="1170"/>
              </a:cxn>
              <a:cxn ang="0">
                <a:pos x="410" y="1032"/>
              </a:cxn>
              <a:cxn ang="0">
                <a:pos x="416" y="888"/>
              </a:cxn>
              <a:cxn ang="0">
                <a:pos x="460" y="742"/>
              </a:cxn>
              <a:cxn ang="0">
                <a:pos x="544" y="592"/>
              </a:cxn>
              <a:cxn ang="0">
                <a:pos x="670" y="444"/>
              </a:cxn>
              <a:cxn ang="0">
                <a:pos x="844" y="298"/>
              </a:cxn>
              <a:cxn ang="0">
                <a:pos x="1070" y="154"/>
              </a:cxn>
              <a:cxn ang="0">
                <a:pos x="1348" y="16"/>
              </a:cxn>
              <a:cxn ang="0">
                <a:pos x="1244" y="0"/>
              </a:cxn>
              <a:cxn ang="0">
                <a:pos x="2820" y="1934"/>
              </a:cxn>
              <a:cxn ang="0">
                <a:pos x="2820" y="1934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  <a:effectLst>
            <a:outerShdw dist="206741" dir="8249373" algn="ctr" rotWithShape="0">
              <a:srgbClr val="C1D1D3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5264" name="Text Box 32"/>
          <p:cNvSpPr txBox="1">
            <a:spLocks noChangeArrowheads="1"/>
          </p:cNvSpPr>
          <p:nvPr/>
        </p:nvSpPr>
        <p:spPr bwMode="auto">
          <a:xfrm>
            <a:off x="5791200" y="3657600"/>
            <a:ext cx="2667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Add Your Title</a:t>
            </a:r>
            <a:endParaRPr lang="en-US" sz="2800"/>
          </a:p>
        </p:txBody>
      </p:sp>
      <p:grpSp>
        <p:nvGrpSpPr>
          <p:cNvPr id="95266" name="Group 34"/>
          <p:cNvGrpSpPr>
            <a:grpSpLocks/>
          </p:cNvGrpSpPr>
          <p:nvPr/>
        </p:nvGrpSpPr>
        <p:grpSpPr bwMode="auto">
          <a:xfrm>
            <a:off x="1219200" y="1447800"/>
            <a:ext cx="3657600" cy="4038600"/>
            <a:chOff x="816" y="1152"/>
            <a:chExt cx="2304" cy="2544"/>
          </a:xfrm>
        </p:grpSpPr>
        <p:sp>
          <p:nvSpPr>
            <p:cNvPr id="95267" name="Oval 35"/>
            <p:cNvSpPr>
              <a:spLocks noChangeArrowheads="1"/>
            </p:cNvSpPr>
            <p:nvPr/>
          </p:nvSpPr>
          <p:spPr bwMode="gray">
            <a:xfrm rot="-723406">
              <a:off x="2089" y="3276"/>
              <a:ext cx="906" cy="420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8" name="Oval 36"/>
            <p:cNvSpPr>
              <a:spLocks noChangeArrowheads="1"/>
            </p:cNvSpPr>
            <p:nvPr/>
          </p:nvSpPr>
          <p:spPr bwMode="gray">
            <a:xfrm>
              <a:off x="2046" y="2508"/>
              <a:ext cx="1074" cy="107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69" name="Oval 37"/>
            <p:cNvSpPr>
              <a:spLocks noChangeArrowheads="1"/>
            </p:cNvSpPr>
            <p:nvPr/>
          </p:nvSpPr>
          <p:spPr bwMode="gray">
            <a:xfrm>
              <a:off x="2059" y="2514"/>
              <a:ext cx="1049" cy="104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70" name="Oval 38"/>
            <p:cNvSpPr>
              <a:spLocks noChangeArrowheads="1"/>
            </p:cNvSpPr>
            <p:nvPr/>
          </p:nvSpPr>
          <p:spPr bwMode="gray">
            <a:xfrm>
              <a:off x="2070" y="2524"/>
              <a:ext cx="998" cy="98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71" name="Oval 39"/>
            <p:cNvSpPr>
              <a:spLocks noChangeArrowheads="1"/>
            </p:cNvSpPr>
            <p:nvPr/>
          </p:nvSpPr>
          <p:spPr bwMode="gray">
            <a:xfrm>
              <a:off x="2128" y="2552"/>
              <a:ext cx="888" cy="79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72" name="Text Box 40"/>
            <p:cNvSpPr txBox="1">
              <a:spLocks noChangeArrowheads="1"/>
            </p:cNvSpPr>
            <p:nvPr/>
          </p:nvSpPr>
          <p:spPr bwMode="gray">
            <a:xfrm>
              <a:off x="2308" y="2903"/>
              <a:ext cx="552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>
                  <a:solidFill>
                    <a:srgbClr val="000000"/>
                  </a:solidFill>
                </a:rPr>
                <a:t>Text</a:t>
              </a:r>
              <a:endParaRPr lang="en-US"/>
            </a:p>
          </p:txBody>
        </p:sp>
        <p:sp>
          <p:nvSpPr>
            <p:cNvPr id="95273" name="Oval 41"/>
            <p:cNvSpPr>
              <a:spLocks noChangeArrowheads="1"/>
            </p:cNvSpPr>
            <p:nvPr/>
          </p:nvSpPr>
          <p:spPr bwMode="gray">
            <a:xfrm rot="-772996">
              <a:off x="928" y="2892"/>
              <a:ext cx="714" cy="384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274" name="Group 42"/>
            <p:cNvGrpSpPr>
              <a:grpSpLocks/>
            </p:cNvGrpSpPr>
            <p:nvPr/>
          </p:nvGrpSpPr>
          <p:grpSpPr bwMode="auto">
            <a:xfrm>
              <a:off x="880" y="2268"/>
              <a:ext cx="864" cy="908"/>
              <a:chOff x="732" y="2112"/>
              <a:chExt cx="842" cy="860"/>
            </a:xfrm>
          </p:grpSpPr>
          <p:sp>
            <p:nvSpPr>
              <p:cNvPr id="95275" name="Oval 43"/>
              <p:cNvSpPr>
                <a:spLocks noChangeArrowheads="1"/>
              </p:cNvSpPr>
              <p:nvPr/>
            </p:nvSpPr>
            <p:spPr bwMode="gray">
              <a:xfrm>
                <a:off x="732" y="2112"/>
                <a:ext cx="842" cy="8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5276" name="Oval 44"/>
              <p:cNvSpPr>
                <a:spLocks noChangeArrowheads="1"/>
              </p:cNvSpPr>
              <p:nvPr/>
            </p:nvSpPr>
            <p:spPr bwMode="gray">
              <a:xfrm>
                <a:off x="743" y="2117"/>
                <a:ext cx="821" cy="83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5277" name="Oval 45"/>
              <p:cNvSpPr>
                <a:spLocks noChangeArrowheads="1"/>
              </p:cNvSpPr>
              <p:nvPr/>
            </p:nvSpPr>
            <p:spPr bwMode="gray">
              <a:xfrm>
                <a:off x="751" y="2125"/>
                <a:ext cx="781" cy="78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5278" name="Oval 46"/>
              <p:cNvSpPr>
                <a:spLocks noChangeArrowheads="1"/>
              </p:cNvSpPr>
              <p:nvPr/>
            </p:nvSpPr>
            <p:spPr bwMode="gray">
              <a:xfrm>
                <a:off x="795" y="2147"/>
                <a:ext cx="695" cy="63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5279" name="Text Box 47"/>
              <p:cNvSpPr txBox="1">
                <a:spLocks noChangeArrowheads="1"/>
              </p:cNvSpPr>
              <p:nvPr/>
            </p:nvSpPr>
            <p:spPr bwMode="gray">
              <a:xfrm>
                <a:off x="904" y="2414"/>
                <a:ext cx="476" cy="27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solidFill>
                      <a:srgbClr val="000000"/>
                    </a:solidFill>
                  </a:rPr>
                  <a:t>Text</a:t>
                </a:r>
                <a:endParaRPr lang="en-US"/>
              </a:p>
            </p:txBody>
          </p:sp>
        </p:grpSp>
        <p:sp>
          <p:nvSpPr>
            <p:cNvPr id="95280" name="Oval 48"/>
            <p:cNvSpPr>
              <a:spLocks noChangeArrowheads="1"/>
            </p:cNvSpPr>
            <p:nvPr/>
          </p:nvSpPr>
          <p:spPr bwMode="gray">
            <a:xfrm>
              <a:off x="816" y="1786"/>
              <a:ext cx="576" cy="336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81" name="Oval 49"/>
            <p:cNvSpPr>
              <a:spLocks noChangeArrowheads="1"/>
            </p:cNvSpPr>
            <p:nvPr/>
          </p:nvSpPr>
          <p:spPr bwMode="gray">
            <a:xfrm>
              <a:off x="864" y="1404"/>
              <a:ext cx="645" cy="6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82" name="Oval 50"/>
            <p:cNvSpPr>
              <a:spLocks noChangeArrowheads="1"/>
            </p:cNvSpPr>
            <p:nvPr/>
          </p:nvSpPr>
          <p:spPr bwMode="gray">
            <a:xfrm>
              <a:off x="872" y="1407"/>
              <a:ext cx="630" cy="63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83" name="Oval 51"/>
            <p:cNvSpPr>
              <a:spLocks noChangeArrowheads="1"/>
            </p:cNvSpPr>
            <p:nvPr/>
          </p:nvSpPr>
          <p:spPr bwMode="gray">
            <a:xfrm>
              <a:off x="879" y="1414"/>
              <a:ext cx="599" cy="58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84" name="Oval 52"/>
            <p:cNvSpPr>
              <a:spLocks noChangeArrowheads="1"/>
            </p:cNvSpPr>
            <p:nvPr/>
          </p:nvSpPr>
          <p:spPr bwMode="gray">
            <a:xfrm>
              <a:off x="913" y="1430"/>
              <a:ext cx="534" cy="4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85" name="Text Box 53"/>
            <p:cNvSpPr txBox="1">
              <a:spLocks noChangeArrowheads="1"/>
            </p:cNvSpPr>
            <p:nvPr/>
          </p:nvSpPr>
          <p:spPr bwMode="gray">
            <a:xfrm>
              <a:off x="987" y="1624"/>
              <a:ext cx="4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Text</a:t>
              </a:r>
              <a:endParaRPr lang="en-US"/>
            </a:p>
          </p:txBody>
        </p:sp>
        <p:sp>
          <p:nvSpPr>
            <p:cNvPr id="95286" name="Oval 54"/>
            <p:cNvSpPr>
              <a:spLocks noChangeArrowheads="1"/>
            </p:cNvSpPr>
            <p:nvPr/>
          </p:nvSpPr>
          <p:spPr bwMode="gray">
            <a:xfrm>
              <a:off x="1614" y="1488"/>
              <a:ext cx="432" cy="144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87" name="Oval 55"/>
            <p:cNvSpPr>
              <a:spLocks noChangeArrowheads="1"/>
            </p:cNvSpPr>
            <p:nvPr/>
          </p:nvSpPr>
          <p:spPr bwMode="gray">
            <a:xfrm>
              <a:off x="1691" y="1152"/>
              <a:ext cx="430" cy="43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88" name="Oval 56"/>
            <p:cNvSpPr>
              <a:spLocks noChangeArrowheads="1"/>
            </p:cNvSpPr>
            <p:nvPr/>
          </p:nvSpPr>
          <p:spPr bwMode="gray">
            <a:xfrm>
              <a:off x="1697" y="1154"/>
              <a:ext cx="419" cy="42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89" name="Oval 57"/>
            <p:cNvSpPr>
              <a:spLocks noChangeArrowheads="1"/>
            </p:cNvSpPr>
            <p:nvPr/>
          </p:nvSpPr>
          <p:spPr bwMode="gray">
            <a:xfrm>
              <a:off x="1701" y="1158"/>
              <a:ext cx="399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90" name="Oval 58"/>
            <p:cNvSpPr>
              <a:spLocks noChangeArrowheads="1"/>
            </p:cNvSpPr>
            <p:nvPr/>
          </p:nvSpPr>
          <p:spPr bwMode="gray">
            <a:xfrm>
              <a:off x="1724" y="1170"/>
              <a:ext cx="355" cy="31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291" name="Text Box 59"/>
            <p:cNvSpPr txBox="1">
              <a:spLocks noChangeArrowheads="1"/>
            </p:cNvSpPr>
            <p:nvPr/>
          </p:nvSpPr>
          <p:spPr bwMode="gray">
            <a:xfrm>
              <a:off x="1735" y="1293"/>
              <a:ext cx="345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>
                  <a:solidFill>
                    <a:srgbClr val="000000"/>
                  </a:solidFill>
                </a:rPr>
                <a:t>Text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5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Cycle Diagram</a:t>
            </a:r>
          </a:p>
        </p:txBody>
      </p:sp>
      <p:grpSp>
        <p:nvGrpSpPr>
          <p:cNvPr id="94260" name="Group 52"/>
          <p:cNvGrpSpPr>
            <a:grpSpLocks/>
          </p:cNvGrpSpPr>
          <p:nvPr/>
        </p:nvGrpSpPr>
        <p:grpSpPr bwMode="auto">
          <a:xfrm>
            <a:off x="685800" y="1447800"/>
            <a:ext cx="7848600" cy="4419600"/>
            <a:chOff x="288" y="873"/>
            <a:chExt cx="5280" cy="2967"/>
          </a:xfrm>
        </p:grpSpPr>
        <p:sp>
          <p:nvSpPr>
            <p:cNvPr id="94261" name="Oval 53"/>
            <p:cNvSpPr>
              <a:spLocks noChangeArrowheads="1"/>
            </p:cNvSpPr>
            <p:nvPr/>
          </p:nvSpPr>
          <p:spPr bwMode="auto">
            <a:xfrm>
              <a:off x="1632" y="1344"/>
              <a:ext cx="2544" cy="2496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262" name="Group 54"/>
            <p:cNvGrpSpPr>
              <a:grpSpLocks/>
            </p:cNvGrpSpPr>
            <p:nvPr/>
          </p:nvGrpSpPr>
          <p:grpSpPr bwMode="auto">
            <a:xfrm>
              <a:off x="2256" y="1968"/>
              <a:ext cx="1296" cy="1344"/>
              <a:chOff x="2016" y="1920"/>
              <a:chExt cx="1680" cy="1680"/>
            </a:xfrm>
          </p:grpSpPr>
          <p:sp>
            <p:nvSpPr>
              <p:cNvPr id="94263" name="Oval 5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F6600"/>
                  </a:gs>
                  <a:gs pos="100000">
                    <a:srgbClr val="FF6600">
                      <a:gamma/>
                      <a:shade val="45490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64" name="Freeform 56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6600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265" name="Text Box 57"/>
            <p:cNvSpPr txBox="1">
              <a:spLocks noChangeArrowheads="1"/>
            </p:cNvSpPr>
            <p:nvPr/>
          </p:nvSpPr>
          <p:spPr bwMode="gray">
            <a:xfrm>
              <a:off x="2458" y="2496"/>
              <a:ext cx="94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Concept</a:t>
              </a:r>
            </a:p>
          </p:txBody>
        </p:sp>
        <p:grpSp>
          <p:nvGrpSpPr>
            <p:cNvPr id="94266" name="Group 58"/>
            <p:cNvGrpSpPr>
              <a:grpSpLocks/>
            </p:cNvGrpSpPr>
            <p:nvPr/>
          </p:nvGrpSpPr>
          <p:grpSpPr bwMode="auto">
            <a:xfrm>
              <a:off x="2640" y="1104"/>
              <a:ext cx="432" cy="415"/>
              <a:chOff x="2640" y="1088"/>
              <a:chExt cx="432" cy="415"/>
            </a:xfrm>
          </p:grpSpPr>
          <p:grpSp>
            <p:nvGrpSpPr>
              <p:cNvPr id="94267" name="Group 59"/>
              <p:cNvGrpSpPr>
                <a:grpSpLocks/>
              </p:cNvGrpSpPr>
              <p:nvPr/>
            </p:nvGrpSpPr>
            <p:grpSpPr bwMode="auto">
              <a:xfrm>
                <a:off x="2640" y="1088"/>
                <a:ext cx="432" cy="415"/>
                <a:chOff x="2016" y="1920"/>
                <a:chExt cx="1680" cy="1680"/>
              </a:xfrm>
            </p:grpSpPr>
            <p:sp>
              <p:nvSpPr>
                <p:cNvPr id="94268" name="Oval 60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2353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69" name="Freeform 61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70" name="Text Box 62"/>
              <p:cNvSpPr txBox="1">
                <a:spLocks noChangeArrowheads="1"/>
              </p:cNvSpPr>
              <p:nvPr/>
            </p:nvSpPr>
            <p:spPr bwMode="gray">
              <a:xfrm>
                <a:off x="2726" y="1152"/>
                <a:ext cx="280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B</a:t>
                </a:r>
              </a:p>
            </p:txBody>
          </p:sp>
        </p:grpSp>
        <p:grpSp>
          <p:nvGrpSpPr>
            <p:cNvPr id="94271" name="Group 63"/>
            <p:cNvGrpSpPr>
              <a:grpSpLocks/>
            </p:cNvGrpSpPr>
            <p:nvPr/>
          </p:nvGrpSpPr>
          <p:grpSpPr bwMode="auto">
            <a:xfrm>
              <a:off x="2236" y="3191"/>
              <a:ext cx="201" cy="176"/>
              <a:chOff x="2236" y="3191"/>
              <a:chExt cx="201" cy="176"/>
            </a:xfrm>
          </p:grpSpPr>
          <p:sp>
            <p:nvSpPr>
              <p:cNvPr id="94272" name="Oval 64"/>
              <p:cNvSpPr>
                <a:spLocks noChangeArrowheads="1"/>
              </p:cNvSpPr>
              <p:nvPr/>
            </p:nvSpPr>
            <p:spPr bwMode="gray">
              <a:xfrm rot="18227093">
                <a:off x="2239" y="3282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73" name="Oval 65"/>
              <p:cNvSpPr>
                <a:spLocks noChangeArrowheads="1"/>
              </p:cNvSpPr>
              <p:nvPr/>
            </p:nvSpPr>
            <p:spPr bwMode="gray">
              <a:xfrm rot="18227093">
                <a:off x="2353" y="3188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274" name="Group 66"/>
            <p:cNvGrpSpPr>
              <a:grpSpLocks/>
            </p:cNvGrpSpPr>
            <p:nvPr/>
          </p:nvGrpSpPr>
          <p:grpSpPr bwMode="auto">
            <a:xfrm>
              <a:off x="1824" y="3357"/>
              <a:ext cx="432" cy="432"/>
              <a:chOff x="1824" y="3357"/>
              <a:chExt cx="432" cy="432"/>
            </a:xfrm>
          </p:grpSpPr>
          <p:grpSp>
            <p:nvGrpSpPr>
              <p:cNvPr id="94275" name="Group 67"/>
              <p:cNvGrpSpPr>
                <a:grpSpLocks/>
              </p:cNvGrpSpPr>
              <p:nvPr/>
            </p:nvGrpSpPr>
            <p:grpSpPr bwMode="auto">
              <a:xfrm>
                <a:off x="1824" y="3357"/>
                <a:ext cx="432" cy="432"/>
                <a:chOff x="2016" y="1920"/>
                <a:chExt cx="1680" cy="1680"/>
              </a:xfrm>
            </p:grpSpPr>
            <p:sp>
              <p:nvSpPr>
                <p:cNvPr id="94276" name="Oval 6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77" name="Freeform 6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78" name="Text Box 70"/>
              <p:cNvSpPr txBox="1">
                <a:spLocks noChangeArrowheads="1"/>
              </p:cNvSpPr>
              <p:nvPr/>
            </p:nvSpPr>
            <p:spPr bwMode="gray">
              <a:xfrm>
                <a:off x="1904" y="3438"/>
                <a:ext cx="263" cy="3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E</a:t>
                </a:r>
              </a:p>
            </p:txBody>
          </p:sp>
        </p:grpSp>
        <p:grpSp>
          <p:nvGrpSpPr>
            <p:cNvPr id="94279" name="Group 71"/>
            <p:cNvGrpSpPr>
              <a:grpSpLocks/>
            </p:cNvGrpSpPr>
            <p:nvPr/>
          </p:nvGrpSpPr>
          <p:grpSpPr bwMode="auto">
            <a:xfrm>
              <a:off x="3938" y="1968"/>
              <a:ext cx="430" cy="437"/>
              <a:chOff x="3938" y="1968"/>
              <a:chExt cx="430" cy="437"/>
            </a:xfrm>
          </p:grpSpPr>
          <p:grpSp>
            <p:nvGrpSpPr>
              <p:cNvPr id="94280" name="Group 72"/>
              <p:cNvGrpSpPr>
                <a:grpSpLocks/>
              </p:cNvGrpSpPr>
              <p:nvPr/>
            </p:nvGrpSpPr>
            <p:grpSpPr bwMode="auto">
              <a:xfrm>
                <a:off x="3938" y="1968"/>
                <a:ext cx="430" cy="437"/>
                <a:chOff x="2016" y="1920"/>
                <a:chExt cx="1680" cy="1680"/>
              </a:xfrm>
            </p:grpSpPr>
            <p:sp>
              <p:nvSpPr>
                <p:cNvPr id="94281" name="Oval 7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62353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82" name="Freeform 7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83" name="Text Box 75"/>
              <p:cNvSpPr txBox="1">
                <a:spLocks noChangeArrowheads="1"/>
              </p:cNvSpPr>
              <p:nvPr/>
            </p:nvSpPr>
            <p:spPr bwMode="gray">
              <a:xfrm>
                <a:off x="4012" y="2028"/>
                <a:ext cx="273" cy="30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C</a:t>
                </a:r>
              </a:p>
            </p:txBody>
          </p:sp>
        </p:grpSp>
        <p:grpSp>
          <p:nvGrpSpPr>
            <p:cNvPr id="94284" name="Group 76"/>
            <p:cNvGrpSpPr>
              <a:grpSpLocks/>
            </p:cNvGrpSpPr>
            <p:nvPr/>
          </p:nvGrpSpPr>
          <p:grpSpPr bwMode="auto">
            <a:xfrm>
              <a:off x="3552" y="3360"/>
              <a:ext cx="412" cy="392"/>
              <a:chOff x="3552" y="3339"/>
              <a:chExt cx="412" cy="392"/>
            </a:xfrm>
          </p:grpSpPr>
          <p:grpSp>
            <p:nvGrpSpPr>
              <p:cNvPr id="94285" name="Group 77"/>
              <p:cNvGrpSpPr>
                <a:grpSpLocks/>
              </p:cNvGrpSpPr>
              <p:nvPr/>
            </p:nvGrpSpPr>
            <p:grpSpPr bwMode="auto">
              <a:xfrm>
                <a:off x="3552" y="3339"/>
                <a:ext cx="412" cy="392"/>
                <a:chOff x="2016" y="1920"/>
                <a:chExt cx="1680" cy="1680"/>
              </a:xfrm>
            </p:grpSpPr>
            <p:sp>
              <p:nvSpPr>
                <p:cNvPr id="94286" name="Oval 7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87" name="Freeform 7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bg2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88" name="Text Box 80"/>
              <p:cNvSpPr txBox="1">
                <a:spLocks noChangeArrowheads="1"/>
              </p:cNvSpPr>
              <p:nvPr/>
            </p:nvSpPr>
            <p:spPr bwMode="gray">
              <a:xfrm>
                <a:off x="3633" y="3360"/>
                <a:ext cx="294" cy="30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D</a:t>
                </a:r>
              </a:p>
            </p:txBody>
          </p:sp>
        </p:grpSp>
        <p:grpSp>
          <p:nvGrpSpPr>
            <p:cNvPr id="94289" name="Group 81"/>
            <p:cNvGrpSpPr>
              <a:grpSpLocks/>
            </p:cNvGrpSpPr>
            <p:nvPr/>
          </p:nvGrpSpPr>
          <p:grpSpPr bwMode="auto">
            <a:xfrm>
              <a:off x="1488" y="1968"/>
              <a:ext cx="432" cy="432"/>
              <a:chOff x="1488" y="1968"/>
              <a:chExt cx="432" cy="432"/>
            </a:xfrm>
          </p:grpSpPr>
          <p:grpSp>
            <p:nvGrpSpPr>
              <p:cNvPr id="94290" name="Group 82"/>
              <p:cNvGrpSpPr>
                <a:grpSpLocks/>
              </p:cNvGrpSpPr>
              <p:nvPr/>
            </p:nvGrpSpPr>
            <p:grpSpPr bwMode="auto">
              <a:xfrm>
                <a:off x="1488" y="1968"/>
                <a:ext cx="432" cy="432"/>
                <a:chOff x="2016" y="1920"/>
                <a:chExt cx="1680" cy="1680"/>
              </a:xfrm>
            </p:grpSpPr>
            <p:sp>
              <p:nvSpPr>
                <p:cNvPr id="94291" name="Oval 8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292" name="Freeform 8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4293" name="Text Box 85"/>
              <p:cNvSpPr txBox="1">
                <a:spLocks noChangeArrowheads="1"/>
              </p:cNvSpPr>
              <p:nvPr/>
            </p:nvSpPr>
            <p:spPr bwMode="gray">
              <a:xfrm>
                <a:off x="1570" y="2016"/>
                <a:ext cx="284" cy="30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A</a:t>
                </a:r>
              </a:p>
            </p:txBody>
          </p:sp>
        </p:grpSp>
        <p:sp>
          <p:nvSpPr>
            <p:cNvPr id="94294" name="Oval 86"/>
            <p:cNvSpPr>
              <a:spLocks noChangeArrowheads="1"/>
            </p:cNvSpPr>
            <p:nvPr/>
          </p:nvSpPr>
          <p:spPr bwMode="gray">
            <a:xfrm rot="18227093">
              <a:off x="3507" y="3261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95" name="Oval 87"/>
            <p:cNvSpPr>
              <a:spLocks noChangeArrowheads="1"/>
            </p:cNvSpPr>
            <p:nvPr/>
          </p:nvSpPr>
          <p:spPr bwMode="gray">
            <a:xfrm rot="18227093">
              <a:off x="3411" y="3165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296" name="Group 88"/>
            <p:cNvGrpSpPr>
              <a:grpSpLocks/>
            </p:cNvGrpSpPr>
            <p:nvPr/>
          </p:nvGrpSpPr>
          <p:grpSpPr bwMode="auto">
            <a:xfrm>
              <a:off x="1968" y="2256"/>
              <a:ext cx="231" cy="130"/>
              <a:chOff x="2016" y="2304"/>
              <a:chExt cx="231" cy="130"/>
            </a:xfrm>
          </p:grpSpPr>
          <p:sp>
            <p:nvSpPr>
              <p:cNvPr id="94297" name="Oval 89"/>
              <p:cNvSpPr>
                <a:spLocks noChangeArrowheads="1"/>
              </p:cNvSpPr>
              <p:nvPr/>
            </p:nvSpPr>
            <p:spPr bwMode="gray">
              <a:xfrm rot="18227093">
                <a:off x="2019" y="2301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764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98" name="Oval 90"/>
              <p:cNvSpPr>
                <a:spLocks noChangeArrowheads="1"/>
              </p:cNvSpPr>
              <p:nvPr/>
            </p:nvSpPr>
            <p:spPr bwMode="gray">
              <a:xfrm rot="18227093">
                <a:off x="2163" y="2349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299" name="Group 91"/>
            <p:cNvGrpSpPr>
              <a:grpSpLocks/>
            </p:cNvGrpSpPr>
            <p:nvPr/>
          </p:nvGrpSpPr>
          <p:grpSpPr bwMode="auto">
            <a:xfrm>
              <a:off x="2832" y="1612"/>
              <a:ext cx="87" cy="260"/>
              <a:chOff x="2832" y="1612"/>
              <a:chExt cx="87" cy="260"/>
            </a:xfrm>
          </p:grpSpPr>
          <p:sp>
            <p:nvSpPr>
              <p:cNvPr id="94300" name="Oval 92"/>
              <p:cNvSpPr>
                <a:spLocks noChangeArrowheads="1"/>
              </p:cNvSpPr>
              <p:nvPr/>
            </p:nvSpPr>
            <p:spPr bwMode="gray">
              <a:xfrm rot="18227093">
                <a:off x="2835" y="1609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549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301" name="Oval 93"/>
              <p:cNvSpPr>
                <a:spLocks noChangeArrowheads="1"/>
              </p:cNvSpPr>
              <p:nvPr/>
            </p:nvSpPr>
            <p:spPr bwMode="gray">
              <a:xfrm rot="18227093">
                <a:off x="2835" y="1787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4302" name="Oval 94"/>
            <p:cNvSpPr>
              <a:spLocks noChangeArrowheads="1"/>
            </p:cNvSpPr>
            <p:nvPr/>
          </p:nvSpPr>
          <p:spPr bwMode="gray">
            <a:xfrm rot="18227093">
              <a:off x="3759" y="2271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03" name="Oval 95"/>
            <p:cNvSpPr>
              <a:spLocks noChangeArrowheads="1"/>
            </p:cNvSpPr>
            <p:nvPr/>
          </p:nvSpPr>
          <p:spPr bwMode="gray">
            <a:xfrm rot="18227093">
              <a:off x="3603" y="2349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04" name="Text Box 96"/>
            <p:cNvSpPr txBox="1">
              <a:spLocks noChangeArrowheads="1"/>
            </p:cNvSpPr>
            <p:nvPr/>
          </p:nvSpPr>
          <p:spPr bwMode="auto">
            <a:xfrm>
              <a:off x="288" y="2064"/>
              <a:ext cx="1200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/>
                <a:t>Add Your Text</a:t>
              </a:r>
            </a:p>
          </p:txBody>
        </p:sp>
        <p:sp>
          <p:nvSpPr>
            <p:cNvPr id="94305" name="Text Box 97"/>
            <p:cNvSpPr txBox="1">
              <a:spLocks noChangeArrowheads="1"/>
            </p:cNvSpPr>
            <p:nvPr/>
          </p:nvSpPr>
          <p:spPr bwMode="auto">
            <a:xfrm>
              <a:off x="2256" y="873"/>
              <a:ext cx="1200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/>
                <a:t>Add Your Text</a:t>
              </a:r>
            </a:p>
          </p:txBody>
        </p:sp>
        <p:sp>
          <p:nvSpPr>
            <p:cNvPr id="94306" name="Text Box 98"/>
            <p:cNvSpPr txBox="1">
              <a:spLocks noChangeArrowheads="1"/>
            </p:cNvSpPr>
            <p:nvPr/>
          </p:nvSpPr>
          <p:spPr bwMode="auto">
            <a:xfrm>
              <a:off x="4368" y="2073"/>
              <a:ext cx="1200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/>
                <a:t>Add Your Text</a:t>
              </a:r>
            </a:p>
          </p:txBody>
        </p:sp>
        <p:sp>
          <p:nvSpPr>
            <p:cNvPr id="94307" name="Text Box 99"/>
            <p:cNvSpPr txBox="1">
              <a:spLocks noChangeArrowheads="1"/>
            </p:cNvSpPr>
            <p:nvPr/>
          </p:nvSpPr>
          <p:spPr bwMode="auto">
            <a:xfrm>
              <a:off x="528" y="3504"/>
              <a:ext cx="1200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/>
                <a:t>Add Your Text</a:t>
              </a:r>
            </a:p>
          </p:txBody>
        </p:sp>
        <p:sp>
          <p:nvSpPr>
            <p:cNvPr id="94308" name="Text Box 100"/>
            <p:cNvSpPr txBox="1">
              <a:spLocks noChangeArrowheads="1"/>
            </p:cNvSpPr>
            <p:nvPr/>
          </p:nvSpPr>
          <p:spPr bwMode="auto">
            <a:xfrm>
              <a:off x="3984" y="3504"/>
              <a:ext cx="1200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/>
                <a:t>Add Your 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grpSp>
        <p:nvGrpSpPr>
          <p:cNvPr id="96259" name="Group 3"/>
          <p:cNvGrpSpPr>
            <a:grpSpLocks/>
          </p:cNvGrpSpPr>
          <p:nvPr/>
        </p:nvGrpSpPr>
        <p:grpSpPr bwMode="auto">
          <a:xfrm>
            <a:off x="1219200" y="1831975"/>
            <a:ext cx="2170113" cy="4035425"/>
            <a:chOff x="720" y="1296"/>
            <a:chExt cx="1367" cy="2542"/>
          </a:xfrm>
        </p:grpSpPr>
        <p:sp>
          <p:nvSpPr>
            <p:cNvPr id="96260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1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2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3" name="AutoShape 7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4" name="AutoShape 8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5" name="AutoShape 9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266" name="Group 10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96267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268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6269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6270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6271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96272" name="Text Box 16"/>
            <p:cNvSpPr txBox="1">
              <a:spLocks noChangeArrowheads="1"/>
            </p:cNvSpPr>
            <p:nvPr/>
          </p:nvSpPr>
          <p:spPr bwMode="gray">
            <a:xfrm>
              <a:off x="1276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96273" name="Text Box 17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7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Verdana" pitchFamily="34" charset="0"/>
                </a:rPr>
                <a:t>ThemeGallery is a Design Digital Content &amp; Contents mall developed by Guild Design Inc.</a:t>
              </a:r>
              <a:endParaRPr lang="en-US"/>
            </a:p>
          </p:txBody>
        </p:sp>
      </p:grpSp>
      <p:grpSp>
        <p:nvGrpSpPr>
          <p:cNvPr id="96274" name="Group 18"/>
          <p:cNvGrpSpPr>
            <a:grpSpLocks/>
          </p:cNvGrpSpPr>
          <p:nvPr/>
        </p:nvGrpSpPr>
        <p:grpSpPr bwMode="auto">
          <a:xfrm>
            <a:off x="3581400" y="1831975"/>
            <a:ext cx="2166938" cy="4035425"/>
            <a:chOff x="2208" y="1296"/>
            <a:chExt cx="1365" cy="2542"/>
          </a:xfrm>
        </p:grpSpPr>
        <p:sp>
          <p:nvSpPr>
            <p:cNvPr id="96275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6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7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8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9" name="Oval 23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6280" name="Oval 24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281" name="Oval 25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282" name="Oval 26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283" name="Oval 27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284" name="Text Box 28"/>
            <p:cNvSpPr txBox="1">
              <a:spLocks noChangeArrowheads="1"/>
            </p:cNvSpPr>
            <p:nvPr/>
          </p:nvSpPr>
          <p:spPr bwMode="gray">
            <a:xfrm>
              <a:off x="2764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96285" name="Text Box 29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7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Verdana" pitchFamily="34" charset="0"/>
                </a:rPr>
                <a:t>ThemeGallery is a Design Digital Content &amp; Contents mall developed by Guild Design Inc.</a:t>
              </a:r>
              <a:endParaRPr lang="en-US"/>
            </a:p>
          </p:txBody>
        </p:sp>
        <p:sp>
          <p:nvSpPr>
            <p:cNvPr id="96286" name="AutoShape 30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7" name="AutoShape 31"/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6288" name="Group 32"/>
          <p:cNvGrpSpPr>
            <a:grpSpLocks/>
          </p:cNvGrpSpPr>
          <p:nvPr/>
        </p:nvGrpSpPr>
        <p:grpSpPr bwMode="auto">
          <a:xfrm>
            <a:off x="5937250" y="1831975"/>
            <a:ext cx="2170113" cy="4035425"/>
            <a:chOff x="3692" y="1296"/>
            <a:chExt cx="1367" cy="2542"/>
          </a:xfrm>
        </p:grpSpPr>
        <p:sp>
          <p:nvSpPr>
            <p:cNvPr id="96289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0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1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2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293" name="Group 37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96294" name="Oval 3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295" name="Oval 3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6296" name="Oval 4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6297" name="Oval 4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96298" name="Oval 4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96299" name="Text Box 43"/>
            <p:cNvSpPr txBox="1">
              <a:spLocks noChangeArrowheads="1"/>
            </p:cNvSpPr>
            <p:nvPr/>
          </p:nvSpPr>
          <p:spPr bwMode="gray">
            <a:xfrm>
              <a:off x="4252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96300" name="Text Box 44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7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Verdana" pitchFamily="34" charset="0"/>
                </a:rPr>
                <a:t>ThemeGallery is a Design Digital Content &amp; Contents mall developed by Guild Design Inc.</a:t>
              </a:r>
              <a:endParaRPr lang="en-US"/>
            </a:p>
          </p:txBody>
        </p:sp>
        <p:sp>
          <p:nvSpPr>
            <p:cNvPr id="96301" name="AutoShape 45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2" name="AutoShape 46"/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Diagram</a:t>
            </a:r>
            <a:endParaRPr lang="en-US" sz="2000"/>
          </a:p>
        </p:txBody>
      </p:sp>
      <p:grpSp>
        <p:nvGrpSpPr>
          <p:cNvPr id="81923" name="Group 3"/>
          <p:cNvGrpSpPr>
            <a:grpSpLocks/>
          </p:cNvGrpSpPr>
          <p:nvPr/>
        </p:nvGrpSpPr>
        <p:grpSpPr bwMode="auto">
          <a:xfrm>
            <a:off x="0" y="3238500"/>
            <a:ext cx="9144000" cy="122238"/>
            <a:chOff x="0" y="1896"/>
            <a:chExt cx="5760" cy="120"/>
          </a:xfrm>
        </p:grpSpPr>
        <p:sp>
          <p:nvSpPr>
            <p:cNvPr id="81924" name="Rectangle 4"/>
            <p:cNvSpPr>
              <a:spLocks noChangeArrowheads="1"/>
            </p:cNvSpPr>
            <p:nvPr/>
          </p:nvSpPr>
          <p:spPr bwMode="gray">
            <a:xfrm>
              <a:off x="0" y="1896"/>
              <a:ext cx="5760" cy="4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808080">
                    <a:gamma/>
                    <a:tint val="15294"/>
                    <a:invGamma/>
                  </a:srgb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5" name="Rectangle 5"/>
            <p:cNvSpPr>
              <a:spLocks noChangeArrowheads="1"/>
            </p:cNvSpPr>
            <p:nvPr/>
          </p:nvSpPr>
          <p:spPr bwMode="gray">
            <a:xfrm>
              <a:off x="0" y="1942"/>
              <a:ext cx="5760" cy="74"/>
            </a:xfrm>
            <a:prstGeom prst="rect">
              <a:avLst/>
            </a:prstGeom>
            <a:gradFill rotWithShape="1">
              <a:gsLst>
                <a:gs pos="0">
                  <a:srgbClr val="5F5F5F">
                    <a:gamma/>
                    <a:tint val="30196"/>
                    <a:invGamma/>
                  </a:srgbClr>
                </a:gs>
                <a:gs pos="100000">
                  <a:srgbClr val="5F5F5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926" name="Group 6"/>
          <p:cNvGrpSpPr>
            <a:grpSpLocks/>
          </p:cNvGrpSpPr>
          <p:nvPr/>
        </p:nvGrpSpPr>
        <p:grpSpPr bwMode="auto">
          <a:xfrm rot="3877067">
            <a:off x="4460082" y="4310856"/>
            <a:ext cx="2273300" cy="858837"/>
            <a:chOff x="2290" y="2725"/>
            <a:chExt cx="1832" cy="713"/>
          </a:xfrm>
        </p:grpSpPr>
        <p:grpSp>
          <p:nvGrpSpPr>
            <p:cNvPr id="81927" name="Group 7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81928" name="Freeform 8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29" name="Freeform 9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930" name="Group 10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81931" name="Freeform 11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2" name="Freeform 12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1933" name="Group 13"/>
          <p:cNvGrpSpPr>
            <a:grpSpLocks/>
          </p:cNvGrpSpPr>
          <p:nvPr/>
        </p:nvGrpSpPr>
        <p:grpSpPr bwMode="auto">
          <a:xfrm>
            <a:off x="4313238" y="2686050"/>
            <a:ext cx="1270000" cy="1308100"/>
            <a:chOff x="2789" y="1625"/>
            <a:chExt cx="907" cy="907"/>
          </a:xfrm>
        </p:grpSpPr>
        <p:sp>
          <p:nvSpPr>
            <p:cNvPr id="81934" name="Oval 14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35" name="Oval 15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36" name="Oval 16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37" name="Oval 17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38" name="Oval 18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1939" name="Group 19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81940" name="Oval 20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41" name="Oval 21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42" name="Oval 22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43" name="Oval 23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1944" name="Group 24"/>
          <p:cNvGrpSpPr>
            <a:grpSpLocks/>
          </p:cNvGrpSpPr>
          <p:nvPr/>
        </p:nvGrpSpPr>
        <p:grpSpPr bwMode="auto">
          <a:xfrm rot="3877067">
            <a:off x="6426994" y="4377531"/>
            <a:ext cx="2273300" cy="858838"/>
            <a:chOff x="2290" y="2725"/>
            <a:chExt cx="1832" cy="713"/>
          </a:xfrm>
        </p:grpSpPr>
        <p:grpSp>
          <p:nvGrpSpPr>
            <p:cNvPr id="81945" name="Group 25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81946" name="Freeform 26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0066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47" name="Freeform 27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948" name="Group 28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81949" name="Freeform 29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699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50" name="Freeform 30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1951" name="Oval 31"/>
          <p:cNvSpPr>
            <a:spLocks noChangeArrowheads="1"/>
          </p:cNvSpPr>
          <p:nvPr/>
        </p:nvSpPr>
        <p:spPr bwMode="gray">
          <a:xfrm>
            <a:off x="6089650" y="2541588"/>
            <a:ext cx="1524000" cy="1568450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tint val="0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tint val="0"/>
                  <a:invGamma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52" name="Oval 32"/>
          <p:cNvSpPr>
            <a:spLocks noChangeArrowheads="1"/>
          </p:cNvSpPr>
          <p:nvPr/>
        </p:nvSpPr>
        <p:spPr bwMode="gray">
          <a:xfrm>
            <a:off x="6089650" y="2541588"/>
            <a:ext cx="1524000" cy="1568450"/>
          </a:xfrm>
          <a:prstGeom prst="ellipse">
            <a:avLst/>
          </a:prstGeom>
          <a:gradFill rotWithShape="1">
            <a:gsLst>
              <a:gs pos="0">
                <a:srgbClr val="3399FF">
                  <a:alpha val="32001"/>
                </a:srgbClr>
              </a:gs>
              <a:gs pos="100000">
                <a:srgbClr val="3399FF">
                  <a:gamma/>
                  <a:shade val="0"/>
                  <a:invGamma/>
                  <a:alpha val="89999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53" name="Oval 33"/>
          <p:cNvSpPr>
            <a:spLocks noChangeArrowheads="1"/>
          </p:cNvSpPr>
          <p:nvPr/>
        </p:nvSpPr>
        <p:spPr bwMode="gray">
          <a:xfrm>
            <a:off x="6191250" y="2644775"/>
            <a:ext cx="1323975" cy="1362075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shade val="54118"/>
                  <a:invGamma/>
                </a:srgbClr>
              </a:gs>
              <a:gs pos="50000">
                <a:srgbClr val="3399FF"/>
              </a:gs>
              <a:gs pos="100000">
                <a:srgbClr val="3399FF">
                  <a:gamma/>
                  <a:shade val="54118"/>
                  <a:invGamma/>
                </a:srgb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54" name="Oval 34"/>
          <p:cNvSpPr>
            <a:spLocks noChangeArrowheads="1"/>
          </p:cNvSpPr>
          <p:nvPr/>
        </p:nvSpPr>
        <p:spPr bwMode="gray">
          <a:xfrm>
            <a:off x="6192838" y="2647950"/>
            <a:ext cx="1323975" cy="1362075"/>
          </a:xfrm>
          <a:prstGeom prst="ellipse">
            <a:avLst/>
          </a:prstGeom>
          <a:gradFill rotWithShape="1">
            <a:gsLst>
              <a:gs pos="0">
                <a:srgbClr val="3399FF">
                  <a:gamma/>
                  <a:shade val="63529"/>
                  <a:invGamma/>
                </a:srgbClr>
              </a:gs>
              <a:gs pos="100000">
                <a:srgbClr val="3399FF">
                  <a:alpha val="0"/>
                </a:srgb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55" name="Oval 35"/>
          <p:cNvSpPr>
            <a:spLocks noChangeArrowheads="1"/>
          </p:cNvSpPr>
          <p:nvPr/>
        </p:nvSpPr>
        <p:spPr bwMode="gray">
          <a:xfrm>
            <a:off x="6256338" y="2713038"/>
            <a:ext cx="1192212" cy="1225550"/>
          </a:xfrm>
          <a:prstGeom prst="ellipse">
            <a:avLst/>
          </a:prstGeom>
          <a:solidFill>
            <a:srgbClr val="000000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1956" name="Group 36"/>
          <p:cNvGrpSpPr>
            <a:grpSpLocks/>
          </p:cNvGrpSpPr>
          <p:nvPr/>
        </p:nvGrpSpPr>
        <p:grpSpPr bwMode="auto">
          <a:xfrm>
            <a:off x="6275388" y="2732088"/>
            <a:ext cx="1155700" cy="1189037"/>
            <a:chOff x="4166" y="1706"/>
            <a:chExt cx="1252" cy="1252"/>
          </a:xfrm>
        </p:grpSpPr>
        <p:sp>
          <p:nvSpPr>
            <p:cNvPr id="81957" name="Oval 37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1958" name="Oval 38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1959" name="Oval 39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1960" name="Oval 40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81961" name="Group 41"/>
          <p:cNvGrpSpPr>
            <a:grpSpLocks/>
          </p:cNvGrpSpPr>
          <p:nvPr/>
        </p:nvGrpSpPr>
        <p:grpSpPr bwMode="auto">
          <a:xfrm rot="3877067">
            <a:off x="2655094" y="4310856"/>
            <a:ext cx="2273300" cy="858838"/>
            <a:chOff x="2290" y="2725"/>
            <a:chExt cx="1832" cy="713"/>
          </a:xfrm>
        </p:grpSpPr>
        <p:grpSp>
          <p:nvGrpSpPr>
            <p:cNvPr id="81962" name="Group 42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81963" name="Freeform 43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64" name="Freeform 44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965" name="Group 45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81966" name="Freeform 46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67" name="Freeform 47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1968" name="Group 48"/>
          <p:cNvGrpSpPr>
            <a:grpSpLocks/>
          </p:cNvGrpSpPr>
          <p:nvPr/>
        </p:nvGrpSpPr>
        <p:grpSpPr bwMode="auto">
          <a:xfrm>
            <a:off x="2509838" y="2686050"/>
            <a:ext cx="1268412" cy="1308100"/>
            <a:chOff x="2789" y="1625"/>
            <a:chExt cx="907" cy="907"/>
          </a:xfrm>
        </p:grpSpPr>
        <p:sp>
          <p:nvSpPr>
            <p:cNvPr id="81969" name="Oval 49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70" name="Oval 50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71" name="Oval 51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72" name="Oval 52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73" name="Oval 53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1974" name="Group 54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81975" name="Oval 55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76" name="Oval 56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77" name="Oval 57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78" name="Oval 58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1979" name="Group 59"/>
          <p:cNvGrpSpPr>
            <a:grpSpLocks/>
          </p:cNvGrpSpPr>
          <p:nvPr/>
        </p:nvGrpSpPr>
        <p:grpSpPr bwMode="auto">
          <a:xfrm rot="3877067">
            <a:off x="908844" y="4310856"/>
            <a:ext cx="2273300" cy="858838"/>
            <a:chOff x="2290" y="2725"/>
            <a:chExt cx="1832" cy="713"/>
          </a:xfrm>
        </p:grpSpPr>
        <p:grpSp>
          <p:nvGrpSpPr>
            <p:cNvPr id="81980" name="Group 60"/>
            <p:cNvGrpSpPr>
              <a:grpSpLocks/>
            </p:cNvGrpSpPr>
            <p:nvPr/>
          </p:nvGrpSpPr>
          <p:grpSpPr bwMode="auto">
            <a:xfrm>
              <a:off x="2290" y="3030"/>
              <a:ext cx="1832" cy="408"/>
              <a:chOff x="2290" y="3030"/>
              <a:chExt cx="1832" cy="408"/>
            </a:xfrm>
          </p:grpSpPr>
          <p:sp>
            <p:nvSpPr>
              <p:cNvPr id="81981" name="Freeform 61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82" name="Freeform 62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983" name="Group 63"/>
            <p:cNvGrpSpPr>
              <a:grpSpLocks/>
            </p:cNvGrpSpPr>
            <p:nvPr/>
          </p:nvGrpSpPr>
          <p:grpSpPr bwMode="auto">
            <a:xfrm flipV="1">
              <a:off x="2290" y="2725"/>
              <a:ext cx="1406" cy="313"/>
              <a:chOff x="2290" y="3030"/>
              <a:chExt cx="1832" cy="408"/>
            </a:xfrm>
          </p:grpSpPr>
          <p:sp>
            <p:nvSpPr>
              <p:cNvPr id="81984" name="Freeform 64"/>
              <p:cNvSpPr>
                <a:spLocks/>
              </p:cNvSpPr>
              <p:nvPr/>
            </p:nvSpPr>
            <p:spPr bwMode="gray">
              <a:xfrm>
                <a:off x="2290" y="3030"/>
                <a:ext cx="1832" cy="408"/>
              </a:xfrm>
              <a:custGeom>
                <a:avLst/>
                <a:gdLst/>
                <a:ahLst/>
                <a:cxnLst>
                  <a:cxn ang="0">
                    <a:pos x="1832" y="32"/>
                  </a:cxn>
                  <a:cxn ang="0">
                    <a:pos x="1830" y="66"/>
                  </a:cxn>
                  <a:cxn ang="0">
                    <a:pos x="1814" y="128"/>
                  </a:cxn>
                  <a:cxn ang="0">
                    <a:pos x="1788" y="188"/>
                  </a:cxn>
                  <a:cxn ang="0">
                    <a:pos x="1754" y="240"/>
                  </a:cxn>
                  <a:cxn ang="0">
                    <a:pos x="1712" y="288"/>
                  </a:cxn>
                  <a:cxn ang="0">
                    <a:pos x="1664" y="330"/>
                  </a:cxn>
                  <a:cxn ang="0">
                    <a:pos x="1610" y="362"/>
                  </a:cxn>
                  <a:cxn ang="0">
                    <a:pos x="1550" y="388"/>
                  </a:cxn>
                  <a:cxn ang="0">
                    <a:pos x="1486" y="402"/>
                  </a:cxn>
                  <a:cxn ang="0">
                    <a:pos x="1418" y="408"/>
                  </a:cxn>
                  <a:cxn ang="0">
                    <a:pos x="0" y="408"/>
                  </a:cxn>
                  <a:cxn ang="0">
                    <a:pos x="0" y="0"/>
                  </a:cxn>
                  <a:cxn ang="0">
                    <a:pos x="1832" y="0"/>
                  </a:cxn>
                  <a:cxn ang="0">
                    <a:pos x="1832" y="32"/>
                  </a:cxn>
                  <a:cxn ang="0">
                    <a:pos x="1832" y="32"/>
                  </a:cxn>
                </a:cxnLst>
                <a:rect l="0" t="0" r="r" b="b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85" name="Freeform 65"/>
              <p:cNvSpPr>
                <a:spLocks/>
              </p:cNvSpPr>
              <p:nvPr/>
            </p:nvSpPr>
            <p:spPr bwMode="gray">
              <a:xfrm>
                <a:off x="3810" y="3058"/>
                <a:ext cx="288" cy="334"/>
              </a:xfrm>
              <a:custGeom>
                <a:avLst/>
                <a:gdLst/>
                <a:ahLst/>
                <a:cxnLst>
                  <a:cxn ang="0">
                    <a:pos x="288" y="0"/>
                  </a:cxn>
                  <a:cxn ang="0">
                    <a:pos x="284" y="52"/>
                  </a:cxn>
                  <a:cxn ang="0">
                    <a:pos x="272" y="98"/>
                  </a:cxn>
                  <a:cxn ang="0">
                    <a:pos x="254" y="140"/>
                  </a:cxn>
                  <a:cxn ang="0">
                    <a:pos x="230" y="176"/>
                  </a:cxn>
                  <a:cxn ang="0">
                    <a:pos x="204" y="208"/>
                  </a:cxn>
                  <a:cxn ang="0">
                    <a:pos x="174" y="238"/>
                  </a:cxn>
                  <a:cxn ang="0">
                    <a:pos x="144" y="262"/>
                  </a:cxn>
                  <a:cxn ang="0">
                    <a:pos x="112" y="282"/>
                  </a:cxn>
                  <a:cxn ang="0">
                    <a:pos x="84" y="298"/>
                  </a:cxn>
                  <a:cxn ang="0">
                    <a:pos x="56" y="312"/>
                  </a:cxn>
                  <a:cxn ang="0">
                    <a:pos x="34" y="322"/>
                  </a:cxn>
                  <a:cxn ang="0">
                    <a:pos x="16" y="328"/>
                  </a:cxn>
                  <a:cxn ang="0">
                    <a:pos x="4" y="332"/>
                  </a:cxn>
                  <a:cxn ang="0">
                    <a:pos x="0" y="334"/>
                  </a:cxn>
                  <a:cxn ang="0">
                    <a:pos x="4" y="332"/>
                  </a:cxn>
                  <a:cxn ang="0">
                    <a:pos x="16" y="326"/>
                  </a:cxn>
                  <a:cxn ang="0">
                    <a:pos x="34" y="318"/>
                  </a:cxn>
                  <a:cxn ang="0">
                    <a:pos x="56" y="304"/>
                  </a:cxn>
                  <a:cxn ang="0">
                    <a:pos x="84" y="288"/>
                  </a:cxn>
                  <a:cxn ang="0">
                    <a:pos x="112" y="266"/>
                  </a:cxn>
                  <a:cxn ang="0">
                    <a:pos x="142" y="242"/>
                  </a:cxn>
                  <a:cxn ang="0">
                    <a:pos x="170" y="212"/>
                  </a:cxn>
                  <a:cxn ang="0">
                    <a:pos x="196" y="180"/>
                  </a:cxn>
                  <a:cxn ang="0">
                    <a:pos x="220" y="142"/>
                  </a:cxn>
                  <a:cxn ang="0">
                    <a:pos x="238" y="100"/>
                  </a:cxn>
                  <a:cxn ang="0">
                    <a:pos x="250" y="54"/>
                  </a:cxn>
                  <a:cxn ang="0">
                    <a:pos x="254" y="2"/>
                  </a:cxn>
                  <a:cxn ang="0">
                    <a:pos x="288" y="0"/>
                  </a:cxn>
                </a:cxnLst>
                <a:rect l="0" t="0" r="r" b="b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9001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1986" name="Group 66"/>
          <p:cNvGrpSpPr>
            <a:grpSpLocks/>
          </p:cNvGrpSpPr>
          <p:nvPr/>
        </p:nvGrpSpPr>
        <p:grpSpPr bwMode="auto">
          <a:xfrm>
            <a:off x="762000" y="2686050"/>
            <a:ext cx="1268413" cy="1308100"/>
            <a:chOff x="2789" y="1625"/>
            <a:chExt cx="907" cy="907"/>
          </a:xfrm>
        </p:grpSpPr>
        <p:sp>
          <p:nvSpPr>
            <p:cNvPr id="81987" name="Oval 67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88" name="Oval 68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989" name="Oval 69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90" name="Oval 70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991" name="Oval 71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1992" name="Group 72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81993" name="Oval 73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94" name="Oval 74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95" name="Oval 75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81996" name="Oval 76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81997" name="Text Box 77"/>
          <p:cNvSpPr txBox="1">
            <a:spLocks noChangeArrowheads="1"/>
          </p:cNvSpPr>
          <p:nvPr/>
        </p:nvSpPr>
        <p:spPr bwMode="gray">
          <a:xfrm rot="3925970">
            <a:off x="1127125" y="4502150"/>
            <a:ext cx="135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chemeClr val="bg1"/>
                </a:solidFill>
              </a:rPr>
              <a:t>Your Text</a:t>
            </a:r>
          </a:p>
        </p:txBody>
      </p:sp>
      <p:sp>
        <p:nvSpPr>
          <p:cNvPr id="81998" name="Text Box 78"/>
          <p:cNvSpPr txBox="1">
            <a:spLocks noChangeArrowheads="1"/>
          </p:cNvSpPr>
          <p:nvPr/>
        </p:nvSpPr>
        <p:spPr bwMode="gray">
          <a:xfrm rot="3925970">
            <a:off x="1593057" y="4226719"/>
            <a:ext cx="1001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/>
              <a:t>Your Text</a:t>
            </a:r>
          </a:p>
        </p:txBody>
      </p:sp>
      <p:sp>
        <p:nvSpPr>
          <p:cNvPr id="81999" name="Text Box 79"/>
          <p:cNvSpPr txBox="1">
            <a:spLocks noChangeArrowheads="1"/>
          </p:cNvSpPr>
          <p:nvPr/>
        </p:nvSpPr>
        <p:spPr bwMode="gray">
          <a:xfrm rot="3925970">
            <a:off x="2868613" y="4502150"/>
            <a:ext cx="135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chemeClr val="bg1"/>
                </a:solidFill>
              </a:rPr>
              <a:t>Your Text</a:t>
            </a:r>
          </a:p>
        </p:txBody>
      </p:sp>
      <p:sp>
        <p:nvSpPr>
          <p:cNvPr id="82000" name="Text Box 80"/>
          <p:cNvSpPr txBox="1">
            <a:spLocks noChangeArrowheads="1"/>
          </p:cNvSpPr>
          <p:nvPr/>
        </p:nvSpPr>
        <p:spPr bwMode="gray">
          <a:xfrm rot="3925970">
            <a:off x="3334544" y="4226719"/>
            <a:ext cx="1001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/>
              <a:t>Your Text</a:t>
            </a:r>
          </a:p>
        </p:txBody>
      </p:sp>
      <p:sp>
        <p:nvSpPr>
          <p:cNvPr id="82001" name="Text Box 81"/>
          <p:cNvSpPr txBox="1">
            <a:spLocks noChangeArrowheads="1"/>
          </p:cNvSpPr>
          <p:nvPr/>
        </p:nvSpPr>
        <p:spPr bwMode="gray">
          <a:xfrm rot="3925970">
            <a:off x="4681538" y="4502150"/>
            <a:ext cx="135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chemeClr val="bg1"/>
                </a:solidFill>
              </a:rPr>
              <a:t>Your Text</a:t>
            </a:r>
          </a:p>
        </p:txBody>
      </p:sp>
      <p:sp>
        <p:nvSpPr>
          <p:cNvPr id="82002" name="Text Box 82"/>
          <p:cNvSpPr txBox="1">
            <a:spLocks noChangeArrowheads="1"/>
          </p:cNvSpPr>
          <p:nvPr/>
        </p:nvSpPr>
        <p:spPr bwMode="gray">
          <a:xfrm rot="3925970">
            <a:off x="5147469" y="4226719"/>
            <a:ext cx="1001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/>
              <a:t>Your Text</a:t>
            </a:r>
          </a:p>
        </p:txBody>
      </p:sp>
      <p:sp>
        <p:nvSpPr>
          <p:cNvPr id="82003" name="Text Box 83"/>
          <p:cNvSpPr txBox="1">
            <a:spLocks noChangeArrowheads="1"/>
          </p:cNvSpPr>
          <p:nvPr/>
        </p:nvSpPr>
        <p:spPr bwMode="gray">
          <a:xfrm rot="3925970">
            <a:off x="6634163" y="4645025"/>
            <a:ext cx="135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chemeClr val="bg1"/>
                </a:solidFill>
              </a:rPr>
              <a:t>Your Text</a:t>
            </a:r>
          </a:p>
        </p:txBody>
      </p:sp>
      <p:sp>
        <p:nvSpPr>
          <p:cNvPr id="82004" name="Text Box 84"/>
          <p:cNvSpPr txBox="1">
            <a:spLocks noChangeArrowheads="1"/>
          </p:cNvSpPr>
          <p:nvPr/>
        </p:nvSpPr>
        <p:spPr bwMode="gray">
          <a:xfrm rot="3925970">
            <a:off x="7098507" y="4369594"/>
            <a:ext cx="1001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/>
              <a:t>Your Text</a:t>
            </a:r>
          </a:p>
        </p:txBody>
      </p:sp>
      <p:grpSp>
        <p:nvGrpSpPr>
          <p:cNvPr id="82005" name="Group 85"/>
          <p:cNvGrpSpPr>
            <a:grpSpLocks/>
          </p:cNvGrpSpPr>
          <p:nvPr/>
        </p:nvGrpSpPr>
        <p:grpSpPr bwMode="auto">
          <a:xfrm>
            <a:off x="1069975" y="1828800"/>
            <a:ext cx="6159500" cy="406400"/>
            <a:chOff x="967" y="1152"/>
            <a:chExt cx="3880" cy="256"/>
          </a:xfrm>
        </p:grpSpPr>
        <p:sp>
          <p:nvSpPr>
            <p:cNvPr id="82006" name="Text Box 86"/>
            <p:cNvSpPr txBox="1">
              <a:spLocks noChangeArrowheads="1"/>
            </p:cNvSpPr>
            <p:nvPr/>
          </p:nvSpPr>
          <p:spPr bwMode="gray">
            <a:xfrm>
              <a:off x="967" y="1177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  <a:latin typeface="Verdana" pitchFamily="34" charset="0"/>
                </a:rPr>
                <a:t>2001</a:t>
              </a:r>
            </a:p>
          </p:txBody>
        </p:sp>
        <p:sp>
          <p:nvSpPr>
            <p:cNvPr id="82007" name="Text Box 87"/>
            <p:cNvSpPr txBox="1">
              <a:spLocks noChangeArrowheads="1"/>
            </p:cNvSpPr>
            <p:nvPr/>
          </p:nvSpPr>
          <p:spPr bwMode="gray">
            <a:xfrm>
              <a:off x="2072" y="1177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  <a:latin typeface="Verdana" pitchFamily="34" charset="0"/>
                </a:rPr>
                <a:t>2002</a:t>
              </a:r>
            </a:p>
          </p:txBody>
        </p:sp>
        <p:sp>
          <p:nvSpPr>
            <p:cNvPr id="82008" name="Text Box 88"/>
            <p:cNvSpPr txBox="1">
              <a:spLocks noChangeArrowheads="1"/>
            </p:cNvSpPr>
            <p:nvPr/>
          </p:nvSpPr>
          <p:spPr bwMode="gray">
            <a:xfrm>
              <a:off x="3172" y="1177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  <a:latin typeface="Verdana" pitchFamily="34" charset="0"/>
                </a:rPr>
                <a:t>2003</a:t>
              </a:r>
            </a:p>
          </p:txBody>
        </p:sp>
        <p:sp>
          <p:nvSpPr>
            <p:cNvPr id="82009" name="Text Box 89"/>
            <p:cNvSpPr txBox="1">
              <a:spLocks noChangeArrowheads="1"/>
            </p:cNvSpPr>
            <p:nvPr/>
          </p:nvSpPr>
          <p:spPr bwMode="gray">
            <a:xfrm>
              <a:off x="4275" y="1152"/>
              <a:ext cx="5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chemeClr val="tx2"/>
                  </a:solidFill>
                  <a:latin typeface="Verdana" pitchFamily="34" charset="0"/>
                </a:rPr>
                <a:t>2004</a:t>
              </a:r>
            </a:p>
          </p:txBody>
        </p:sp>
        <p:cxnSp>
          <p:nvCxnSpPr>
            <p:cNvPr id="82010" name="AutoShape 90"/>
            <p:cNvCxnSpPr>
              <a:cxnSpLocks noChangeShapeType="1"/>
              <a:stCxn id="82006" idx="3"/>
              <a:endCxn id="82007" idx="1"/>
            </p:cNvCxnSpPr>
            <p:nvPr/>
          </p:nvCxnSpPr>
          <p:spPr bwMode="gray">
            <a:xfrm>
              <a:off x="1451" y="1293"/>
              <a:ext cx="621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2011" name="AutoShape 91"/>
            <p:cNvCxnSpPr>
              <a:cxnSpLocks noChangeShapeType="1"/>
              <a:stCxn id="82007" idx="3"/>
              <a:endCxn id="82008" idx="1"/>
            </p:cNvCxnSpPr>
            <p:nvPr/>
          </p:nvCxnSpPr>
          <p:spPr bwMode="gray">
            <a:xfrm>
              <a:off x="2556" y="1293"/>
              <a:ext cx="616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2012" name="AutoShape 92"/>
            <p:cNvCxnSpPr>
              <a:cxnSpLocks noChangeShapeType="1"/>
            </p:cNvCxnSpPr>
            <p:nvPr/>
          </p:nvCxnSpPr>
          <p:spPr bwMode="gray">
            <a:xfrm>
              <a:off x="3656" y="1296"/>
              <a:ext cx="616" cy="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</a:t>
            </a:r>
            <a:endParaRPr lang="en-US" sz="1800"/>
          </a:p>
        </p:txBody>
      </p:sp>
      <p:grpSp>
        <p:nvGrpSpPr>
          <p:cNvPr id="92163" name="Group 3"/>
          <p:cNvGrpSpPr>
            <a:grpSpLocks/>
          </p:cNvGrpSpPr>
          <p:nvPr/>
        </p:nvGrpSpPr>
        <p:grpSpPr bwMode="auto">
          <a:xfrm>
            <a:off x="2286000" y="1676400"/>
            <a:ext cx="4495800" cy="4514850"/>
            <a:chOff x="1824" y="633"/>
            <a:chExt cx="2834" cy="2849"/>
          </a:xfrm>
        </p:grpSpPr>
        <p:sp>
          <p:nvSpPr>
            <p:cNvPr id="92164" name="Puzzle3"/>
            <p:cNvSpPr>
              <a:spLocks noEditPoints="1" noChangeArrowheads="1"/>
            </p:cNvSpPr>
            <p:nvPr/>
          </p:nvSpPr>
          <p:spPr bwMode="gray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57150">
              <a:solidFill>
                <a:srgbClr val="FFFFFF"/>
              </a:solidFill>
              <a:miter lim="800000"/>
              <a:headEnd/>
              <a:tailEnd/>
            </a:ln>
            <a:effectLst>
              <a:outerShdw dist="135003" dir="2471156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2165" name="Puzzle2"/>
            <p:cNvSpPr>
              <a:spLocks noEditPoints="1" noChangeArrowheads="1"/>
            </p:cNvSpPr>
            <p:nvPr/>
          </p:nvSpPr>
          <p:spPr bwMode="gray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4549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57150">
              <a:solidFill>
                <a:srgbClr val="FFFFFF"/>
              </a:solidFill>
              <a:miter lim="800000"/>
              <a:headEnd/>
              <a:tailEnd/>
            </a:ln>
            <a:effectLst>
              <a:outerShdw dist="135003" dir="2471156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2166" name="Puzzle4"/>
            <p:cNvSpPr>
              <a:spLocks noEditPoints="1" noChangeArrowheads="1"/>
            </p:cNvSpPr>
            <p:nvPr/>
          </p:nvSpPr>
          <p:spPr bwMode="gray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51373"/>
                    <a:invGamma/>
                  </a:schemeClr>
                </a:gs>
              </a:gsLst>
              <a:lin ang="18900000" scaled="1"/>
            </a:gradFill>
            <a:ln w="57150">
              <a:solidFill>
                <a:srgbClr val="FFFFFF"/>
              </a:solidFill>
              <a:miter lim="800000"/>
              <a:headEnd/>
              <a:tailEnd/>
            </a:ln>
            <a:effectLst>
              <a:outerShdw dist="135003" dir="2471156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2167" name="Puzzle1"/>
            <p:cNvSpPr>
              <a:spLocks noEditPoints="1" noChangeArrowheads="1"/>
            </p:cNvSpPr>
            <p:nvPr/>
          </p:nvSpPr>
          <p:spPr bwMode="gray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57150">
              <a:solidFill>
                <a:srgbClr val="FFFFFF"/>
              </a:solidFill>
              <a:miter lim="800000"/>
              <a:headEnd/>
              <a:tailEnd/>
            </a:ln>
            <a:effectLst>
              <a:outerShdw dist="135003" dir="2471156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6477000" y="4191000"/>
            <a:ext cx="174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rgbClr val="5F5F5F"/>
                </a:solidFill>
              </a:rPr>
              <a:t>Add Your Text</a:t>
            </a:r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838200" y="35814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/>
            <a:r>
              <a:rPr lang="en-US" b="1">
                <a:solidFill>
                  <a:srgbClr val="5F5F5F"/>
                </a:solidFill>
              </a:rPr>
              <a:t>Add Your Text</a:t>
            </a:r>
          </a:p>
        </p:txBody>
      </p:sp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2438400" y="167640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/>
            <a:r>
              <a:rPr lang="en-US" b="1">
                <a:solidFill>
                  <a:srgbClr val="5F5F5F"/>
                </a:solidFill>
              </a:rPr>
              <a:t>Add Your Text</a:t>
            </a:r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4267200" y="5867400"/>
            <a:ext cx="2811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b="1">
                <a:solidFill>
                  <a:srgbClr val="5F5F5F"/>
                </a:solidFill>
              </a:rPr>
              <a:t>Add Your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3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Diagram</a:t>
            </a:r>
          </a:p>
        </p:txBody>
      </p:sp>
      <p:sp>
        <p:nvSpPr>
          <p:cNvPr id="83971" name="AutoShape 3"/>
          <p:cNvSpPr>
            <a:spLocks noChangeArrowheads="1"/>
          </p:cNvSpPr>
          <p:nvPr/>
        </p:nvSpPr>
        <p:spPr bwMode="auto">
          <a:xfrm>
            <a:off x="6151563" y="3433763"/>
            <a:ext cx="1620837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4456113" y="3433763"/>
            <a:ext cx="1611312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AutoShape 5"/>
          <p:cNvSpPr>
            <a:spLocks noChangeArrowheads="1"/>
          </p:cNvSpPr>
          <p:nvPr/>
        </p:nvSpPr>
        <p:spPr bwMode="auto">
          <a:xfrm>
            <a:off x="2773363" y="3433763"/>
            <a:ext cx="1563687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AutoShape 6"/>
          <p:cNvSpPr>
            <a:spLocks noChangeArrowheads="1"/>
          </p:cNvSpPr>
          <p:nvPr/>
        </p:nvSpPr>
        <p:spPr bwMode="auto">
          <a:xfrm>
            <a:off x="1066800" y="3433763"/>
            <a:ext cx="1620838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975" name="Group 7"/>
          <p:cNvGrpSpPr>
            <a:grpSpLocks/>
          </p:cNvGrpSpPr>
          <p:nvPr/>
        </p:nvGrpSpPr>
        <p:grpSpPr bwMode="auto">
          <a:xfrm>
            <a:off x="1287463" y="2057400"/>
            <a:ext cx="5895975" cy="936625"/>
            <a:chOff x="624" y="1152"/>
            <a:chExt cx="4080" cy="720"/>
          </a:xfrm>
        </p:grpSpPr>
        <p:sp>
          <p:nvSpPr>
            <p:cNvPr id="8397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pSp>
          <p:nvGrpSpPr>
            <p:cNvPr id="83977" name="Group 9"/>
            <p:cNvGrpSpPr>
              <a:grpSpLocks/>
            </p:cNvGrpSpPr>
            <p:nvPr/>
          </p:nvGrpSpPr>
          <p:grpSpPr bwMode="auto">
            <a:xfrm>
              <a:off x="1296" y="1296"/>
              <a:ext cx="624" cy="96"/>
              <a:chOff x="2003" y="3439"/>
              <a:chExt cx="468" cy="244"/>
            </a:xfrm>
          </p:grpSpPr>
          <p:sp>
            <p:nvSpPr>
              <p:cNvPr id="83978" name="Oval 10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79" name="Rectangle 11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0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1" name="Oval 13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3982" name="Rectangle 14"/>
            <p:cNvSpPr>
              <a:spLocks noChangeArrowheads="1"/>
            </p:cNvSpPr>
            <p:nvPr/>
          </p:nvSpPr>
          <p:spPr bwMode="gray">
            <a:xfrm rot="3419336">
              <a:off x="1776" y="1152"/>
              <a:ext cx="672" cy="672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pSp>
          <p:nvGrpSpPr>
            <p:cNvPr id="83983" name="Group 15"/>
            <p:cNvGrpSpPr>
              <a:grpSpLocks/>
            </p:cNvGrpSpPr>
            <p:nvPr/>
          </p:nvGrpSpPr>
          <p:grpSpPr bwMode="auto">
            <a:xfrm>
              <a:off x="2448" y="1296"/>
              <a:ext cx="624" cy="96"/>
              <a:chOff x="2003" y="3439"/>
              <a:chExt cx="468" cy="244"/>
            </a:xfrm>
          </p:grpSpPr>
          <p:sp>
            <p:nvSpPr>
              <p:cNvPr id="83984" name="Oval 16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5" name="Rectangle 17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6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7" name="Oval 19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3988" name="Rectangle 20"/>
            <p:cNvSpPr>
              <a:spLocks noChangeArrowheads="1"/>
            </p:cNvSpPr>
            <p:nvPr/>
          </p:nvSpPr>
          <p:spPr bwMode="gray">
            <a:xfrm rot="3419336">
              <a:off x="2880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grpSp>
          <p:nvGrpSpPr>
            <p:cNvPr id="83989" name="Group 21"/>
            <p:cNvGrpSpPr>
              <a:grpSpLocks/>
            </p:cNvGrpSpPr>
            <p:nvPr/>
          </p:nvGrpSpPr>
          <p:grpSpPr bwMode="auto">
            <a:xfrm>
              <a:off x="3600" y="1296"/>
              <a:ext cx="816" cy="96"/>
              <a:chOff x="2003" y="3439"/>
              <a:chExt cx="468" cy="244"/>
            </a:xfrm>
          </p:grpSpPr>
          <p:sp>
            <p:nvSpPr>
              <p:cNvPr id="83990" name="Oval 22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1" name="Rectangle 23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2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3" name="Oval 25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3994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</p:grpSp>
      <p:sp>
        <p:nvSpPr>
          <p:cNvPr id="83995" name="Rectangle 27"/>
          <p:cNvSpPr>
            <a:spLocks noChangeArrowheads="1"/>
          </p:cNvSpPr>
          <p:nvPr/>
        </p:nvSpPr>
        <p:spPr bwMode="gray">
          <a:xfrm>
            <a:off x="1441450" y="2359025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83996" name="Rectangle 28"/>
          <p:cNvSpPr>
            <a:spLocks noChangeArrowheads="1"/>
          </p:cNvSpPr>
          <p:nvPr/>
        </p:nvSpPr>
        <p:spPr bwMode="gray">
          <a:xfrm>
            <a:off x="3136900" y="2359025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83997" name="Rectangle 29"/>
          <p:cNvSpPr>
            <a:spLocks noChangeArrowheads="1"/>
          </p:cNvSpPr>
          <p:nvPr/>
        </p:nvSpPr>
        <p:spPr bwMode="gray">
          <a:xfrm>
            <a:off x="4683125" y="2359025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83998" name="Rectangle 30"/>
          <p:cNvSpPr>
            <a:spLocks noChangeArrowheads="1"/>
          </p:cNvSpPr>
          <p:nvPr/>
        </p:nvSpPr>
        <p:spPr bwMode="gray">
          <a:xfrm>
            <a:off x="6378575" y="2359025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83999" name="Rectangle 31"/>
          <p:cNvSpPr>
            <a:spLocks noChangeArrowheads="1"/>
          </p:cNvSpPr>
          <p:nvPr/>
        </p:nvSpPr>
        <p:spPr bwMode="auto">
          <a:xfrm>
            <a:off x="1447800" y="365125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TEXT</a:t>
            </a:r>
          </a:p>
        </p:txBody>
      </p:sp>
      <p:sp>
        <p:nvSpPr>
          <p:cNvPr id="84000" name="Rectangle 32"/>
          <p:cNvSpPr>
            <a:spLocks noChangeArrowheads="1"/>
          </p:cNvSpPr>
          <p:nvPr/>
        </p:nvSpPr>
        <p:spPr bwMode="auto">
          <a:xfrm>
            <a:off x="3141663" y="365125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TEXT</a:t>
            </a:r>
          </a:p>
        </p:txBody>
      </p:sp>
      <p:sp>
        <p:nvSpPr>
          <p:cNvPr id="84001" name="Rectangle 33"/>
          <p:cNvSpPr>
            <a:spLocks noChangeArrowheads="1"/>
          </p:cNvSpPr>
          <p:nvPr/>
        </p:nvSpPr>
        <p:spPr bwMode="auto">
          <a:xfrm>
            <a:off x="4837113" y="365125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TEXT</a:t>
            </a:r>
          </a:p>
        </p:txBody>
      </p:sp>
      <p:sp>
        <p:nvSpPr>
          <p:cNvPr id="84002" name="Rectangle 34"/>
          <p:cNvSpPr>
            <a:spLocks noChangeArrowheads="1"/>
          </p:cNvSpPr>
          <p:nvPr/>
        </p:nvSpPr>
        <p:spPr bwMode="auto">
          <a:xfrm>
            <a:off x="6532563" y="3651250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Long </a:t>
            </a:r>
            <a:r>
              <a:rPr lang="en-US" sz="28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làm</a:t>
            </a:r>
            <a:endParaRPr lang="en-US" sz="2800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10m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2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530352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Presentation style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8956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746248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30" name="Pentagon 29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33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35" name="Pentagon 34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6" name="Pentagon 35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</a:t>
            </a:r>
          </a:p>
        </p:txBody>
      </p:sp>
      <p:graphicFrame>
        <p:nvGraphicFramePr>
          <p:cNvPr id="85058" name="Group 66"/>
          <p:cNvGraphicFramePr>
            <a:graphicFrameLocks noGrp="1"/>
          </p:cNvGraphicFramePr>
          <p:nvPr>
            <p:ph idx="1"/>
          </p:nvPr>
        </p:nvGraphicFramePr>
        <p:xfrm>
          <a:off x="838200" y="2165350"/>
          <a:ext cx="7467600" cy="3124203"/>
        </p:xfrm>
        <a:graphic>
          <a:graphicData uri="http://schemas.openxmlformats.org/drawingml/2006/table">
            <a:tbl>
              <a:tblPr/>
              <a:tblGrid>
                <a:gridCol w="1684338"/>
                <a:gridCol w="1174750"/>
                <a:gridCol w="1152525"/>
                <a:gridCol w="1149350"/>
                <a:gridCol w="1157287"/>
                <a:gridCol w="1149350"/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48000"/>
                      </a:schemeClr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20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Title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grpSp>
        <p:nvGrpSpPr>
          <p:cNvPr id="97282" name="Group 2"/>
          <p:cNvGrpSpPr>
            <a:grpSpLocks/>
          </p:cNvGrpSpPr>
          <p:nvPr/>
        </p:nvGrpSpPr>
        <p:grpSpPr bwMode="auto">
          <a:xfrm>
            <a:off x="1443038" y="2003425"/>
            <a:ext cx="6329362" cy="3711575"/>
            <a:chOff x="864" y="1310"/>
            <a:chExt cx="3987" cy="2338"/>
          </a:xfrm>
        </p:grpSpPr>
        <p:sp>
          <p:nvSpPr>
            <p:cNvPr id="97283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rgbClr val="F7F9F2"/>
                </a:gs>
              </a:gsLst>
              <a:lin ang="2700000" scaled="1"/>
            </a:gradFill>
            <a:ln w="3175">
              <a:noFill/>
              <a:round/>
              <a:headEnd/>
              <a:tailEnd type="none" w="sm" len="sm"/>
            </a:ln>
            <a:effectLst/>
          </p:spPr>
          <p:txBody>
            <a:bodyPr vert="eaVert"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97284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808080">
                    <a:gamma/>
                    <a:tint val="63529"/>
                    <a:invGamma/>
                  </a:srgbClr>
                </a:gs>
                <a:gs pos="100000">
                  <a:srgbClr val="808080"/>
                </a:gs>
              </a:gsLst>
              <a:lin ang="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5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2791BB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6" name="Arc 6"/>
            <p:cNvSpPr>
              <a:spLocks/>
            </p:cNvSpPr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G0" fmla="+- 0 0 0"/>
                <a:gd name="G1" fmla="+- 17105 0 0"/>
                <a:gd name="G2" fmla="+- 21600 0 0"/>
                <a:gd name="T0" fmla="*/ 13190 w 21600"/>
                <a:gd name="T1" fmla="*/ 0 h 29046"/>
                <a:gd name="T2" fmla="*/ 17999 w 21600"/>
                <a:gd name="T3" fmla="*/ 29046 h 29046"/>
                <a:gd name="T4" fmla="*/ 0 w 21600"/>
                <a:gd name="T5" fmla="*/ 17105 h 29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3529"/>
                    <a:invGamma/>
                  </a:schemeClr>
                </a:gs>
              </a:gsLst>
              <a:lin ang="54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7" name="Arc 7"/>
            <p:cNvSpPr>
              <a:spLocks/>
            </p:cNvSpPr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G0" fmla="+- 3659 0 0"/>
                <a:gd name="G1" fmla="+- 0 0 0"/>
                <a:gd name="G2" fmla="+- 21600 0 0"/>
                <a:gd name="T0" fmla="*/ 25114 w 25114"/>
                <a:gd name="T1" fmla="*/ 2497 h 21600"/>
                <a:gd name="T2" fmla="*/ 0 w 25114"/>
                <a:gd name="T3" fmla="*/ 21288 h 21600"/>
                <a:gd name="T4" fmla="*/ 3659 w 251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69804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8" name="Arc 8"/>
            <p:cNvSpPr>
              <a:spLocks/>
            </p:cNvSpPr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G0" fmla="+- 9843 0 0"/>
                <a:gd name="G1" fmla="+- 21600 0 0"/>
                <a:gd name="G2" fmla="+- 21600 0 0"/>
                <a:gd name="T0" fmla="*/ 0 w 24549"/>
                <a:gd name="T1" fmla="*/ 2373 h 21600"/>
                <a:gd name="T2" fmla="*/ 24549 w 24549"/>
                <a:gd name="T3" fmla="*/ 5780 h 21600"/>
                <a:gd name="T4" fmla="*/ 9843 w 2454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9" name="Arc 9"/>
            <p:cNvSpPr>
              <a:spLocks/>
            </p:cNvSpPr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G0" fmla="+- 0 0 0"/>
                <a:gd name="G1" fmla="+- 19945 0 0"/>
                <a:gd name="G2" fmla="+- 21600 0 0"/>
                <a:gd name="T0" fmla="*/ 8292 w 21600"/>
                <a:gd name="T1" fmla="*/ 0 h 30468"/>
                <a:gd name="T2" fmla="*/ 18863 w 21600"/>
                <a:gd name="T3" fmla="*/ 30468 h 30468"/>
                <a:gd name="T4" fmla="*/ 0 w 21600"/>
                <a:gd name="T5" fmla="*/ 19945 h 30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0" name="Freeform 10"/>
            <p:cNvSpPr>
              <a:spLocks/>
            </p:cNvSpPr>
            <p:nvPr/>
          </p:nvSpPr>
          <p:spPr bwMode="gray">
            <a:xfrm>
              <a:off x="3442" y="2282"/>
              <a:ext cx="1105" cy="1120"/>
            </a:xfrm>
            <a:custGeom>
              <a:avLst/>
              <a:gdLst/>
              <a:ahLst/>
              <a:cxnLst>
                <a:cxn ang="0">
                  <a:pos x="9" y="888"/>
                </a:cxn>
                <a:cxn ang="0">
                  <a:pos x="1105" y="0"/>
                </a:cxn>
                <a:cxn ang="0">
                  <a:pos x="1081" y="256"/>
                </a:cxn>
                <a:cxn ang="0">
                  <a:pos x="705" y="704"/>
                </a:cxn>
                <a:cxn ang="0">
                  <a:pos x="17" y="1120"/>
                </a:cxn>
                <a:cxn ang="0">
                  <a:pos x="9" y="888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667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7291" name="Arc 11"/>
            <p:cNvSpPr>
              <a:spLocks/>
            </p:cNvSpPr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016 w 18016"/>
                <a:gd name="T1" fmla="*/ 11915 h 21282"/>
                <a:gd name="T2" fmla="*/ 3695 w 18016"/>
                <a:gd name="T3" fmla="*/ 21282 h 21282"/>
                <a:gd name="T4" fmla="*/ 0 w 18016"/>
                <a:gd name="T5" fmla="*/ 0 h 2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2" name="Freeform 12"/>
            <p:cNvSpPr>
              <a:spLocks/>
            </p:cNvSpPr>
            <p:nvPr/>
          </p:nvSpPr>
          <p:spPr bwMode="gray">
            <a:xfrm>
              <a:off x="2819" y="2496"/>
              <a:ext cx="648" cy="928"/>
            </a:xfrm>
            <a:custGeom>
              <a:avLst/>
              <a:gdLst/>
              <a:ahLst/>
              <a:cxnLst>
                <a:cxn ang="0">
                  <a:pos x="648" y="632"/>
                </a:cxn>
                <a:cxn ang="0">
                  <a:pos x="648" y="928"/>
                </a:cxn>
                <a:cxn ang="0">
                  <a:pos x="0" y="64"/>
                </a:cxn>
                <a:cxn ang="0">
                  <a:pos x="96" y="0"/>
                </a:cxn>
                <a:cxn ang="0">
                  <a:pos x="648" y="632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7293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tint val="2431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4" name="Text Box 14"/>
            <p:cNvSpPr txBox="1">
              <a:spLocks noChangeArrowheads="1"/>
            </p:cNvSpPr>
            <p:nvPr/>
          </p:nvSpPr>
          <p:spPr bwMode="gray">
            <a:xfrm>
              <a:off x="1179" y="2258"/>
              <a:ext cx="5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Text1</a:t>
              </a:r>
            </a:p>
          </p:txBody>
        </p:sp>
        <p:sp>
          <p:nvSpPr>
            <p:cNvPr id="97295" name="Text Box 15"/>
            <p:cNvSpPr txBox="1">
              <a:spLocks noChangeArrowheads="1"/>
            </p:cNvSpPr>
            <p:nvPr/>
          </p:nvSpPr>
          <p:spPr bwMode="gray">
            <a:xfrm>
              <a:off x="2379" y="1490"/>
              <a:ext cx="5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Text2</a:t>
              </a:r>
            </a:p>
          </p:txBody>
        </p:sp>
        <p:sp>
          <p:nvSpPr>
            <p:cNvPr id="97296" name="Text Box 16"/>
            <p:cNvSpPr txBox="1">
              <a:spLocks noChangeArrowheads="1"/>
            </p:cNvSpPr>
            <p:nvPr/>
          </p:nvSpPr>
          <p:spPr bwMode="gray">
            <a:xfrm>
              <a:off x="3531" y="1682"/>
              <a:ext cx="5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Text3</a:t>
              </a:r>
            </a:p>
          </p:txBody>
        </p:sp>
        <p:sp>
          <p:nvSpPr>
            <p:cNvPr id="97297" name="Text Box 17"/>
            <p:cNvSpPr txBox="1">
              <a:spLocks noChangeArrowheads="1"/>
            </p:cNvSpPr>
            <p:nvPr/>
          </p:nvSpPr>
          <p:spPr bwMode="gray">
            <a:xfrm>
              <a:off x="3339" y="2450"/>
              <a:ext cx="5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Text4</a:t>
              </a:r>
            </a:p>
          </p:txBody>
        </p:sp>
        <p:sp>
          <p:nvSpPr>
            <p:cNvPr id="97298" name="Text Box 18"/>
            <p:cNvSpPr txBox="1">
              <a:spLocks noChangeArrowheads="1"/>
            </p:cNvSpPr>
            <p:nvPr/>
          </p:nvSpPr>
          <p:spPr bwMode="gray">
            <a:xfrm>
              <a:off x="1947" y="2882"/>
              <a:ext cx="57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FFFF"/>
                  </a:solidFill>
                  <a:latin typeface="Verdana" pitchFamily="34" charset="0"/>
                </a:rPr>
                <a:t>Text5</a:t>
              </a:r>
            </a:p>
          </p:txBody>
        </p:sp>
        <p:sp>
          <p:nvSpPr>
            <p:cNvPr id="97299" name="Freeform 19"/>
            <p:cNvSpPr>
              <a:spLocks/>
            </p:cNvSpPr>
            <p:nvPr/>
          </p:nvSpPr>
          <p:spPr bwMode="gray">
            <a:xfrm>
              <a:off x="2768" y="2632"/>
              <a:ext cx="544" cy="68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56" y="528"/>
                </a:cxn>
                <a:cxn ang="0">
                  <a:pos x="264" y="680"/>
                </a:cxn>
                <a:cxn ang="0">
                  <a:pos x="448" y="624"/>
                </a:cxn>
                <a:cxn ang="0">
                  <a:pos x="544" y="576"/>
                </a:cxn>
                <a:cxn ang="0">
                  <a:pos x="112" y="0"/>
                </a:cxn>
                <a:cxn ang="0">
                  <a:pos x="0" y="16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alpha val="19000"/>
                  </a:schemeClr>
                </a:gs>
                <a:gs pos="100000">
                  <a:schemeClr val="hlink">
                    <a:gamma/>
                    <a:tint val="66667"/>
                    <a:invGamma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0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301" name="Rectangle 21"/>
          <p:cNvSpPr>
            <a:spLocks noGrp="1" noChangeArrowheads="1"/>
          </p:cNvSpPr>
          <p:nvPr>
            <p:ph type="title"/>
          </p:nvPr>
        </p:nvSpPr>
        <p:spPr bwMode="gray">
          <a:noFill/>
          <a:ln/>
        </p:spPr>
        <p:txBody>
          <a:bodyPr/>
          <a:lstStyle/>
          <a:p>
            <a:r>
              <a:rPr lang="en-US"/>
              <a:t>3-D Pie Chart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www.thmemgallery.com</a:t>
            </a: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Diagram</a:t>
            </a:r>
          </a:p>
        </p:txBody>
      </p:sp>
      <p:sp>
        <p:nvSpPr>
          <p:cNvPr id="100355" name="AutoShape 3"/>
          <p:cNvSpPr>
            <a:spLocks noChangeArrowheads="1"/>
          </p:cNvSpPr>
          <p:nvPr/>
        </p:nvSpPr>
        <p:spPr bwMode="gray">
          <a:xfrm>
            <a:off x="1905000" y="2362200"/>
            <a:ext cx="5530850" cy="2743200"/>
          </a:xfrm>
          <a:prstGeom prst="upArrow">
            <a:avLst>
              <a:gd name="adj1" fmla="val 57824"/>
              <a:gd name="adj2" fmla="val 54398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56" name="AutoShape 4"/>
          <p:cNvSpPr>
            <a:spLocks noChangeArrowheads="1"/>
          </p:cNvSpPr>
          <p:nvPr/>
        </p:nvSpPr>
        <p:spPr bwMode="gray">
          <a:xfrm>
            <a:off x="1676400" y="1600200"/>
            <a:ext cx="57912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3399"/>
              </a:gs>
              <a:gs pos="50000">
                <a:srgbClr val="003399">
                  <a:gamma/>
                  <a:tint val="64314"/>
                  <a:invGamma/>
                </a:srgbClr>
              </a:gs>
              <a:gs pos="100000">
                <a:srgbClr val="003399"/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Add Your Text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gray">
          <a:xfrm>
            <a:off x="3656013" y="2971800"/>
            <a:ext cx="18065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bg1"/>
                </a:solidFill>
              </a:rPr>
              <a:t>Add Your Text</a:t>
            </a:r>
          </a:p>
        </p:txBody>
      </p:sp>
      <p:grpSp>
        <p:nvGrpSpPr>
          <p:cNvPr id="100358" name="Group 6"/>
          <p:cNvGrpSpPr>
            <a:grpSpLocks/>
          </p:cNvGrpSpPr>
          <p:nvPr/>
        </p:nvGrpSpPr>
        <p:grpSpPr bwMode="auto">
          <a:xfrm>
            <a:off x="914400" y="4235450"/>
            <a:ext cx="1579563" cy="2070100"/>
            <a:chOff x="576" y="2476"/>
            <a:chExt cx="995" cy="1304"/>
          </a:xfrm>
        </p:grpSpPr>
        <p:grpSp>
          <p:nvGrpSpPr>
            <p:cNvPr id="100359" name="Group 7"/>
            <p:cNvGrpSpPr>
              <a:grpSpLocks/>
            </p:cNvGrpSpPr>
            <p:nvPr/>
          </p:nvGrpSpPr>
          <p:grpSpPr bwMode="auto">
            <a:xfrm>
              <a:off x="576" y="2476"/>
              <a:ext cx="936" cy="954"/>
              <a:chOff x="624" y="1584"/>
              <a:chExt cx="1248" cy="1296"/>
            </a:xfrm>
          </p:grpSpPr>
          <p:grpSp>
            <p:nvGrpSpPr>
              <p:cNvPr id="100360" name="Group 8"/>
              <p:cNvGrpSpPr>
                <a:grpSpLocks/>
              </p:cNvGrpSpPr>
              <p:nvPr/>
            </p:nvGrpSpPr>
            <p:grpSpPr bwMode="auto">
              <a:xfrm>
                <a:off x="624" y="1584"/>
                <a:ext cx="1248" cy="1296"/>
                <a:chOff x="2016" y="1920"/>
                <a:chExt cx="1680" cy="1680"/>
              </a:xfrm>
            </p:grpSpPr>
            <p:sp>
              <p:nvSpPr>
                <p:cNvPr id="100361" name="Oval 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3529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362" name="Freeform 1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363" name="Text Box 11"/>
              <p:cNvSpPr txBox="1">
                <a:spLocks noChangeArrowheads="1"/>
              </p:cNvSpPr>
              <p:nvPr/>
            </p:nvSpPr>
            <p:spPr bwMode="gray">
              <a:xfrm>
                <a:off x="756" y="2244"/>
                <a:ext cx="974" cy="3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concept</a:t>
                </a:r>
              </a:p>
            </p:txBody>
          </p:sp>
        </p:grpSp>
        <p:sp>
          <p:nvSpPr>
            <p:cNvPr id="100364" name="Oval 12"/>
            <p:cNvSpPr>
              <a:spLocks noChangeArrowheads="1"/>
            </p:cNvSpPr>
            <p:nvPr/>
          </p:nvSpPr>
          <p:spPr bwMode="gray">
            <a:xfrm>
              <a:off x="576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100365" name="Group 13"/>
          <p:cNvGrpSpPr>
            <a:grpSpLocks/>
          </p:cNvGrpSpPr>
          <p:nvPr/>
        </p:nvGrpSpPr>
        <p:grpSpPr bwMode="auto">
          <a:xfrm>
            <a:off x="2819400" y="4235450"/>
            <a:ext cx="1617663" cy="2070100"/>
            <a:chOff x="1776" y="2476"/>
            <a:chExt cx="1019" cy="1304"/>
          </a:xfrm>
        </p:grpSpPr>
        <p:grpSp>
          <p:nvGrpSpPr>
            <p:cNvPr id="100366" name="Group 14"/>
            <p:cNvGrpSpPr>
              <a:grpSpLocks/>
            </p:cNvGrpSpPr>
            <p:nvPr/>
          </p:nvGrpSpPr>
          <p:grpSpPr bwMode="auto">
            <a:xfrm>
              <a:off x="1776" y="2476"/>
              <a:ext cx="960" cy="958"/>
              <a:chOff x="2016" y="1920"/>
              <a:chExt cx="1680" cy="1680"/>
            </a:xfrm>
          </p:grpSpPr>
          <p:sp>
            <p:nvSpPr>
              <p:cNvPr id="100367" name="Oval 1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368" name="Freeform 16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0369" name="Text Box 17"/>
            <p:cNvSpPr txBox="1">
              <a:spLocks noChangeArrowheads="1"/>
            </p:cNvSpPr>
            <p:nvPr/>
          </p:nvSpPr>
          <p:spPr bwMode="gray">
            <a:xfrm>
              <a:off x="1824" y="2936"/>
              <a:ext cx="8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Concept</a:t>
              </a:r>
            </a:p>
          </p:txBody>
        </p:sp>
        <p:sp>
          <p:nvSpPr>
            <p:cNvPr id="100370" name="Oval 18"/>
            <p:cNvSpPr>
              <a:spLocks noChangeArrowheads="1"/>
            </p:cNvSpPr>
            <p:nvPr/>
          </p:nvSpPr>
          <p:spPr bwMode="gray">
            <a:xfrm>
              <a:off x="1800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100371" name="Group 19"/>
          <p:cNvGrpSpPr>
            <a:grpSpLocks/>
          </p:cNvGrpSpPr>
          <p:nvPr/>
        </p:nvGrpSpPr>
        <p:grpSpPr bwMode="auto">
          <a:xfrm>
            <a:off x="4876800" y="4191000"/>
            <a:ext cx="1631950" cy="2114550"/>
            <a:chOff x="3072" y="2448"/>
            <a:chExt cx="1028" cy="1332"/>
          </a:xfrm>
        </p:grpSpPr>
        <p:grpSp>
          <p:nvGrpSpPr>
            <p:cNvPr id="100372" name="Group 20"/>
            <p:cNvGrpSpPr>
              <a:grpSpLocks/>
            </p:cNvGrpSpPr>
            <p:nvPr/>
          </p:nvGrpSpPr>
          <p:grpSpPr bwMode="auto">
            <a:xfrm>
              <a:off x="3072" y="2448"/>
              <a:ext cx="960" cy="958"/>
              <a:chOff x="2016" y="1920"/>
              <a:chExt cx="1680" cy="1680"/>
            </a:xfrm>
          </p:grpSpPr>
          <p:sp>
            <p:nvSpPr>
              <p:cNvPr id="100373" name="Oval 21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374" name="Freeform 22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0375" name="Text Box 23"/>
            <p:cNvSpPr txBox="1">
              <a:spLocks noChangeArrowheads="1"/>
            </p:cNvSpPr>
            <p:nvPr/>
          </p:nvSpPr>
          <p:spPr bwMode="gray">
            <a:xfrm>
              <a:off x="3120" y="2908"/>
              <a:ext cx="8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Concept</a:t>
              </a:r>
            </a:p>
          </p:txBody>
        </p:sp>
        <p:sp>
          <p:nvSpPr>
            <p:cNvPr id="100376" name="Oval 24"/>
            <p:cNvSpPr>
              <a:spLocks noChangeArrowheads="1"/>
            </p:cNvSpPr>
            <p:nvPr/>
          </p:nvSpPr>
          <p:spPr bwMode="gray">
            <a:xfrm>
              <a:off x="3105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100377" name="Group 25"/>
          <p:cNvGrpSpPr>
            <a:grpSpLocks/>
          </p:cNvGrpSpPr>
          <p:nvPr/>
        </p:nvGrpSpPr>
        <p:grpSpPr bwMode="auto">
          <a:xfrm>
            <a:off x="6781800" y="4191000"/>
            <a:ext cx="1579563" cy="2114550"/>
            <a:chOff x="4272" y="2448"/>
            <a:chExt cx="995" cy="1332"/>
          </a:xfrm>
        </p:grpSpPr>
        <p:grpSp>
          <p:nvGrpSpPr>
            <p:cNvPr id="100378" name="Group 26"/>
            <p:cNvGrpSpPr>
              <a:grpSpLocks/>
            </p:cNvGrpSpPr>
            <p:nvPr/>
          </p:nvGrpSpPr>
          <p:grpSpPr bwMode="auto">
            <a:xfrm>
              <a:off x="4272" y="2448"/>
              <a:ext cx="960" cy="965"/>
              <a:chOff x="2400" y="1488"/>
              <a:chExt cx="1152" cy="1152"/>
            </a:xfrm>
          </p:grpSpPr>
          <p:grpSp>
            <p:nvGrpSpPr>
              <p:cNvPr id="100379" name="Group 27"/>
              <p:cNvGrpSpPr>
                <a:grpSpLocks/>
              </p:cNvGrpSpPr>
              <p:nvPr/>
            </p:nvGrpSpPr>
            <p:grpSpPr bwMode="auto">
              <a:xfrm>
                <a:off x="2400" y="1488"/>
                <a:ext cx="1152" cy="1152"/>
                <a:chOff x="2016" y="1920"/>
                <a:chExt cx="1680" cy="1680"/>
              </a:xfrm>
            </p:grpSpPr>
            <p:sp>
              <p:nvSpPr>
                <p:cNvPr id="100380" name="Oval 2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381" name="Freeform 2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382" name="Text Box 30"/>
              <p:cNvSpPr txBox="1">
                <a:spLocks noChangeArrowheads="1"/>
              </p:cNvSpPr>
              <p:nvPr/>
            </p:nvSpPr>
            <p:spPr bwMode="gray">
              <a:xfrm>
                <a:off x="2508" y="2025"/>
                <a:ext cx="908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Concept</a:t>
                </a:r>
              </a:p>
            </p:txBody>
          </p:sp>
        </p:grpSp>
        <p:sp>
          <p:nvSpPr>
            <p:cNvPr id="100383" name="Oval 31"/>
            <p:cNvSpPr>
              <a:spLocks noChangeArrowheads="1"/>
            </p:cNvSpPr>
            <p:nvPr/>
          </p:nvSpPr>
          <p:spPr bwMode="gray">
            <a:xfrm>
              <a:off x="4272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white">
          <a:xfrm>
            <a:off x="2438400" y="4495800"/>
            <a:ext cx="472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Verdana" pitchFamily="34" charset="0"/>
              </a:rPr>
              <a:t>www.themegallery.com</a:t>
            </a:r>
          </a:p>
        </p:txBody>
      </p:sp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1676400" y="3352800"/>
            <a:ext cx="5759450" cy="863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Role,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responsibility, time table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baseline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Giang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5m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7" name="Pentagon 26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30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33" name="Pentagon 32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5" name="Pentagon 34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Ly, 10m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-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Chỉ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ra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mỗi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làm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1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phần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(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có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thể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dùng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matrix table),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review,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chỉ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ra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hoạt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động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review, </a:t>
            </a:r>
          </a:p>
          <a:p>
            <a:pPr marL="342900" lvl="0" indent="-342900">
              <a:spcBef>
                <a:spcPct val="20000"/>
              </a:spcBef>
              <a:buClr>
                <a:schemeClr val="hlink"/>
              </a:buClr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</a:rPr>
              <a:t>Template</a:t>
            </a: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3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phiên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bản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requirement (t Việt, t Anh,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bản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Doc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cho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report 3)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tìm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hiểu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nghiệp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vụ</a:t>
            </a: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Chính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Cho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nhiều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hình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ảnh</a:t>
            </a: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Bao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gồm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cả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DB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và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DDD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 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trực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1" i="0" u="none" strike="noStrike" kern="0" cap="none" spc="0" normalizeH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quan</a:t>
            </a:r>
            <a:endParaRPr kumimoji="0" lang="en-US" b="1" i="0" u="none" strike="noStrike" kern="0" cap="none" spc="0" normalizeH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baseline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DB: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thỏa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mãn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chức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năng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của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chương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trình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và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phải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kế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thừa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được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dữ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liệu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,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đảm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bảo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chuẩn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Architecture design: 3 tiers, middle tier: MVC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Cần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đảm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bảo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chính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xác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,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có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khả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năng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cao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sẽ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bị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thầy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Trí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bắt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bẻ</a:t>
            </a: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Component diagram, modules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DDD: show </a:t>
            </a:r>
            <a:r>
              <a:rPr lang="en-US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ảnh</a:t>
            </a: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lang="en-US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2" name="Pentagon 21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49" name="Pentagon 48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50" name="Pentagon 4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Giang + Chính + Ly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Giang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sz="16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Cách</a:t>
            </a: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16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làm</a:t>
            </a: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1600" b="1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việc</a:t>
            </a:r>
            <a:endParaRPr lang="en-US" sz="1600" b="1" kern="0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Ly: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Ranking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Chính: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r>
              <a:rPr lang="en-US" sz="16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Mining, algorithms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Banking Credit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FPT University</a:t>
            </a:r>
            <a:endParaRPr lang="en-US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838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Char char="-"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6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Introduction</a:t>
                </a:r>
                <a:endParaRPr lang="en-US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Development process</a:t>
                </a:r>
                <a:endParaRPr 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Demo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/>
                  <a:t>Q&amp;A</a:t>
                </a:r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Requirement</a:t>
                </a:r>
                <a:endParaRPr lang="en-US" sz="16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Design</a:t>
                </a:r>
                <a:endParaRPr lang="en-US" sz="1600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Testing</a:t>
                </a:r>
                <a:endParaRPr lang="en-US" sz="16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Group</a:t>
                </a:r>
                <a:endParaRPr lang="en-US" sz="16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Project</a:t>
                </a:r>
                <a:endParaRPr lang="en-US" sz="16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Business context</a:t>
                </a:r>
                <a:endParaRPr lang="en-US" sz="16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 smtClean="0"/>
                  <a:t>Implement</a:t>
                </a:r>
                <a:endParaRPr lang="en-US" sz="1600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Plan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smtClean="0"/>
                <a:t>Result</a:t>
              </a:r>
            </a:p>
          </p:txBody>
        </p:sp>
        <p:grpSp>
          <p:nvGrpSpPr>
            <p:cNvPr id="26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  <p:graphicFrame>
        <p:nvGraphicFramePr>
          <p:cNvPr id="33" name="Diagram 32"/>
          <p:cNvGraphicFramePr/>
          <p:nvPr/>
        </p:nvGraphicFramePr>
        <p:xfrm>
          <a:off x="2362200" y="2184400"/>
          <a:ext cx="6324600" cy="42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Rounded Rectangle 34"/>
          <p:cNvSpPr/>
          <p:nvPr/>
        </p:nvSpPr>
        <p:spPr>
          <a:xfrm>
            <a:off x="2209800" y="1752600"/>
            <a:ext cx="2362200" cy="533400"/>
          </a:xfrm>
          <a:prstGeom prst="roundRect">
            <a:avLst/>
          </a:prstGeom>
          <a:solidFill>
            <a:srgbClr val="0070C0"/>
          </a:solidFill>
          <a:ln>
            <a:solidFill>
              <a:srgbClr val="6CA5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Develop</a:t>
            </a:r>
            <a:r>
              <a:rPr lang="en-US" sz="2400" dirty="0" smtClean="0"/>
              <a:t>ing</a:t>
            </a:r>
            <a:endParaRPr lang="en-US" sz="2400" dirty="0"/>
          </a:p>
        </p:txBody>
      </p:sp>
      <p:sp>
        <p:nvSpPr>
          <p:cNvPr id="36" name="Rounded Rectangle 35"/>
          <p:cNvSpPr/>
          <p:nvPr/>
        </p:nvSpPr>
        <p:spPr>
          <a:xfrm>
            <a:off x="6400800" y="1752600"/>
            <a:ext cx="2362200" cy="533400"/>
          </a:xfrm>
          <a:prstGeom prst="roundRect">
            <a:avLst/>
          </a:prstGeom>
          <a:solidFill>
            <a:srgbClr val="0070C0"/>
          </a:solidFill>
          <a:ln>
            <a:solidFill>
              <a:srgbClr val="6CA5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Testing</a:t>
            </a:r>
            <a:endParaRPr lang="en-US" sz="2400" dirty="0"/>
          </a:p>
        </p:txBody>
      </p:sp>
      <p:sp>
        <p:nvSpPr>
          <p:cNvPr id="40" name="Notched Right Arrow 39"/>
          <p:cNvSpPr/>
          <p:nvPr/>
        </p:nvSpPr>
        <p:spPr>
          <a:xfrm>
            <a:off x="4876800" y="2590800"/>
            <a:ext cx="1295400" cy="381000"/>
          </a:xfrm>
          <a:prstGeom prst="notchedRightArrow">
            <a:avLst/>
          </a:prstGeom>
          <a:solidFill>
            <a:srgbClr val="0070C0"/>
          </a:solidFill>
          <a:ln>
            <a:solidFill>
              <a:srgbClr val="74A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Notched Right Arrow 40"/>
          <p:cNvSpPr/>
          <p:nvPr/>
        </p:nvSpPr>
        <p:spPr>
          <a:xfrm>
            <a:off x="5029200" y="3429000"/>
            <a:ext cx="990600" cy="381000"/>
          </a:xfrm>
          <a:prstGeom prst="notchedRightArrow">
            <a:avLst/>
          </a:prstGeom>
          <a:solidFill>
            <a:srgbClr val="0070C0"/>
          </a:solidFill>
          <a:ln>
            <a:solidFill>
              <a:srgbClr val="74A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Notched Right Arrow 42"/>
          <p:cNvSpPr/>
          <p:nvPr/>
        </p:nvSpPr>
        <p:spPr>
          <a:xfrm>
            <a:off x="5181600" y="4267200"/>
            <a:ext cx="685800" cy="381000"/>
          </a:xfrm>
          <a:prstGeom prst="notchedRightArrow">
            <a:avLst/>
          </a:prstGeom>
          <a:solidFill>
            <a:srgbClr val="0070C0"/>
          </a:solidFill>
          <a:ln>
            <a:solidFill>
              <a:srgbClr val="74A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Notched Right Arrow 44"/>
          <p:cNvSpPr/>
          <p:nvPr/>
        </p:nvSpPr>
        <p:spPr>
          <a:xfrm>
            <a:off x="5410200" y="5105400"/>
            <a:ext cx="228600" cy="381000"/>
          </a:xfrm>
          <a:prstGeom prst="notchedRightArrow">
            <a:avLst/>
          </a:prstGeom>
          <a:solidFill>
            <a:srgbClr val="0070C0"/>
          </a:solidFill>
          <a:ln>
            <a:solidFill>
              <a:srgbClr val="74A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953000" y="2286000"/>
            <a:ext cx="109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/>
                </a:solidFill>
                <a:latin typeface="+mn-lt"/>
              </a:rPr>
              <a:t>Plan for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Test strategy follows V-model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Banking Credit System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FPT University</a:t>
            </a:r>
            <a:endParaRPr lang="en-US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2133600" y="9906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b="1" kern="0" noProof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Testing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process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76200" y="838200"/>
            <a:ext cx="1828800" cy="5029200"/>
            <a:chOff x="76200" y="838200"/>
            <a:chExt cx="1828800" cy="5029200"/>
          </a:xfrm>
        </p:grpSpPr>
        <p:grpSp>
          <p:nvGrpSpPr>
            <p:cNvPr id="3" name="Group 21"/>
            <p:cNvGrpSpPr/>
            <p:nvPr/>
          </p:nvGrpSpPr>
          <p:grpSpPr>
            <a:xfrm>
              <a:off x="76200" y="838200"/>
              <a:ext cx="1828800" cy="5029200"/>
              <a:chOff x="76200" y="1600200"/>
              <a:chExt cx="1828800" cy="5029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6200" y="16002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Introduction</a:t>
                </a:r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6200" y="3962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Development process</a:t>
                </a:r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6200" y="58674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Demo</a:t>
                </a:r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6200" y="6324600"/>
                <a:ext cx="1828800" cy="3048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mtClean="0"/>
                  <a:t>Q&amp;A</a:t>
                </a:r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81000" y="4572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Requirement</a:t>
                </a:r>
                <a:endParaRPr lang="en-US" sz="16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1000" y="48768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Design</a:t>
                </a:r>
                <a:endParaRPr lang="en-US" sz="16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81000" y="5486400"/>
                <a:ext cx="1524000" cy="22860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Testing</a:t>
                </a:r>
                <a:endParaRPr lang="en-US" sz="160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81000" y="19812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Group</a:t>
                </a:r>
                <a:endParaRPr lang="en-US" sz="16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81000" y="22860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Project</a:t>
                </a:r>
                <a:endParaRPr lang="en-US" sz="160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81000" y="2590800"/>
                <a:ext cx="1524000" cy="5334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Business context</a:t>
                </a:r>
                <a:endParaRPr lang="en-US" sz="160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81000" y="5181600"/>
                <a:ext cx="1524000" cy="228600"/>
              </a:xfrm>
              <a:prstGeom prst="roundRect">
                <a:avLst/>
              </a:prstGeom>
              <a:solidFill>
                <a:srgbClr val="6CA5D8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smtClean="0"/>
                  <a:t>Implement</a:t>
                </a:r>
                <a:endParaRPr lang="en-US" sz="160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76200" y="2514600"/>
              <a:ext cx="1828800" cy="30175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mtClean="0"/>
                <a:t>Plan</a:t>
              </a:r>
              <a:endParaRPr lang="en-US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2438400" y="0"/>
            <a:ext cx="5410200" cy="762000"/>
            <a:chOff x="2438400" y="0"/>
            <a:chExt cx="5410200" cy="762000"/>
          </a:xfrm>
        </p:grpSpPr>
        <p:sp>
          <p:nvSpPr>
            <p:cNvPr id="24" name="Pentagon 23"/>
            <p:cNvSpPr/>
            <p:nvPr/>
          </p:nvSpPr>
          <p:spPr>
            <a:xfrm>
              <a:off x="5486400" y="0"/>
              <a:ext cx="2362200" cy="762000"/>
            </a:xfrm>
            <a:prstGeom prst="homePlate">
              <a:avLst>
                <a:gd name="adj" fmla="val 21686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smtClean="0"/>
                <a:t>Result</a:t>
              </a:r>
            </a:p>
          </p:txBody>
        </p:sp>
        <p:grpSp>
          <p:nvGrpSpPr>
            <p:cNvPr id="7" name="Group 35"/>
            <p:cNvGrpSpPr/>
            <p:nvPr/>
          </p:nvGrpSpPr>
          <p:grpSpPr>
            <a:xfrm>
              <a:off x="2438400" y="0"/>
              <a:ext cx="4114800" cy="762000"/>
              <a:chOff x="1295400" y="2667000"/>
              <a:chExt cx="4114800" cy="762000"/>
            </a:xfrm>
          </p:grpSpPr>
          <p:sp>
            <p:nvSpPr>
              <p:cNvPr id="27" name="Pentagon 26"/>
              <p:cNvSpPr/>
              <p:nvPr/>
            </p:nvSpPr>
            <p:spPr>
              <a:xfrm>
                <a:off x="3048000" y="2667000"/>
                <a:ext cx="2362200" cy="762000"/>
              </a:xfrm>
              <a:prstGeom prst="homePlate">
                <a:avLst>
                  <a:gd name="adj" fmla="val 2168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Quality Assurance</a:t>
                </a:r>
              </a:p>
            </p:txBody>
          </p:sp>
          <p:sp>
            <p:nvSpPr>
              <p:cNvPr id="30" name="Pentagon 29"/>
              <p:cNvSpPr/>
              <p:nvPr/>
            </p:nvSpPr>
            <p:spPr>
              <a:xfrm>
                <a:off x="1295400" y="2667000"/>
                <a:ext cx="2286000" cy="762000"/>
              </a:xfrm>
              <a:prstGeom prst="homePlate">
                <a:avLst>
                  <a:gd name="adj" fmla="val 21686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400" dirty="0" smtClean="0"/>
                  <a:t>Project management</a:t>
                </a:r>
              </a:p>
            </p:txBody>
          </p:sp>
        </p:grpSp>
      </p:grpSp>
      <p:graphicFrame>
        <p:nvGraphicFramePr>
          <p:cNvPr id="40" name="Diagram 39"/>
          <p:cNvGraphicFramePr/>
          <p:nvPr/>
        </p:nvGraphicFramePr>
        <p:xfrm>
          <a:off x="2514600" y="1651000"/>
          <a:ext cx="6096000" cy="474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db2004c014l">
  <a:themeElements>
    <a:clrScheme name="sample 3">
      <a:dk1>
        <a:srgbClr val="000066"/>
      </a:dk1>
      <a:lt1>
        <a:srgbClr val="FFFFFF"/>
      </a:lt1>
      <a:dk2>
        <a:srgbClr val="175B5B"/>
      </a:dk2>
      <a:lt2>
        <a:srgbClr val="C0C0C0"/>
      </a:lt2>
      <a:accent1>
        <a:srgbClr val="7DB038"/>
      </a:accent1>
      <a:accent2>
        <a:srgbClr val="6CA5D8"/>
      </a:accent2>
      <a:accent3>
        <a:srgbClr val="FFFFFF"/>
      </a:accent3>
      <a:accent4>
        <a:srgbClr val="000056"/>
      </a:accent4>
      <a:accent5>
        <a:srgbClr val="BFD4AE"/>
      </a:accent5>
      <a:accent6>
        <a:srgbClr val="6195C4"/>
      </a:accent6>
      <a:hlink>
        <a:srgbClr val="5D4BC7"/>
      </a:hlink>
      <a:folHlink>
        <a:srgbClr val="878FA5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B98A"/>
        </a:accent6>
        <a:hlink>
          <a:srgbClr val="7648EA"/>
        </a:hlink>
        <a:folHlink>
          <a:srgbClr val="6E96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sample 3">
    <a:dk1>
      <a:srgbClr val="000066"/>
    </a:dk1>
    <a:lt1>
      <a:srgbClr val="FFFFFF"/>
    </a:lt1>
    <a:dk2>
      <a:srgbClr val="175B5B"/>
    </a:dk2>
    <a:lt2>
      <a:srgbClr val="C0C0C0"/>
    </a:lt2>
    <a:accent1>
      <a:srgbClr val="7DB038"/>
    </a:accent1>
    <a:accent2>
      <a:srgbClr val="6CA5D8"/>
    </a:accent2>
    <a:accent3>
      <a:srgbClr val="FFFFFF"/>
    </a:accent3>
    <a:accent4>
      <a:srgbClr val="000056"/>
    </a:accent4>
    <a:accent5>
      <a:srgbClr val="BFD4AE"/>
    </a:accent5>
    <a:accent6>
      <a:srgbClr val="6195C4"/>
    </a:accent6>
    <a:hlink>
      <a:srgbClr val="5D4BC7"/>
    </a:hlink>
    <a:folHlink>
      <a:srgbClr val="878FA5"/>
    </a:folHlink>
  </a:clrScheme>
</a:themeOverride>
</file>

<file path=ppt/theme/themeOverride2.xml><?xml version="1.0" encoding="utf-8"?>
<a:themeOverride xmlns:a="http://schemas.openxmlformats.org/drawingml/2006/main">
  <a:clrScheme name="sample 3">
    <a:dk1>
      <a:srgbClr val="000066"/>
    </a:dk1>
    <a:lt1>
      <a:srgbClr val="FFFFFF"/>
    </a:lt1>
    <a:dk2>
      <a:srgbClr val="175B5B"/>
    </a:dk2>
    <a:lt2>
      <a:srgbClr val="C0C0C0"/>
    </a:lt2>
    <a:accent1>
      <a:srgbClr val="7DB038"/>
    </a:accent1>
    <a:accent2>
      <a:srgbClr val="6CA5D8"/>
    </a:accent2>
    <a:accent3>
      <a:srgbClr val="FFFFFF"/>
    </a:accent3>
    <a:accent4>
      <a:srgbClr val="000056"/>
    </a:accent4>
    <a:accent5>
      <a:srgbClr val="BFD4AE"/>
    </a:accent5>
    <a:accent6>
      <a:srgbClr val="6195C4"/>
    </a:accent6>
    <a:hlink>
      <a:srgbClr val="5D4BC7"/>
    </a:hlink>
    <a:folHlink>
      <a:srgbClr val="878F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</TotalTime>
  <Words>1024</Words>
  <Application>Microsoft Office PowerPoint</Application>
  <PresentationFormat>On-screen Show (4:3)</PresentationFormat>
  <Paragraphs>509</Paragraphs>
  <Slides>33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cdb2004c014l</vt:lpstr>
      <vt:lpstr>Image</vt:lpstr>
      <vt:lpstr>Banking Credit System</vt:lpstr>
      <vt:lpstr>Contents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Hot Tip</vt:lpstr>
      <vt:lpstr>Diagram</vt:lpstr>
      <vt:lpstr> Cycle Diagram</vt:lpstr>
      <vt:lpstr>Diagram</vt:lpstr>
      <vt:lpstr>Diagram</vt:lpstr>
      <vt:lpstr>Diagram</vt:lpstr>
      <vt:lpstr>Diagram</vt:lpstr>
      <vt:lpstr>Diagram</vt:lpstr>
      <vt:lpstr>Diagram</vt:lpstr>
      <vt:lpstr> Cycle Diagram</vt:lpstr>
      <vt:lpstr>Diagram</vt:lpstr>
      <vt:lpstr>Diagram</vt:lpstr>
      <vt:lpstr>Diagram</vt:lpstr>
      <vt:lpstr>Block Diagram</vt:lpstr>
      <vt:lpstr>Table</vt:lpstr>
      <vt:lpstr>3-D Pie Chart</vt:lpstr>
      <vt:lpstr>Block Diagram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Giang Tran</dc:creator>
  <cp:lastModifiedBy>weed</cp:lastModifiedBy>
  <cp:revision>57</cp:revision>
  <dcterms:created xsi:type="dcterms:W3CDTF">2011-04-21T03:51:42Z</dcterms:created>
  <dcterms:modified xsi:type="dcterms:W3CDTF">2011-04-23T02:32:05Z</dcterms:modified>
</cp:coreProperties>
</file>