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8" r:id="rId5"/>
    <p:sldId id="313" r:id="rId6"/>
    <p:sldId id="312" r:id="rId7"/>
    <p:sldId id="309" r:id="rId8"/>
    <p:sldId id="310" r:id="rId9"/>
    <p:sldId id="311" r:id="rId10"/>
    <p:sldId id="314" r:id="rId11"/>
    <p:sldId id="315" r:id="rId12"/>
    <p:sldId id="259" r:id="rId13"/>
    <p:sldId id="260" r:id="rId14"/>
    <p:sldId id="286" r:id="rId15"/>
    <p:sldId id="262" r:id="rId16"/>
    <p:sldId id="263" r:id="rId17"/>
    <p:sldId id="264" r:id="rId18"/>
    <p:sldId id="265" r:id="rId19"/>
    <p:sldId id="280" r:id="rId20"/>
    <p:sldId id="282" r:id="rId21"/>
    <p:sldId id="281" r:id="rId22"/>
    <p:sldId id="283" r:id="rId23"/>
    <p:sldId id="270" r:id="rId24"/>
    <p:sldId id="279" r:id="rId25"/>
    <p:sldId id="272" r:id="rId26"/>
    <p:sldId id="273" r:id="rId27"/>
    <p:sldId id="284" r:id="rId28"/>
    <p:sldId id="287" r:id="rId29"/>
    <p:sldId id="27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DA"/>
    <a:srgbClr val="FF9966"/>
    <a:srgbClr val="6CA5D8"/>
    <a:srgbClr val="003399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p:oleObj spid="_x0000_s1052" name="Image" r:id="rId15" imgW="5320635" imgH="5168254" progId="">
              <p:embed/>
            </p:oleObj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 dirty="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zzzzzzz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>
                <a:solidFill>
                  <a:schemeClr val="tx1"/>
                </a:solidFill>
              </a:rPr>
              <a:t>How do I incorporate my logo to a slide that will apply to all the other slides? 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On the </a:t>
            </a:r>
            <a:r>
              <a:rPr lang="en-US" dirty="0">
                <a:solidFill>
                  <a:schemeClr val="accent1"/>
                </a:solidFill>
              </a:rPr>
              <a:t>[View]</a:t>
            </a:r>
            <a:r>
              <a:rPr lang="en-US" dirty="0"/>
              <a:t> menu, point to </a:t>
            </a:r>
            <a:r>
              <a:rPr lang="en-US" dirty="0">
                <a:solidFill>
                  <a:schemeClr val="accent1"/>
                </a:solidFill>
              </a:rPr>
              <a:t>[Master],</a:t>
            </a:r>
            <a:r>
              <a:rPr lang="en-US" dirty="0"/>
              <a:t> and then click </a:t>
            </a:r>
            <a:r>
              <a:rPr lang="en-US" dirty="0">
                <a:solidFill>
                  <a:schemeClr val="accent1"/>
                </a:solidFill>
              </a:rPr>
              <a:t>[Slide Master]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[Notes Master].</a:t>
            </a:r>
            <a:r>
              <a:rPr lang="en-US" dirty="0"/>
              <a:t> Change images to the one you like, then it will apply to all the other slides.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552825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886200" y="1828800"/>
            <a:ext cx="122872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</a:rPr>
              <a:t>Title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715000" y="3581400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99332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gray">
            <a:xfrm rot="-1543677">
              <a:off x="1872" y="340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gray">
            <a:xfrm rot="-1543677">
              <a:off x="1392" y="249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2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2523" y="154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gray">
            <a:xfrm>
              <a:off x="4168" y="169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gray">
            <a:xfrm>
              <a:off x="3165" y="295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9350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351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gray">
          <a:xfrm>
            <a:off x="1177925" y="260032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5793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72549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9144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9144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9144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Add Your 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1219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31511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56134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gray">
          <a:xfrm>
            <a:off x="63325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3203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07" name="Oval 23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gray">
          <a:xfrm>
            <a:off x="38719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3213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4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321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gray">
          <a:xfrm>
            <a:off x="1763713" y="2505075"/>
            <a:ext cx="776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gray">
          <a:xfrm>
            <a:off x="4232275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gray">
          <a:xfrm>
            <a:off x="6699250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Development process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Demo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Q&amp;A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5235" name="Freeform 3"/>
          <p:cNvSpPr>
            <a:spLocks noEditPoints="1"/>
          </p:cNvSpPr>
          <p:nvPr/>
        </p:nvSpPr>
        <p:spPr bwMode="gray">
          <a:xfrm>
            <a:off x="10668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266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800"/>
          </a:p>
        </p:txBody>
      </p:sp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1219200" y="1447800"/>
            <a:ext cx="3657600" cy="4038600"/>
            <a:chOff x="816" y="1152"/>
            <a:chExt cx="2304" cy="2544"/>
          </a:xfrm>
        </p:grpSpPr>
        <p:sp>
          <p:nvSpPr>
            <p:cNvPr id="95267" name="Oval 35"/>
            <p:cNvSpPr>
              <a:spLocks noChangeArrowheads="1"/>
            </p:cNvSpPr>
            <p:nvPr/>
          </p:nvSpPr>
          <p:spPr bwMode="gray">
            <a:xfrm rot="-723406">
              <a:off x="2089" y="3276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gray">
            <a:xfrm>
              <a:off x="2046" y="25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gray">
            <a:xfrm>
              <a:off x="2059" y="25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gray">
            <a:xfrm>
              <a:off x="2070" y="25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gray">
            <a:xfrm>
              <a:off x="2128" y="25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gray">
            <a:xfrm>
              <a:off x="2308" y="2903"/>
              <a:ext cx="55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gray">
            <a:xfrm rot="-772996">
              <a:off x="928" y="2892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74" name="Group 42"/>
            <p:cNvGrpSpPr>
              <a:grpSpLocks/>
            </p:cNvGrpSpPr>
            <p:nvPr/>
          </p:nvGrpSpPr>
          <p:grpSpPr bwMode="auto">
            <a:xfrm>
              <a:off x="880" y="2268"/>
              <a:ext cx="864" cy="908"/>
              <a:chOff x="732" y="2112"/>
              <a:chExt cx="842" cy="860"/>
            </a:xfrm>
          </p:grpSpPr>
          <p:sp>
            <p:nvSpPr>
              <p:cNvPr id="95275" name="Oval 43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9" name="Text Box 47"/>
              <p:cNvSpPr txBox="1">
                <a:spLocks noChangeArrowheads="1"/>
              </p:cNvSpPr>
              <p:nvPr/>
            </p:nvSpPr>
            <p:spPr bwMode="gray">
              <a:xfrm>
                <a:off x="904" y="2414"/>
                <a:ext cx="476" cy="2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Text</a:t>
                </a:r>
                <a:endParaRPr lang="en-US"/>
              </a:p>
            </p:txBody>
          </p:sp>
        </p:grpSp>
        <p:sp>
          <p:nvSpPr>
            <p:cNvPr id="95280" name="Oval 48"/>
            <p:cNvSpPr>
              <a:spLocks noChangeArrowheads="1"/>
            </p:cNvSpPr>
            <p:nvPr/>
          </p:nvSpPr>
          <p:spPr bwMode="gray">
            <a:xfrm>
              <a:off x="816" y="1786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gray">
            <a:xfrm>
              <a:off x="864" y="1404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gray">
            <a:xfrm>
              <a:off x="872" y="1407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gray">
            <a:xfrm>
              <a:off x="879" y="1414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gray">
            <a:xfrm>
              <a:off x="913" y="1430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5" name="Text Box 53"/>
            <p:cNvSpPr txBox="1">
              <a:spLocks noChangeArrowheads="1"/>
            </p:cNvSpPr>
            <p:nvPr/>
          </p:nvSpPr>
          <p:spPr bwMode="gray">
            <a:xfrm>
              <a:off x="987" y="1624"/>
              <a:ext cx="4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gray">
            <a:xfrm>
              <a:off x="1614" y="1488"/>
              <a:ext cx="432" cy="14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gray">
            <a:xfrm>
              <a:off x="1691" y="1152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gray">
            <a:xfrm>
              <a:off x="1697" y="1154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gray">
            <a:xfrm>
              <a:off x="1701" y="1158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gray">
            <a:xfrm>
              <a:off x="1724" y="1170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1" name="Text Box 59"/>
            <p:cNvSpPr txBox="1">
              <a:spLocks noChangeArrowheads="1"/>
            </p:cNvSpPr>
            <p:nvPr/>
          </p:nvSpPr>
          <p:spPr bwMode="gray">
            <a:xfrm>
              <a:off x="1735" y="1293"/>
              <a:ext cx="3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4260" name="Group 52"/>
          <p:cNvGrpSpPr>
            <a:grpSpLocks/>
          </p:cNvGrpSpPr>
          <p:nvPr/>
        </p:nvGrpSpPr>
        <p:grpSpPr bwMode="auto">
          <a:xfrm>
            <a:off x="685800" y="1447800"/>
            <a:ext cx="7848600" cy="4419600"/>
            <a:chOff x="288" y="873"/>
            <a:chExt cx="5280" cy="2967"/>
          </a:xfrm>
        </p:grpSpPr>
        <p:sp>
          <p:nvSpPr>
            <p:cNvPr id="94261" name="Oval 53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2" name="Group 54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94263" name="Oval 5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4" name="Freeform 5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65" name="Text Box 57"/>
            <p:cNvSpPr txBox="1">
              <a:spLocks noChangeArrowheads="1"/>
            </p:cNvSpPr>
            <p:nvPr/>
          </p:nvSpPr>
          <p:spPr bwMode="gray">
            <a:xfrm>
              <a:off x="2458" y="2496"/>
              <a:ext cx="9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94266" name="Group 58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4267" name="Group 59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4268" name="Oval 6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69" name="Freeform 6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0" name="Text Box 62"/>
              <p:cNvSpPr txBox="1">
                <a:spLocks noChangeArrowheads="1"/>
              </p:cNvSpPr>
              <p:nvPr/>
            </p:nvSpPr>
            <p:spPr bwMode="gray">
              <a:xfrm>
                <a:off x="2726" y="1152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94271" name="Group 63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94272" name="Oval 64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3" name="Oval 65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74" name="Group 66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94275" name="Group 67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4276" name="Oval 6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77" name="Freeform 6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8" name="Text Box 70"/>
              <p:cNvSpPr txBox="1">
                <a:spLocks noChangeArrowheads="1"/>
              </p:cNvSpPr>
              <p:nvPr/>
            </p:nvSpPr>
            <p:spPr bwMode="gray">
              <a:xfrm>
                <a:off x="1904" y="3438"/>
                <a:ext cx="263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94279" name="Group 71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94280" name="Group 72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4281" name="Oval 7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2" name="Freeform 7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3" name="Text Box 75"/>
              <p:cNvSpPr txBox="1">
                <a:spLocks noChangeArrowheads="1"/>
              </p:cNvSpPr>
              <p:nvPr/>
            </p:nvSpPr>
            <p:spPr bwMode="gray">
              <a:xfrm>
                <a:off x="4012" y="2028"/>
                <a:ext cx="273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94284" name="Group 76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94285" name="Group 77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4286" name="Oval 7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7" name="Freeform 7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8" name="Text Box 80"/>
              <p:cNvSpPr txBox="1">
                <a:spLocks noChangeArrowheads="1"/>
              </p:cNvSpPr>
              <p:nvPr/>
            </p:nvSpPr>
            <p:spPr bwMode="gray">
              <a:xfrm>
                <a:off x="3633" y="3360"/>
                <a:ext cx="294" cy="3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94289" name="Group 81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94290" name="Group 82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94291" name="Oval 8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92" name="Freeform 8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3" name="Text Box 85"/>
              <p:cNvSpPr txBox="1">
                <a:spLocks noChangeArrowheads="1"/>
              </p:cNvSpPr>
              <p:nvPr/>
            </p:nvSpPr>
            <p:spPr bwMode="gray">
              <a:xfrm>
                <a:off x="1570" y="2016"/>
                <a:ext cx="284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94294" name="Oval 86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5" name="Oval 87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96" name="Group 88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94297" name="Oval 89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8" name="Oval 90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9" name="Group 91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94300" name="Oval 92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01" name="Oval 93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302" name="Oval 94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3" name="Oval 95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4" name="Text Box 96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7" name="Text Box 99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8" name="Text Box 100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6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626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6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6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7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627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28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628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6294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9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30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593057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3334544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5147469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7098507" y="4369594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grpSp>
        <p:nvGrpSpPr>
          <p:cNvPr id="82005" name="Group 85"/>
          <p:cNvGrpSpPr>
            <a:grpSpLocks/>
          </p:cNvGrpSpPr>
          <p:nvPr/>
        </p:nvGrpSpPr>
        <p:grpSpPr bwMode="auto">
          <a:xfrm>
            <a:off x="1069975" y="1828800"/>
            <a:ext cx="6159500" cy="406400"/>
            <a:chOff x="967" y="1152"/>
            <a:chExt cx="3880" cy="25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</a:p>
          </p:txBody>
        </p:sp>
        <p:sp>
          <p:nvSpPr>
            <p:cNvPr id="82009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2286000" y="1676400"/>
            <a:ext cx="4495800" cy="4514850"/>
            <a:chOff x="1824" y="633"/>
            <a:chExt cx="2834" cy="2849"/>
          </a:xfrm>
        </p:grpSpPr>
        <p:sp>
          <p:nvSpPr>
            <p:cNvPr id="92164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5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384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586740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77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3978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79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0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1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2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3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3984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8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3990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9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3995" name="Rectangle 27"/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85058" name="Group 66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7467600" cy="3124203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1443038" y="2003425"/>
            <a:ext cx="6329362" cy="3711575"/>
            <a:chOff x="864" y="1310"/>
            <a:chExt cx="3987" cy="2338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gray">
            <a:xfrm>
              <a:off x="1179" y="2258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gray">
            <a:xfrm>
              <a:off x="2379" y="149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3531" y="16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3339" y="245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gray">
            <a:xfrm>
              <a:off x="1947" y="28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01" name="Rectangle 21"/>
          <p:cNvSpPr>
            <a:spLocks noGrp="1" noChangeArrowheads="1"/>
          </p:cNvSpPr>
          <p:nvPr>
            <p:ph type="title"/>
          </p:nvPr>
        </p:nvSpPr>
        <p:spPr bwMode="gray">
          <a:noFill/>
          <a:ln/>
        </p:spPr>
        <p:txBody>
          <a:bodyPr/>
          <a:lstStyle/>
          <a:p>
            <a:r>
              <a:rPr lang="en-US"/>
              <a:t>3-D Pie Chart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905000" y="2362200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676400" y="16002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64314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gray">
          <a:xfrm>
            <a:off x="3656013" y="2971800"/>
            <a:ext cx="180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Add Your Text</a:t>
            </a: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235450"/>
            <a:ext cx="1579563" cy="2070100"/>
            <a:chOff x="576" y="2476"/>
            <a:chExt cx="995" cy="1304"/>
          </a:xfrm>
        </p:grpSpPr>
        <p:grpSp>
          <p:nvGrpSpPr>
            <p:cNvPr id="100359" name="Group 7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624" y="1584"/>
              <a:chExt cx="1248" cy="1296"/>
            </a:xfrm>
          </p:grpSpPr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00361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2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63" name="Text Box 11"/>
              <p:cNvSpPr txBox="1">
                <a:spLocks noChangeArrowheads="1"/>
              </p:cNvSpPr>
              <p:nvPr/>
            </p:nvSpPr>
            <p:spPr bwMode="gray">
              <a:xfrm>
                <a:off x="756" y="2244"/>
                <a:ext cx="97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235450"/>
            <a:ext cx="1617663" cy="2070100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824" y="293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876800" y="4191000"/>
            <a:ext cx="1631950" cy="2114550"/>
            <a:chOff x="3072" y="2448"/>
            <a:chExt cx="1028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120" y="290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81800" y="4191000"/>
            <a:ext cx="1579563" cy="2114550"/>
            <a:chOff x="4272" y="2448"/>
            <a:chExt cx="995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508" y="2025"/>
                <a:ext cx="908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white">
          <a:xfrm>
            <a:off x="2438400" y="44958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www.themegallery.com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3528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10m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2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530352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Presentation style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746248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Role,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responsibility, time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Ly,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-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mỗi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1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thể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dùng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matrix table),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hoạt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động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review, 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phiên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requirement (t Việt, t Anh,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Doc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report 3)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tìm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hiểu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nghiệp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vụ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nhiều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gồm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DB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DDD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trực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DB: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thỏa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chức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của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chương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phải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kế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thừa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được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dữ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liệu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chuẩn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Architecture design: 3 tiers, middle tier: MVC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xác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khả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sẽ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bị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thầy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Trí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bắt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bẻ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Component diagram, modules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DDD: show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 + Chính + 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endParaRPr lang="en-US" sz="16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Ly: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Mining, algorithms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Thảokun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+ Giang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12-15m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(log bug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lên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google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code, assign,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prioroty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TC: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viết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ngay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baseline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Thống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kê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Template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–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Riêng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mining: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  <a:endParaRPr lang="en-US" sz="2400" dirty="0" smtClean="0"/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  <a:endParaRPr lang="en-US" sz="2400" dirty="0" smtClean="0"/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  <a:endParaRPr lang="en-US" sz="2400" dirty="0" smtClean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94</TotalTime>
  <Words>902</Words>
  <Application>Microsoft PowerPoint</Application>
  <PresentationFormat>On-screen Show (4:3)</PresentationFormat>
  <Paragraphs>417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cdb2004c014l</vt:lpstr>
      <vt:lpstr>Image</vt:lpstr>
      <vt:lpstr>Banking Credit System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Diagram</vt:lpstr>
      <vt:lpstr> Cycle 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Giang Tran</cp:lastModifiedBy>
  <cp:revision>52</cp:revision>
  <dcterms:created xsi:type="dcterms:W3CDTF">2011-04-21T03:51:42Z</dcterms:created>
  <dcterms:modified xsi:type="dcterms:W3CDTF">2011-04-21T05:33:21Z</dcterms:modified>
</cp:coreProperties>
</file>