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04" r:id="rId3"/>
    <p:sldId id="331" r:id="rId4"/>
    <p:sldId id="332" r:id="rId5"/>
    <p:sldId id="390" r:id="rId6"/>
    <p:sldId id="334" r:id="rId7"/>
    <p:sldId id="335" r:id="rId8"/>
    <p:sldId id="391" r:id="rId9"/>
    <p:sldId id="368" r:id="rId10"/>
    <p:sldId id="308" r:id="rId11"/>
    <p:sldId id="316" r:id="rId12"/>
    <p:sldId id="336" r:id="rId13"/>
    <p:sldId id="338" r:id="rId14"/>
    <p:sldId id="353" r:id="rId15"/>
    <p:sldId id="352" r:id="rId16"/>
    <p:sldId id="384" r:id="rId17"/>
    <p:sldId id="350" r:id="rId18"/>
    <p:sldId id="351" r:id="rId19"/>
    <p:sldId id="354" r:id="rId20"/>
    <p:sldId id="378" r:id="rId21"/>
    <p:sldId id="357" r:id="rId22"/>
    <p:sldId id="358" r:id="rId23"/>
    <p:sldId id="385" r:id="rId24"/>
    <p:sldId id="386" r:id="rId25"/>
    <p:sldId id="387" r:id="rId26"/>
    <p:sldId id="388" r:id="rId27"/>
    <p:sldId id="389" r:id="rId28"/>
    <p:sldId id="369" r:id="rId29"/>
    <p:sldId id="375" r:id="rId30"/>
    <p:sldId id="370" r:id="rId31"/>
    <p:sldId id="371" r:id="rId32"/>
    <p:sldId id="372" r:id="rId33"/>
    <p:sldId id="373" r:id="rId34"/>
    <p:sldId id="374" r:id="rId35"/>
    <p:sldId id="379" r:id="rId36"/>
    <p:sldId id="380" r:id="rId37"/>
    <p:sldId id="382" r:id="rId38"/>
    <p:sldId id="342" r:id="rId39"/>
    <p:sldId id="339" r:id="rId40"/>
    <p:sldId id="340" r:id="rId41"/>
    <p:sldId id="341" r:id="rId42"/>
    <p:sldId id="343" r:id="rId43"/>
    <p:sldId id="344" r:id="rId44"/>
    <p:sldId id="345" r:id="rId45"/>
    <p:sldId id="276" r:id="rId46"/>
    <p:sldId id="377" r:id="rId47"/>
    <p:sldId id="330"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C66446"/>
    <a:srgbClr val="BC4455"/>
    <a:srgbClr val="000000"/>
    <a:srgbClr val="896C37"/>
    <a:srgbClr val="74A9DA"/>
    <a:srgbClr val="FF9966"/>
    <a:srgbClr val="6CA5D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p:scale>
          <a:sx n="70" d="100"/>
          <a:sy n="70" d="100"/>
        </p:scale>
        <p:origin x="-5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52D478DD-252B-4138-9D86-19CD1B74BF53}" type="presOf" srcId="{5743B987-6B24-4F09-9910-780F28D4DCAB}" destId="{A2C836DB-ED95-47CD-8852-605C4A15AE22}"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688D986F-7FE9-4B5A-9688-AE98DA403788}" type="presOf" srcId="{A2B7046D-D222-48F6-AF79-CE400AAC118C}" destId="{C0916B5E-9B74-4CCF-8435-45EC5E8D02AB}" srcOrd="1" destOrd="0" presId="urn:microsoft.com/office/officeart/2005/8/layout/cycle2"/>
    <dgm:cxn modelId="{33BE2B5C-1234-4065-A3C7-3062F36BBEAA}" type="presOf" srcId="{150A045B-F04E-4E0A-BE8C-282FCDEDCC3B}" destId="{28597065-8685-4AB3-A908-4DDB750E2A2B}"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78087417-CDB9-4CEF-A990-77C0C8030A03}" type="presOf" srcId="{A2B7046D-D222-48F6-AF79-CE400AAC118C}" destId="{B5D4E4DA-557A-4C4C-BA44-4BD2153AD12A}" srcOrd="0"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67A0CEC1-C410-4CDA-9D41-ED6CA5EDA78E}" type="presOf" srcId="{64487451-6D2B-47C9-8F90-68955F20B82B}" destId="{90BB7DB9-C39E-4DD6-8775-50A957030220}" srcOrd="0" destOrd="0" presId="urn:microsoft.com/office/officeart/2005/8/layout/cycle2"/>
    <dgm:cxn modelId="{50FFF38A-148F-41E9-85EB-29315F6C91CE}" type="presOf" srcId="{64487451-6D2B-47C9-8F90-68955F20B82B}" destId="{DF4C5F9B-03DC-4707-9E01-AF81E2C415D8}" srcOrd="1"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E4CF23F6-21F4-434A-B3E6-409223641F1F}" type="presOf" srcId="{0516AA4F-66F8-45E4-93DD-FEE05C374243}" destId="{32BF7593-8EED-43A1-9306-25F0C8C52647}" srcOrd="0" destOrd="0" presId="urn:microsoft.com/office/officeart/2005/8/layout/cycle2"/>
    <dgm:cxn modelId="{17C53338-602F-4AF5-BE8C-F2AF60BD8B23}" type="presOf" srcId="{5743B987-6B24-4F09-9910-780F28D4DCAB}" destId="{2EDD0443-2E9A-4148-9416-16C56D593B70}" srcOrd="0" destOrd="0" presId="urn:microsoft.com/office/officeart/2005/8/layout/cycle2"/>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1D518B95-F4F9-46CB-9925-10D58E26BB23}" type="presOf" srcId="{B8F81963-D971-44BB-98E2-E7B8FF97275A}" destId="{171BA440-BDA9-4BA5-A0EC-BADA811A2DFC}"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A529B9A5-F48F-4F73-A655-21FC304F03E4}" type="presOf" srcId="{6F0A1E54-D870-4B04-A902-EAE9A4BD8B92}" destId="{0E5D4D1A-CD6A-420A-AD61-05BAB4A6897A}" srcOrd="0" destOrd="0" presId="urn:microsoft.com/office/officeart/2005/8/layout/cycle5"/>
    <dgm:cxn modelId="{DDE88686-3AE4-497E-81CF-B61815253E53}" type="presOf" srcId="{96ACAA51-EA3E-4FB5-8DBF-8708C284AAB6}" destId="{0D55B0FC-45AE-4C7C-A7A0-D8280A369E83}" srcOrd="0" destOrd="0" presId="urn:microsoft.com/office/officeart/2005/8/layout/cycle5"/>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9B271A2A-6A37-462C-9E23-D74C5911FF29}" type="presOf" srcId="{35F25061-8944-46CE-B3EB-030694537AFA}" destId="{2F9681BD-1D0B-4EAF-BE83-CD77044FE8BC}"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5BA406EF-83CB-496F-A495-B41A337C8FED}" srcId="{6B824BA8-CF63-43D4-A5B6-1DBB19A58569}" destId="{EFFAD0F3-384B-42DC-8809-DDB9DF3505A3}" srcOrd="3" destOrd="0" parTransId="{7A0B21FA-361C-4CF6-A779-ABD4E24EDABE}" sibTransId="{0CD499D8-1613-4587-AF1D-BB4D934E05D5}"/>
    <dgm:cxn modelId="{1F788339-1AB7-4E79-AC52-B17A4CC341B8}" type="presOf" srcId="{D1471250-39CB-443D-AD99-3E347CDA3C3C}" destId="{20C5036D-14DF-4059-AD3D-09C0451EF5CD}" srcOrd="0" destOrd="0" presId="urn:microsoft.com/office/officeart/2005/8/layout/cycle5"/>
    <dgm:cxn modelId="{F8424B0E-2045-4D62-A246-54525834C6A5}" type="presOf" srcId="{D076C737-13E9-4FE2-8407-ABD49B683972}" destId="{63F24DF9-DDCB-4E22-A1F7-BD39400ED43B}" srcOrd="0" destOrd="0" presId="urn:microsoft.com/office/officeart/2005/8/layout/cycle5"/>
    <dgm:cxn modelId="{C7E6A45B-1D58-4A57-8604-03E156600733}" type="presOf" srcId="{0CD499D8-1613-4587-AF1D-BB4D934E05D5}" destId="{9B85994A-DEEB-43DB-A492-C368AA8AE657}"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B1EC5FBA-D492-47BF-97A0-B1A2772DA63A}" srcId="{6B824BA8-CF63-43D4-A5B6-1DBB19A58569}" destId="{96ACAA51-EA3E-4FB5-8DBF-8708C284AAB6}" srcOrd="2" destOrd="0" parTransId="{D326F3ED-7992-47F1-B121-53A5816A3C12}" sibTransId="{0F0F2C8A-C5DF-46FD-AE73-5DCD7767FE71}"/>
    <dgm:cxn modelId="{AD5FA325-4D2D-4B9A-AB21-24B01E3F980F}" type="presOf" srcId="{EFFAD0F3-384B-42DC-8809-DDB9DF3505A3}" destId="{813AA462-3D31-4ACC-8BB1-68C8F43DF260}"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479D9777-927F-4FD1-B663-9A9B7BB3D67F}" type="presOf" srcId="{8F7152BD-A950-4D62-8243-25FA571C730C}" destId="{C4777852-3143-4D66-9887-960F4E96BE53}" srcOrd="0"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0A549F1A-05D2-447F-A7E5-3B6B3595EA29}" type="presOf" srcId="{F0664005-CAC2-468F-A217-FDDCDD4D1539}" destId="{9514B229-91D8-457F-BCE1-04A82CAD6D02}"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E47DDA5E-36E0-4AFD-B7E1-E4844FD44CE9}" srcId="{8F7152BD-A950-4D62-8243-25FA571C730C}" destId="{1DD08D8C-D17C-4F5E-8D36-C4ADC9C99FB5}" srcOrd="1" destOrd="0" parTransId="{C45C63B1-AA1F-4A24-ACF8-55CA1051D950}" sibTransId="{E976A1D2-3895-4F3C-95FB-F9E3DF90BB77}"/>
    <dgm:cxn modelId="{DE29F966-93CC-464A-B959-56F8CA2ABBE4}" type="presOf" srcId="{E976A1D2-3895-4F3C-95FB-F9E3DF90BB77}" destId="{A53C2F1B-13E7-4DAE-8437-CC29BCF77BCF}" srcOrd="0" destOrd="0" presId="urn:microsoft.com/office/officeart/2005/8/layout/cycle2"/>
    <dgm:cxn modelId="{61E12966-F4EB-49EA-B3E8-F318288BF362}" type="presOf" srcId="{1AC8F1B5-C263-4B74-AE56-7401EB86EE15}" destId="{6B840096-B16E-4339-A430-C6DAE63534AF}" srcOrd="1"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78A72178-6589-4653-A553-C750195A4E43}" type="presOf" srcId="{B86BCD48-8397-488C-A85E-94B3BED6ECA4}" destId="{E8EB32D7-1F62-4F5A-9AC9-726C1A745713}" srcOrd="1" destOrd="0" presId="urn:microsoft.com/office/officeart/2005/8/layout/cycle2"/>
    <dgm:cxn modelId="{6D8C17A4-3EB4-4699-A247-B2486F66090F}" type="presOf" srcId="{11930B3F-6652-4FA8-9D18-F5F721E0D4FD}" destId="{0D1C070B-C7D6-41DA-9480-51BD2097FF6F}"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486BBC53-EA8C-4A8B-B017-86B1AF78FE13}" type="presOf" srcId="{B6E4CB39-EA14-4704-B006-F72BB4848C4B}" destId="{30122F50-B84B-48AC-991A-35CC6E06A130}"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FF5A48F-6BDD-48E5-A5AB-069D12216A32}" srcId="{8F7152BD-A950-4D62-8243-25FA571C730C}" destId="{F0664005-CAC2-468F-A217-FDDCDD4D1539}" srcOrd="3" destOrd="0" parTransId="{210FC546-ED49-4ACF-8795-44A309B93B7C}" sibTransId="{B6E4CB39-EA14-4704-B006-F72BB4848C4B}"/>
    <dgm:cxn modelId="{EA4A6762-28B3-4AE7-AAE0-A241F9308FA3}" type="presOf" srcId="{D2A5E944-C169-4302-8302-4657D2C993A1}" destId="{43E43CC9-4362-4E6A-A3C1-FC6C4E96145C}"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Coding</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799D29E9-7350-4BBE-8ACE-E58F6806CFB2}" srcId="{1B3366F3-676F-4924-926E-DF5F1283CF4A}" destId="{EE62B2E3-2056-45E5-95DC-D52ACA66416A}" srcOrd="4" destOrd="0" parTransId="{D73FEFA8-857A-4694-855F-3A8716646C61}" sibTransId="{E5217D47-2BBC-4847-A3B6-5BD3B4F5015B}"/>
    <dgm:cxn modelId="{3D73D68F-5F57-48C4-B4CC-4840C58BC424}" type="presOf" srcId="{5F3A2CB6-4E35-4AD9-89E9-402716F27F10}" destId="{BEA9886B-4D21-41EE-BF1C-B9DF35D0ECB4}"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BD77FEA1-03ED-438D-A538-59B65DAEF241}" srcId="{1B3366F3-676F-4924-926E-DF5F1283CF4A}" destId="{F82A2116-B546-4B37-AD57-7682E077E9D3}" srcOrd="5" destOrd="0" parTransId="{63E654DD-E011-4209-B3A7-4F7FDBEC3265}" sibTransId="{FE1C3FDE-D7E2-4C34-9C3B-846534EF7029}"/>
    <dgm:cxn modelId="{EA2F048D-93E6-4673-ACE6-9E936AD27D39}" srcId="{1B3366F3-676F-4924-926E-DF5F1283CF4A}" destId="{137CF0B1-7125-4241-BE3D-AB73E2A88A94}" srcOrd="1" destOrd="0" parTransId="{8039A732-5E1E-4C0C-9F48-4E56F9F90CD0}" sibTransId="{87835E0B-C3CF-4476-9B0F-1265194F8DA2}"/>
    <dgm:cxn modelId="{F6488A0E-52D3-448B-87F5-B28F6756C38A}" srcId="{1B3366F3-676F-4924-926E-DF5F1283CF4A}" destId="{81274AC4-066B-481B-9E2A-D11D174CED4E}" srcOrd="7" destOrd="0" parTransId="{936CEA3B-25A6-4427-9B84-5410368E377A}" sibTransId="{6E9CB6CD-3A57-4382-84D3-84A219709BEE}"/>
    <dgm:cxn modelId="{66B2E07B-CD27-431F-8E34-96A783F6C707}" type="presOf" srcId="{1BBD679E-AE49-4EFA-AE1A-FCDC7D4D7E26}" destId="{AD5BA264-4B75-4B18-AC91-A0F738F32776}" srcOrd="0" destOrd="0" presId="urn:microsoft.com/office/officeart/2005/8/layout/pyramid2"/>
    <dgm:cxn modelId="{E9F63D8B-C990-4089-90D2-F11274F8D91F}" type="presOf" srcId="{81274AC4-066B-481B-9E2A-D11D174CED4E}" destId="{36DD4ACA-B98A-4C7A-87E2-1E6FF90AD85B}"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ADCD1658-226B-4F82-89D1-948228BF2CA0}" srcId="{1B3366F3-676F-4924-926E-DF5F1283CF4A}" destId="{A34AE33E-B1CA-4B7C-A533-DEA9899B1777}" srcOrd="2" destOrd="0" parTransId="{EB78487E-D5FB-4E48-A964-44B4C529B380}" sibTransId="{4348220C-DF69-4586-B0CE-461F3EFACC9A}"/>
    <dgm:cxn modelId="{A8C00AC6-CC27-4B98-A281-994102C9CE7E}" type="presOf" srcId="{1B3366F3-676F-4924-926E-DF5F1283CF4A}" destId="{99B1A6A9-6970-48D4-B264-601DFEA31164}" srcOrd="0" destOrd="0" presId="urn:microsoft.com/office/officeart/2005/8/layout/pyramid2"/>
    <dgm:cxn modelId="{5284249D-E27F-402B-9789-488D94440253}" srcId="{1B3366F3-676F-4924-926E-DF5F1283CF4A}" destId="{5F3A2CB6-4E35-4AD9-89E9-402716F27F10}" srcOrd="6" destOrd="0" parTransId="{336C55CA-55AC-485D-A781-FBBDFE4E8973}" sibTransId="{8AEB33DF-2692-4F76-A664-6F76A732C873}"/>
    <dgm:cxn modelId="{753CC09D-F2F7-44C3-9A68-A9960DE15432}" type="presOf" srcId="{9B9F96E6-A00C-4707-B5E8-C40862215C95}" destId="{C86912F0-2B5D-4FA2-B12A-4F7BC1A439D6}" srcOrd="0" destOrd="0" presId="urn:microsoft.com/office/officeart/2005/8/layout/pyramid2"/>
    <dgm:cxn modelId="{E3B18D51-E5EA-4B9B-A14D-F34C7F34D172}" srcId="{1B3366F3-676F-4924-926E-DF5F1283CF4A}" destId="{1BBD679E-AE49-4EFA-AE1A-FCDC7D4D7E26}" srcOrd="3" destOrd="0" parTransId="{DCFC521D-FE77-46C0-8DB2-402015309F19}" sibTransId="{8A2A4967-2FB9-4D1A-932C-20A623D85F49}"/>
    <dgm:cxn modelId="{C15CF3A6-08F7-4924-BEAF-FCBEC3F55D8F}" type="presOf" srcId="{F82A2116-B546-4B37-AD57-7682E077E9D3}" destId="{274AEC31-CD56-47AC-A6B9-A8C5E08C784C}" srcOrd="0" destOrd="0" presId="urn:microsoft.com/office/officeart/2005/8/layout/pyramid2"/>
    <dgm:cxn modelId="{7F21FD43-E581-4F73-8E12-27409DA2BF09}" type="presOf" srcId="{EE62B2E3-2056-45E5-95DC-D52ACA66416A}" destId="{B532C1A2-AE05-44FD-8D69-1925ED72BDC4}" srcOrd="0" destOrd="0" presId="urn:microsoft.com/office/officeart/2005/8/layout/pyramid2"/>
    <dgm:cxn modelId="{E8BE30CA-95E1-43CD-A3CD-2A75C9D0D3BE}" srcId="{1B3366F3-676F-4924-926E-DF5F1283CF4A}" destId="{9B9F96E6-A00C-4707-B5E8-C40862215C95}" srcOrd="0" destOrd="0" parTransId="{6F4349EF-2234-473D-A18B-39250FD3C499}" sibTransId="{9A2931D0-EB70-41F9-8061-59C1A2EBF4F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BD95A2D3-B04D-4AF7-A8C3-E0BD241EE998}" type="presOf" srcId="{48BC7AE1-6640-4CF0-8101-8B27CE503142}" destId="{180049ED-7022-4118-A85C-2B8107758BF1}" srcOrd="0" destOrd="0" presId="urn:microsoft.com/office/officeart/2005/8/layout/process5"/>
    <dgm:cxn modelId="{C1D48213-08F7-4122-AC97-E107BB842A12}" srcId="{C5DA818B-11CE-4C9C-8E2A-33C664145CD1}" destId="{E75E4D35-7ECE-4EDE-90BE-CA198F51AC05}" srcOrd="2" destOrd="0" parTransId="{C71F12E3-B1C0-4258-8341-7E78DD53614C}" sibTransId="{46F37DE3-ECAF-420D-8707-28D1D8704565}"/>
    <dgm:cxn modelId="{1777836C-ECE3-47AC-8114-5696D85F0743}" type="presOf" srcId="{0E992138-CE74-4149-9DE6-85CE561EB28E}" destId="{2027CFEE-CDCB-4A58-AA3B-59B1A3861792}"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560995C-1C12-4792-AC93-3648B59307CF}" type="presOf" srcId="{0E992138-CE74-4149-9DE6-85CE561EB28E}" destId="{BECFC45D-12F8-40D5-A04B-94CE8A5EE986}"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31DF79BC-0ABA-4A84-A29A-77C6703E74B0}" srcId="{C5DA818B-11CE-4C9C-8E2A-33C664145CD1}" destId="{320801EC-4793-4439-AF56-0E69C8F4BC21}" srcOrd="3" destOrd="0" parTransId="{E3D6CC1C-FAAC-4E76-862E-7120FE682DDE}" sibTransId="{5EB830C5-9E0D-4233-B880-69CF794B7888}"/>
    <dgm:cxn modelId="{5140FF15-D69B-4496-BCEC-FC05F7D0DF9A}" type="presOf" srcId="{75C2D920-135B-451C-B52D-18F3D79B2AF8}" destId="{F683D09D-456D-4D9F-BD19-35731D2715A1}" srcOrd="1"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E9803168-CA1B-4BBB-8714-B25582109969}" type="presOf" srcId="{0DE83DF4-C279-4288-9C50-2E2974C2F12E}" destId="{CA9D7CE3-1A9C-4FE7-A38B-A1FD82311842}"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8996ABE2-2ADE-42A6-828C-31636480374D}" srcId="{C5DA818B-11CE-4C9C-8E2A-33C664145CD1}" destId="{3BEB5732-EBD6-4EC7-BEB9-210BA19D0318}" srcOrd="1" destOrd="0" parTransId="{C9A058A6-8861-4495-A705-D808D6BFCBD1}" sibTransId="{75C2D920-135B-451C-B52D-18F3D79B2AF8}"/>
    <dgm:cxn modelId="{FBDE44AE-F9D5-4888-84F5-6B4109FCC388}" type="presOf" srcId="{3BEB5732-EBD6-4EC7-BEB9-210BA19D0318}" destId="{4D2C8C85-236F-45AC-995F-86C88C43465B}" srcOrd="0" destOrd="0" presId="urn:microsoft.com/office/officeart/2005/8/layout/process5"/>
    <dgm:cxn modelId="{D14FCCAA-7D8A-4FBD-8B1A-6F337A7D9985}" type="presOf" srcId="{46F37DE3-ECAF-420D-8707-28D1D8704565}" destId="{FD4BD8C7-7C25-4DF0-8485-B9B937AC27ED}" srcOrd="1"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9A83F7-6282-4009-9FDD-2C42EBA4229D}" type="doc">
      <dgm:prSet loTypeId="urn:microsoft.com/office/officeart/2005/8/layout/equation2" loCatId="process" qsTypeId="urn:microsoft.com/office/officeart/2005/8/quickstyle/3d2" qsCatId="3D" csTypeId="urn:microsoft.com/office/officeart/2005/8/colors/accent2_2" csCatId="accent2" phldr="1"/>
      <dgm:spPr/>
    </dgm:pt>
    <dgm:pt modelId="{F9628E8C-B3D5-471D-9619-418CD8F351E3}">
      <dgm:prSet phldrT="[Text]"/>
      <dgm:spPr/>
      <dgm:t>
        <a:bodyPr/>
        <a:lstStyle/>
        <a:p>
          <a:r>
            <a:rPr lang="en-US" dirty="0" smtClean="0"/>
            <a:t>Test case</a:t>
          </a:r>
          <a:endParaRPr lang="en-US" dirty="0"/>
        </a:p>
      </dgm:t>
    </dgm:pt>
    <dgm:pt modelId="{32D18632-714E-423E-919B-53619FB168E2}" type="parTrans" cxnId="{E1F4254F-E3F1-4CD6-BF2E-58B4220D6498}">
      <dgm:prSet/>
      <dgm:spPr/>
      <dgm:t>
        <a:bodyPr/>
        <a:lstStyle/>
        <a:p>
          <a:endParaRPr lang="en-US"/>
        </a:p>
      </dgm:t>
    </dgm:pt>
    <dgm:pt modelId="{02AE41EB-8DB4-4D4D-8A78-CCF9C0C28826}" type="sibTrans" cxnId="{E1F4254F-E3F1-4CD6-BF2E-58B4220D6498}">
      <dgm:prSet/>
      <dgm:spPr/>
      <dgm:t>
        <a:bodyPr/>
        <a:lstStyle/>
        <a:p>
          <a:endParaRPr lang="en-US"/>
        </a:p>
      </dgm:t>
    </dgm:pt>
    <dgm:pt modelId="{03627E23-B44B-4654-B051-5B5703C1EE4F}">
      <dgm:prSet phldrT="[Text]"/>
      <dgm:spPr/>
      <dgm:t>
        <a:bodyPr/>
        <a:lstStyle/>
        <a:p>
          <a:r>
            <a:rPr lang="en-US" dirty="0" smtClean="0"/>
            <a:t>Test data</a:t>
          </a:r>
          <a:endParaRPr lang="en-US" dirty="0"/>
        </a:p>
      </dgm:t>
    </dgm:pt>
    <dgm:pt modelId="{FA49A028-C2E4-412A-AE88-54A957BC1F11}" type="parTrans" cxnId="{7A9FAF37-4789-4EBB-BE05-8ABD17C6AD6E}">
      <dgm:prSet/>
      <dgm:spPr/>
      <dgm:t>
        <a:bodyPr/>
        <a:lstStyle/>
        <a:p>
          <a:endParaRPr lang="en-US"/>
        </a:p>
      </dgm:t>
    </dgm:pt>
    <dgm:pt modelId="{73857215-3029-4F35-8F5F-381F9058A623}" type="sibTrans" cxnId="{7A9FAF37-4789-4EBB-BE05-8ABD17C6AD6E}">
      <dgm:prSet/>
      <dgm:spPr/>
      <dgm:t>
        <a:bodyPr/>
        <a:lstStyle/>
        <a:p>
          <a:endParaRPr lang="en-US"/>
        </a:p>
      </dgm:t>
    </dgm:pt>
    <dgm:pt modelId="{946134F0-F3CD-48E5-8F5C-622A6A5A010A}">
      <dgm:prSet phldrT="[Text]"/>
      <dgm:spPr/>
      <dgm:t>
        <a:bodyPr/>
        <a:lstStyle/>
        <a:p>
          <a:r>
            <a:rPr lang="en-US" dirty="0" smtClean="0"/>
            <a:t>Integration test</a:t>
          </a:r>
          <a:endParaRPr lang="en-US" dirty="0"/>
        </a:p>
      </dgm:t>
    </dgm:pt>
    <dgm:pt modelId="{34D5185C-CA43-429D-8F7C-611C0F651B70}" type="parTrans" cxnId="{07D7F9DE-BA73-48CC-AABE-B3871BBA7FAF}">
      <dgm:prSet/>
      <dgm:spPr/>
      <dgm:t>
        <a:bodyPr/>
        <a:lstStyle/>
        <a:p>
          <a:endParaRPr lang="en-US"/>
        </a:p>
      </dgm:t>
    </dgm:pt>
    <dgm:pt modelId="{B8689090-7701-4465-9632-4A7B0DCE1809}" type="sibTrans" cxnId="{07D7F9DE-BA73-48CC-AABE-B3871BBA7FAF}">
      <dgm:prSet/>
      <dgm:spPr/>
      <dgm:t>
        <a:bodyPr/>
        <a:lstStyle/>
        <a:p>
          <a:endParaRPr lang="en-US"/>
        </a:p>
      </dgm:t>
    </dgm:pt>
    <dgm:pt modelId="{CE329C6F-D443-4ACB-8B92-7E3E608CA8EF}" type="pres">
      <dgm:prSet presAssocID="{829A83F7-6282-4009-9FDD-2C42EBA4229D}" presName="Name0" presStyleCnt="0">
        <dgm:presLayoutVars>
          <dgm:dir/>
          <dgm:resizeHandles val="exact"/>
        </dgm:presLayoutVars>
      </dgm:prSet>
      <dgm:spPr/>
    </dgm:pt>
    <dgm:pt modelId="{39677E7D-3FCA-4FEA-8623-7830E4A9210A}" type="pres">
      <dgm:prSet presAssocID="{829A83F7-6282-4009-9FDD-2C42EBA4229D}" presName="vNodes" presStyleCnt="0"/>
      <dgm:spPr/>
    </dgm:pt>
    <dgm:pt modelId="{471036B0-BBE4-490B-BA37-5C1F685D5E0F}" type="pres">
      <dgm:prSet presAssocID="{F9628E8C-B3D5-471D-9619-418CD8F351E3}" presName="node" presStyleLbl="node1" presStyleIdx="0" presStyleCnt="3">
        <dgm:presLayoutVars>
          <dgm:bulletEnabled val="1"/>
        </dgm:presLayoutVars>
      </dgm:prSet>
      <dgm:spPr/>
      <dgm:t>
        <a:bodyPr/>
        <a:lstStyle/>
        <a:p>
          <a:endParaRPr lang="en-US"/>
        </a:p>
      </dgm:t>
    </dgm:pt>
    <dgm:pt modelId="{15C6121E-1B75-4587-B008-9F19D13B1623}" type="pres">
      <dgm:prSet presAssocID="{02AE41EB-8DB4-4D4D-8A78-CCF9C0C28826}" presName="spacerT" presStyleCnt="0"/>
      <dgm:spPr/>
    </dgm:pt>
    <dgm:pt modelId="{02E8E01F-9B89-434C-A262-C82CE10E54EB}" type="pres">
      <dgm:prSet presAssocID="{02AE41EB-8DB4-4D4D-8A78-CCF9C0C28826}" presName="sibTrans" presStyleLbl="sibTrans2D1" presStyleIdx="0" presStyleCnt="2"/>
      <dgm:spPr/>
      <dgm:t>
        <a:bodyPr/>
        <a:lstStyle/>
        <a:p>
          <a:endParaRPr lang="en-US"/>
        </a:p>
      </dgm:t>
    </dgm:pt>
    <dgm:pt modelId="{BC29FA6F-BC1D-44AC-A397-715BB10B781B}" type="pres">
      <dgm:prSet presAssocID="{02AE41EB-8DB4-4D4D-8A78-CCF9C0C28826}" presName="spacerB" presStyleCnt="0"/>
      <dgm:spPr/>
    </dgm:pt>
    <dgm:pt modelId="{A973A65D-B79E-4895-80DB-F28072714831}" type="pres">
      <dgm:prSet presAssocID="{03627E23-B44B-4654-B051-5B5703C1EE4F}" presName="node" presStyleLbl="node1" presStyleIdx="1" presStyleCnt="3">
        <dgm:presLayoutVars>
          <dgm:bulletEnabled val="1"/>
        </dgm:presLayoutVars>
      </dgm:prSet>
      <dgm:spPr/>
      <dgm:t>
        <a:bodyPr/>
        <a:lstStyle/>
        <a:p>
          <a:endParaRPr lang="en-US"/>
        </a:p>
      </dgm:t>
    </dgm:pt>
    <dgm:pt modelId="{93F51D8E-F515-46FB-A4EA-10D2475DBDE0}" type="pres">
      <dgm:prSet presAssocID="{829A83F7-6282-4009-9FDD-2C42EBA4229D}" presName="sibTransLast" presStyleLbl="sibTrans2D1" presStyleIdx="1" presStyleCnt="2"/>
      <dgm:spPr/>
      <dgm:t>
        <a:bodyPr/>
        <a:lstStyle/>
        <a:p>
          <a:endParaRPr lang="en-US"/>
        </a:p>
      </dgm:t>
    </dgm:pt>
    <dgm:pt modelId="{4B248257-7F82-4D5B-A99E-8BE3D2399B63}" type="pres">
      <dgm:prSet presAssocID="{829A83F7-6282-4009-9FDD-2C42EBA4229D}" presName="connectorText" presStyleLbl="sibTrans2D1" presStyleIdx="1" presStyleCnt="2"/>
      <dgm:spPr/>
      <dgm:t>
        <a:bodyPr/>
        <a:lstStyle/>
        <a:p>
          <a:endParaRPr lang="en-US"/>
        </a:p>
      </dgm:t>
    </dgm:pt>
    <dgm:pt modelId="{1CD94E81-4DBE-4137-BB79-235111C78090}" type="pres">
      <dgm:prSet presAssocID="{829A83F7-6282-4009-9FDD-2C42EBA4229D}" presName="lastNode" presStyleLbl="node1" presStyleIdx="2" presStyleCnt="3">
        <dgm:presLayoutVars>
          <dgm:bulletEnabled val="1"/>
        </dgm:presLayoutVars>
      </dgm:prSet>
      <dgm:spPr/>
      <dgm:t>
        <a:bodyPr/>
        <a:lstStyle/>
        <a:p>
          <a:endParaRPr lang="en-US"/>
        </a:p>
      </dgm:t>
    </dgm:pt>
  </dgm:ptLst>
  <dgm:cxnLst>
    <dgm:cxn modelId="{26514630-EC15-48F6-A275-5FEC00BEC156}" type="presOf" srcId="{829A83F7-6282-4009-9FDD-2C42EBA4229D}" destId="{CE329C6F-D443-4ACB-8B92-7E3E608CA8EF}" srcOrd="0" destOrd="0" presId="urn:microsoft.com/office/officeart/2005/8/layout/equation2"/>
    <dgm:cxn modelId="{1A573E14-06D3-474D-BEB7-8E263B4F14FB}" type="presOf" srcId="{73857215-3029-4F35-8F5F-381F9058A623}" destId="{4B248257-7F82-4D5B-A99E-8BE3D2399B63}" srcOrd="1" destOrd="0" presId="urn:microsoft.com/office/officeart/2005/8/layout/equation2"/>
    <dgm:cxn modelId="{07D7F9DE-BA73-48CC-AABE-B3871BBA7FAF}" srcId="{829A83F7-6282-4009-9FDD-2C42EBA4229D}" destId="{946134F0-F3CD-48E5-8F5C-622A6A5A010A}" srcOrd="2" destOrd="0" parTransId="{34D5185C-CA43-429D-8F7C-611C0F651B70}" sibTransId="{B8689090-7701-4465-9632-4A7B0DCE1809}"/>
    <dgm:cxn modelId="{2A44540D-DFF6-45DC-9EA2-C6514DC59264}" type="presOf" srcId="{02AE41EB-8DB4-4D4D-8A78-CCF9C0C28826}" destId="{02E8E01F-9B89-434C-A262-C82CE10E54EB}" srcOrd="0" destOrd="0" presId="urn:microsoft.com/office/officeart/2005/8/layout/equation2"/>
    <dgm:cxn modelId="{7A9FAF37-4789-4EBB-BE05-8ABD17C6AD6E}" srcId="{829A83F7-6282-4009-9FDD-2C42EBA4229D}" destId="{03627E23-B44B-4654-B051-5B5703C1EE4F}" srcOrd="1" destOrd="0" parTransId="{FA49A028-C2E4-412A-AE88-54A957BC1F11}" sibTransId="{73857215-3029-4F35-8F5F-381F9058A623}"/>
    <dgm:cxn modelId="{E1F4254F-E3F1-4CD6-BF2E-58B4220D6498}" srcId="{829A83F7-6282-4009-9FDD-2C42EBA4229D}" destId="{F9628E8C-B3D5-471D-9619-418CD8F351E3}" srcOrd="0" destOrd="0" parTransId="{32D18632-714E-423E-919B-53619FB168E2}" sibTransId="{02AE41EB-8DB4-4D4D-8A78-CCF9C0C28826}"/>
    <dgm:cxn modelId="{426A972C-6C79-442D-BC9F-43AD9AE5AE67}" type="presOf" srcId="{946134F0-F3CD-48E5-8F5C-622A6A5A010A}" destId="{1CD94E81-4DBE-4137-BB79-235111C78090}" srcOrd="0" destOrd="0" presId="urn:microsoft.com/office/officeart/2005/8/layout/equation2"/>
    <dgm:cxn modelId="{68CF4233-B07E-4E12-8F65-1EFC009985C9}" type="presOf" srcId="{F9628E8C-B3D5-471D-9619-418CD8F351E3}" destId="{471036B0-BBE4-490B-BA37-5C1F685D5E0F}" srcOrd="0" destOrd="0" presId="urn:microsoft.com/office/officeart/2005/8/layout/equation2"/>
    <dgm:cxn modelId="{EF0F4212-93C2-4CB1-B17A-45E31A658AD2}" type="presOf" srcId="{03627E23-B44B-4654-B051-5B5703C1EE4F}" destId="{A973A65D-B79E-4895-80DB-F28072714831}" srcOrd="0" destOrd="0" presId="urn:microsoft.com/office/officeart/2005/8/layout/equation2"/>
    <dgm:cxn modelId="{682A04FA-C5D0-4DBC-AAEF-9ACC09C6D0DB}" type="presOf" srcId="{73857215-3029-4F35-8F5F-381F9058A623}" destId="{93F51D8E-F515-46FB-A4EA-10D2475DBDE0}" srcOrd="0" destOrd="0" presId="urn:microsoft.com/office/officeart/2005/8/layout/equation2"/>
    <dgm:cxn modelId="{499F0864-A686-4578-BFD2-42E8D695EDDC}" type="presParOf" srcId="{CE329C6F-D443-4ACB-8B92-7E3E608CA8EF}" destId="{39677E7D-3FCA-4FEA-8623-7830E4A9210A}" srcOrd="0" destOrd="0" presId="urn:microsoft.com/office/officeart/2005/8/layout/equation2"/>
    <dgm:cxn modelId="{23AA6B94-D24B-4D5E-8271-429434AA4B97}" type="presParOf" srcId="{39677E7D-3FCA-4FEA-8623-7830E4A9210A}" destId="{471036B0-BBE4-490B-BA37-5C1F685D5E0F}" srcOrd="0" destOrd="0" presId="urn:microsoft.com/office/officeart/2005/8/layout/equation2"/>
    <dgm:cxn modelId="{11846BF6-9D8F-42A0-915D-164D83FC40D5}" type="presParOf" srcId="{39677E7D-3FCA-4FEA-8623-7830E4A9210A}" destId="{15C6121E-1B75-4587-B008-9F19D13B1623}" srcOrd="1" destOrd="0" presId="urn:microsoft.com/office/officeart/2005/8/layout/equation2"/>
    <dgm:cxn modelId="{97678F16-A37F-4AF0-9DC8-3A702674EA68}" type="presParOf" srcId="{39677E7D-3FCA-4FEA-8623-7830E4A9210A}" destId="{02E8E01F-9B89-434C-A262-C82CE10E54EB}" srcOrd="2" destOrd="0" presId="urn:microsoft.com/office/officeart/2005/8/layout/equation2"/>
    <dgm:cxn modelId="{41C625D1-CD44-4F3D-B0AA-1EF677250CD0}" type="presParOf" srcId="{39677E7D-3FCA-4FEA-8623-7830E4A9210A}" destId="{BC29FA6F-BC1D-44AC-A397-715BB10B781B}" srcOrd="3" destOrd="0" presId="urn:microsoft.com/office/officeart/2005/8/layout/equation2"/>
    <dgm:cxn modelId="{1B29F092-FFE2-4632-841F-B3A5617B2219}" type="presParOf" srcId="{39677E7D-3FCA-4FEA-8623-7830E4A9210A}" destId="{A973A65D-B79E-4895-80DB-F28072714831}" srcOrd="4" destOrd="0" presId="urn:microsoft.com/office/officeart/2005/8/layout/equation2"/>
    <dgm:cxn modelId="{28F67FB2-5845-4BFC-80BB-F61EF9AB3BB8}" type="presParOf" srcId="{CE329C6F-D443-4ACB-8B92-7E3E608CA8EF}" destId="{93F51D8E-F515-46FB-A4EA-10D2475DBDE0}" srcOrd="1" destOrd="0" presId="urn:microsoft.com/office/officeart/2005/8/layout/equation2"/>
    <dgm:cxn modelId="{BF92CE82-11B8-4923-B470-CE03757F4FEE}" type="presParOf" srcId="{93F51D8E-F515-46FB-A4EA-10D2475DBDE0}" destId="{4B248257-7F82-4D5B-A99E-8BE3D2399B63}" srcOrd="0" destOrd="0" presId="urn:microsoft.com/office/officeart/2005/8/layout/equation2"/>
    <dgm:cxn modelId="{3A9D212E-510C-46C6-87DB-AB3740EB7E94}" type="presParOf" srcId="{CE329C6F-D443-4ACB-8B92-7E3E608CA8EF}" destId="{1CD94E81-4DBE-4137-BB79-235111C78090}"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3068-50C6-4EDA-99E6-9AB4629C6958}">
      <dsp:nvSpPr>
        <dsp:cNvPr id="0" name=""/>
        <dsp:cNvSpPr/>
      </dsp:nvSpPr>
      <dsp:spPr>
        <a:xfrm>
          <a:off x="2904269" y="960"/>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Plan</a:t>
          </a:r>
          <a:endParaRPr lang="en-US" sz="3500" kern="1200" dirty="0"/>
        </a:p>
      </dsp:txBody>
      <dsp:txXfrm>
        <a:off x="3147233" y="243924"/>
        <a:ext cx="1173133" cy="1173133"/>
      </dsp:txXfrm>
    </dsp:sp>
    <dsp:sp modelId="{90BB7DB9-C39E-4DD6-8775-50A957030220}">
      <dsp:nvSpPr>
        <dsp:cNvPr id="0" name=""/>
        <dsp:cNvSpPr/>
      </dsp:nvSpPr>
      <dsp:spPr>
        <a:xfrm rot="2700000">
          <a:off x="4385093" y="1421871"/>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04429" y="1487178"/>
        <a:ext cx="308075" cy="335959"/>
      </dsp:txXfrm>
    </dsp:sp>
    <dsp:sp modelId="{3A05E1D0-C4B3-4F1A-B40F-35DDE3458635}">
      <dsp:nvSpPr>
        <dsp:cNvPr id="0" name=""/>
        <dsp:cNvSpPr/>
      </dsp:nvSpPr>
      <dsp:spPr>
        <a:xfrm>
          <a:off x="4664578"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Do</a:t>
          </a:r>
        </a:p>
      </dsp:txBody>
      <dsp:txXfrm>
        <a:off x="4907542" y="2004233"/>
        <a:ext cx="1173133" cy="1173133"/>
      </dsp:txXfrm>
    </dsp:sp>
    <dsp:sp modelId="{2EDD0443-2E9A-4148-9416-16C56D593B70}">
      <dsp:nvSpPr>
        <dsp:cNvPr id="0" name=""/>
        <dsp:cNvSpPr/>
      </dsp:nvSpPr>
      <dsp:spPr>
        <a:xfrm rot="8100000">
          <a:off x="4440873" y="3160650"/>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4545049" y="3229486"/>
        <a:ext cx="284785" cy="335959"/>
      </dsp:txXfrm>
    </dsp:sp>
    <dsp:sp modelId="{C50F90CA-8755-452D-879C-793F6718482B}">
      <dsp:nvSpPr>
        <dsp:cNvPr id="0" name=""/>
        <dsp:cNvSpPr/>
      </dsp:nvSpPr>
      <dsp:spPr>
        <a:xfrm>
          <a:off x="2761896" y="3521578"/>
          <a:ext cx="1943806" cy="1659061"/>
        </a:xfrm>
        <a:prstGeom prst="ellipse">
          <a:avLst/>
        </a:prstGeom>
        <a:solidFill>
          <a:srgbClr val="BC4455"/>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Review</a:t>
          </a:r>
          <a:endParaRPr lang="en-US" sz="2800" kern="1200" dirty="0"/>
        </a:p>
      </dsp:txBody>
      <dsp:txXfrm>
        <a:off x="3046560" y="3764542"/>
        <a:ext cx="1374478" cy="1173133"/>
      </dsp:txXfrm>
    </dsp:sp>
    <dsp:sp modelId="{B5D4E4DA-557A-4C4C-BA44-4BD2153AD12A}">
      <dsp:nvSpPr>
        <dsp:cNvPr id="0" name=""/>
        <dsp:cNvSpPr/>
      </dsp:nvSpPr>
      <dsp:spPr>
        <a:xfrm rot="13500000">
          <a:off x="2636174" y="3176934"/>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740350" y="3332072"/>
        <a:ext cx="284785" cy="335959"/>
      </dsp:txXfrm>
    </dsp:sp>
    <dsp:sp modelId="{28597065-8685-4AB3-A908-4DDB750E2A2B}">
      <dsp:nvSpPr>
        <dsp:cNvPr id="0" name=""/>
        <dsp:cNvSpPr/>
      </dsp:nvSpPr>
      <dsp:spPr>
        <a:xfrm>
          <a:off x="1143960"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Log bugs</a:t>
          </a:r>
          <a:endParaRPr lang="en-US" sz="3500" kern="1200" dirty="0"/>
        </a:p>
      </dsp:txBody>
      <dsp:txXfrm>
        <a:off x="1386924" y="2004233"/>
        <a:ext cx="1173133" cy="1173133"/>
      </dsp:txXfrm>
    </dsp:sp>
    <dsp:sp modelId="{32BF7593-8EED-43A1-9306-25F0C8C52647}">
      <dsp:nvSpPr>
        <dsp:cNvPr id="0" name=""/>
        <dsp:cNvSpPr/>
      </dsp:nvSpPr>
      <dsp:spPr>
        <a:xfrm rot="18900000">
          <a:off x="2624784" y="1439486"/>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644120" y="1598153"/>
        <a:ext cx="308075" cy="33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681BD-1D0B-4EAF-BE83-CD77044FE8BC}">
      <dsp:nvSpPr>
        <dsp:cNvPr id="0" name=""/>
        <dsp:cNvSpPr/>
      </dsp:nvSpPr>
      <dsp:spPr>
        <a:xfrm>
          <a:off x="1662186" y="153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Long</a:t>
          </a:r>
          <a:endParaRPr lang="en-US" sz="1900" kern="1200" dirty="0"/>
        </a:p>
      </dsp:txBody>
      <dsp:txXfrm>
        <a:off x="1692102" y="31453"/>
        <a:ext cx="882994" cy="553005"/>
      </dsp:txXfrm>
    </dsp:sp>
    <dsp:sp modelId="{63F24DF9-DDCB-4E22-A1F7-BD39400ED43B}">
      <dsp:nvSpPr>
        <dsp:cNvPr id="0" name=""/>
        <dsp:cNvSpPr/>
      </dsp:nvSpPr>
      <dsp:spPr>
        <a:xfrm>
          <a:off x="909648" y="307956"/>
          <a:ext cx="2447903" cy="2447903"/>
        </a:xfrm>
        <a:custGeom>
          <a:avLst/>
          <a:gdLst/>
          <a:ahLst/>
          <a:cxnLst/>
          <a:rect l="0" t="0" r="0" b="0"/>
          <a:pathLst>
            <a:path>
              <a:moveTo>
                <a:pt x="1821566" y="155815"/>
              </a:moveTo>
              <a:arcTo wR="1223951" hR="1223951" stAng="17953602"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5D4D1A-CD6A-420A-AD61-05BAB4A6897A}">
      <dsp:nvSpPr>
        <dsp:cNvPr id="0" name=""/>
        <dsp:cNvSpPr/>
      </dsp:nvSpPr>
      <dsp:spPr>
        <a:xfrm>
          <a:off x="2826234"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Giang</a:t>
          </a:r>
          <a:endParaRPr lang="en-US" sz="1900" kern="1200" dirty="0"/>
        </a:p>
      </dsp:txBody>
      <dsp:txXfrm>
        <a:off x="2856150" y="877183"/>
        <a:ext cx="882994" cy="553005"/>
      </dsp:txXfrm>
    </dsp:sp>
    <dsp:sp modelId="{171BA440-BDA9-4BA5-A0EC-BADA811A2DFC}">
      <dsp:nvSpPr>
        <dsp:cNvPr id="0" name=""/>
        <dsp:cNvSpPr/>
      </dsp:nvSpPr>
      <dsp:spPr>
        <a:xfrm>
          <a:off x="909648" y="307956"/>
          <a:ext cx="2447903" cy="2447903"/>
        </a:xfrm>
        <a:custGeom>
          <a:avLst/>
          <a:gdLst/>
          <a:ahLst/>
          <a:cxnLst/>
          <a:rect l="0" t="0" r="0" b="0"/>
          <a:pathLst>
            <a:path>
              <a:moveTo>
                <a:pt x="2444965" y="1308708"/>
              </a:moveTo>
              <a:arcTo wR="1223951" hR="1223951" stAng="21838250"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55B0FC-45AE-4C7C-A7A0-D8280A369E83}">
      <dsp:nvSpPr>
        <dsp:cNvPr id="0" name=""/>
        <dsp:cNvSpPr/>
      </dsp:nvSpPr>
      <dsp:spPr>
        <a:xfrm>
          <a:off x="2381607"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Thảo</a:t>
          </a:r>
          <a:endParaRPr lang="en-US" sz="1900" kern="1200" dirty="0"/>
        </a:p>
      </dsp:txBody>
      <dsp:txXfrm>
        <a:off x="2411523" y="2245603"/>
        <a:ext cx="882994" cy="553005"/>
      </dsp:txXfrm>
    </dsp:sp>
    <dsp:sp modelId="{8589775D-AE6B-491F-967A-56247E115124}">
      <dsp:nvSpPr>
        <dsp:cNvPr id="0" name=""/>
        <dsp:cNvSpPr/>
      </dsp:nvSpPr>
      <dsp:spPr>
        <a:xfrm>
          <a:off x="909648" y="307956"/>
          <a:ext cx="2447903" cy="2447903"/>
        </a:xfrm>
        <a:custGeom>
          <a:avLst/>
          <a:gdLst/>
          <a:ahLst/>
          <a:cxnLst/>
          <a:rect l="0" t="0" r="0" b="0"/>
          <a:pathLst>
            <a:path>
              <a:moveTo>
                <a:pt x="1374106" y="2438658"/>
              </a:moveTo>
              <a:arcTo wR="1223951" hR="1223951" stAng="4977191" swAng="845618"/>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3AA462-3D31-4ACC-8BB1-68C8F43DF260}">
      <dsp:nvSpPr>
        <dsp:cNvPr id="0" name=""/>
        <dsp:cNvSpPr/>
      </dsp:nvSpPr>
      <dsp:spPr>
        <a:xfrm>
          <a:off x="942766"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Ly</a:t>
          </a:r>
          <a:endParaRPr lang="en-US" sz="1900" kern="1200" dirty="0"/>
        </a:p>
      </dsp:txBody>
      <dsp:txXfrm>
        <a:off x="972682" y="2245603"/>
        <a:ext cx="882994" cy="553005"/>
      </dsp:txXfrm>
    </dsp:sp>
    <dsp:sp modelId="{9B85994A-DEEB-43DB-A492-C368AA8AE657}">
      <dsp:nvSpPr>
        <dsp:cNvPr id="0" name=""/>
        <dsp:cNvSpPr/>
      </dsp:nvSpPr>
      <dsp:spPr>
        <a:xfrm>
          <a:off x="909648" y="307956"/>
          <a:ext cx="2447903" cy="2447903"/>
        </a:xfrm>
        <a:custGeom>
          <a:avLst/>
          <a:gdLst/>
          <a:ahLst/>
          <a:cxnLst/>
          <a:rect l="0" t="0" r="0" b="0"/>
          <a:pathLst>
            <a:path>
              <a:moveTo>
                <a:pt x="129832" y="1772551"/>
              </a:moveTo>
              <a:arcTo wR="1223951" hR="1223951" stAng="9202229"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6111F-49BA-4809-B8D6-48A35C6C6FCF}">
      <dsp:nvSpPr>
        <dsp:cNvPr id="0" name=""/>
        <dsp:cNvSpPr/>
      </dsp:nvSpPr>
      <dsp:spPr>
        <a:xfrm>
          <a:off x="498139"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Chính</a:t>
          </a:r>
          <a:endParaRPr lang="en-US" sz="1900" kern="1200" dirty="0"/>
        </a:p>
      </dsp:txBody>
      <dsp:txXfrm>
        <a:off x="528055" y="877183"/>
        <a:ext cx="882994" cy="553005"/>
      </dsp:txXfrm>
    </dsp:sp>
    <dsp:sp modelId="{20C5036D-14DF-4059-AD3D-09C0451EF5CD}">
      <dsp:nvSpPr>
        <dsp:cNvPr id="0" name=""/>
        <dsp:cNvSpPr/>
      </dsp:nvSpPr>
      <dsp:spPr>
        <a:xfrm>
          <a:off x="909648" y="307956"/>
          <a:ext cx="2447903" cy="2447903"/>
        </a:xfrm>
        <a:custGeom>
          <a:avLst/>
          <a:gdLst/>
          <a:ahLst/>
          <a:cxnLst/>
          <a:rect l="0" t="0" r="0" b="0"/>
          <a:pathLst>
            <a:path>
              <a:moveTo>
                <a:pt x="294437" y="427672"/>
              </a:moveTo>
              <a:arcTo wR="1223951" hR="1223951" stAng="13235124"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5982F-8475-4F8C-8056-65213600B782}">
      <dsp:nvSpPr>
        <dsp:cNvPr id="0" name=""/>
        <dsp:cNvSpPr/>
      </dsp:nvSpPr>
      <dsp:spPr>
        <a:xfrm>
          <a:off x="2776109" y="2747"/>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Code</a:t>
          </a:r>
          <a:endParaRPr lang="en-US" sz="2000" kern="1200" dirty="0"/>
        </a:p>
      </dsp:txBody>
      <dsp:txXfrm>
        <a:off x="3011973" y="238611"/>
        <a:ext cx="1138852" cy="1138852"/>
      </dsp:txXfrm>
    </dsp:sp>
    <dsp:sp modelId="{3D7E82A8-7126-4A1C-B640-8E07B80886FF}">
      <dsp:nvSpPr>
        <dsp:cNvPr id="0" name=""/>
        <dsp:cNvSpPr/>
      </dsp:nvSpPr>
      <dsp:spPr>
        <a:xfrm rot="2160000">
          <a:off x="4335489" y="1239210"/>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4347719" y="1310285"/>
        <a:ext cx="298830" cy="326143"/>
      </dsp:txXfrm>
    </dsp:sp>
    <dsp:sp modelId="{704D200F-1081-4315-8692-97163D4CE1AB}">
      <dsp:nvSpPr>
        <dsp:cNvPr id="0" name=""/>
        <dsp:cNvSpPr/>
      </dsp:nvSpPr>
      <dsp:spPr>
        <a:xfrm>
          <a:off x="4730738"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Unit test</a:t>
          </a:r>
          <a:endParaRPr lang="en-US" sz="2000" kern="1200" dirty="0"/>
        </a:p>
      </dsp:txBody>
      <dsp:txXfrm>
        <a:off x="4966602" y="1658732"/>
        <a:ext cx="1138852" cy="1138852"/>
      </dsp:txXfrm>
    </dsp:sp>
    <dsp:sp modelId="{A53C2F1B-13E7-4DAE-8437-CC29BCF77BCF}">
      <dsp:nvSpPr>
        <dsp:cNvPr id="0" name=""/>
        <dsp:cNvSpPr/>
      </dsp:nvSpPr>
      <dsp:spPr>
        <a:xfrm rot="6480000">
          <a:off x="4953011" y="309378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5036834" y="3141597"/>
        <a:ext cx="298830" cy="326143"/>
      </dsp:txXfrm>
    </dsp:sp>
    <dsp:sp modelId="{43E43CC9-4362-4E6A-A3C1-FC6C4E96145C}">
      <dsp:nvSpPr>
        <dsp:cNvPr id="0" name=""/>
        <dsp:cNvSpPr/>
      </dsp:nvSpPr>
      <dsp:spPr>
        <a:xfrm>
          <a:off x="3984136"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 code</a:t>
          </a:r>
          <a:endParaRPr lang="en-US" sz="2000" kern="1200" dirty="0"/>
        </a:p>
      </dsp:txBody>
      <dsp:txXfrm>
        <a:off x="4220000" y="3956536"/>
        <a:ext cx="1138852" cy="1138852"/>
      </dsp:txXfrm>
    </dsp:sp>
    <dsp:sp modelId="{40E9D30A-67F5-48FE-8B59-3AA3CBC24D2F}">
      <dsp:nvSpPr>
        <dsp:cNvPr id="0" name=""/>
        <dsp:cNvSpPr/>
      </dsp:nvSpPr>
      <dsp:spPr>
        <a:xfrm rot="10800000">
          <a:off x="3380031" y="4254177"/>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508101" y="4362891"/>
        <a:ext cx="298830" cy="326143"/>
      </dsp:txXfrm>
    </dsp:sp>
    <dsp:sp modelId="{9514B229-91D8-457F-BCE1-04A82CAD6D02}">
      <dsp:nvSpPr>
        <dsp:cNvPr id="0" name=""/>
        <dsp:cNvSpPr/>
      </dsp:nvSpPr>
      <dsp:spPr>
        <a:xfrm>
          <a:off x="1568082"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Integration</a:t>
          </a:r>
          <a:r>
            <a:rPr lang="en-US" sz="1500" kern="1200" dirty="0" smtClean="0"/>
            <a:t> </a:t>
          </a:r>
          <a:r>
            <a:rPr lang="en-US" sz="2000" kern="1200" dirty="0" smtClean="0"/>
            <a:t>test</a:t>
          </a:r>
          <a:endParaRPr lang="en-US" sz="2000" kern="1200" dirty="0"/>
        </a:p>
      </dsp:txBody>
      <dsp:txXfrm>
        <a:off x="1803946" y="3956536"/>
        <a:ext cx="1138852" cy="1138852"/>
      </dsp:txXfrm>
    </dsp:sp>
    <dsp:sp modelId="{30122F50-B84B-48AC-991A-35CC6E06A130}">
      <dsp:nvSpPr>
        <dsp:cNvPr id="0" name=""/>
        <dsp:cNvSpPr/>
      </dsp:nvSpPr>
      <dsp:spPr>
        <a:xfrm rot="15120000">
          <a:off x="1790355" y="3116765"/>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874178" y="3286380"/>
        <a:ext cx="298830" cy="326143"/>
      </dsp:txXfrm>
    </dsp:sp>
    <dsp:sp modelId="{0D1C070B-C7D6-41DA-9480-51BD2097FF6F}">
      <dsp:nvSpPr>
        <dsp:cNvPr id="0" name=""/>
        <dsp:cNvSpPr/>
      </dsp:nvSpPr>
      <dsp:spPr>
        <a:xfrm>
          <a:off x="821480"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Log bug</a:t>
          </a:r>
          <a:endParaRPr lang="en-US" sz="2000" kern="1200" dirty="0"/>
        </a:p>
      </dsp:txBody>
      <dsp:txXfrm>
        <a:off x="1057344" y="1658732"/>
        <a:ext cx="1138852" cy="1138852"/>
      </dsp:txXfrm>
    </dsp:sp>
    <dsp:sp modelId="{60C4C5B5-5BF8-4989-8117-83D5E441214A}">
      <dsp:nvSpPr>
        <dsp:cNvPr id="0" name=""/>
        <dsp:cNvSpPr/>
      </dsp:nvSpPr>
      <dsp:spPr>
        <a:xfrm rot="19440000">
          <a:off x="2380860" y="125341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393090" y="1399767"/>
        <a:ext cx="298830" cy="326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DFB41-EC04-4EBB-9BDF-4ADB12A654E7}">
      <dsp:nvSpPr>
        <dsp:cNvPr id="0" name=""/>
        <dsp:cNvSpPr/>
      </dsp:nvSpPr>
      <dsp:spPr>
        <a:xfrm rot="10800000">
          <a:off x="1041391" y="0"/>
          <a:ext cx="4216400" cy="4216400"/>
        </a:xfrm>
        <a:prstGeom prst="triangle">
          <a:avLst/>
        </a:prstGeom>
        <a:solidFill>
          <a:srgbClr val="438BCD"/>
        </a:solidFill>
        <a:ln w="38100" cap="flat" cmpd="sng" algn="ctr">
          <a:solidFill>
            <a:srgbClr val="74A9DA"/>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C86912F0-2B5D-4FA2-B12A-4F7BC1A439D6}">
      <dsp:nvSpPr>
        <dsp:cNvPr id="0" name=""/>
        <dsp:cNvSpPr/>
      </dsp:nvSpPr>
      <dsp:spPr>
        <a:xfrm>
          <a:off x="3987803" y="42205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Acceptance</a:t>
          </a:r>
          <a:endParaRPr lang="en-US" sz="1500" kern="1200" dirty="0"/>
        </a:p>
      </dsp:txBody>
      <dsp:txXfrm>
        <a:off x="4006094" y="440342"/>
        <a:ext cx="2300214" cy="338117"/>
      </dsp:txXfrm>
    </dsp:sp>
    <dsp:sp modelId="{F1C7AC54-9E92-4B71-8F3B-CB94841AC40F}">
      <dsp:nvSpPr>
        <dsp:cNvPr id="0" name=""/>
        <dsp:cNvSpPr/>
      </dsp:nvSpPr>
      <dsp:spPr>
        <a:xfrm>
          <a:off x="3835393" y="1244599"/>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a:t>
          </a:r>
          <a:endParaRPr lang="en-US" sz="1500" kern="1200" dirty="0"/>
        </a:p>
      </dsp:txBody>
      <dsp:txXfrm>
        <a:off x="3853684" y="1262890"/>
        <a:ext cx="2300214" cy="338117"/>
      </dsp:txXfrm>
    </dsp:sp>
    <dsp:sp modelId="{63903D4D-D4D7-4AF7-83C8-C011ADAA08A8}">
      <dsp:nvSpPr>
        <dsp:cNvPr id="0" name=""/>
        <dsp:cNvSpPr/>
      </dsp:nvSpPr>
      <dsp:spPr>
        <a:xfrm>
          <a:off x="3606794" y="208910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a:t>
          </a:r>
          <a:endParaRPr lang="en-US" sz="1500" kern="1200" dirty="0"/>
        </a:p>
      </dsp:txBody>
      <dsp:txXfrm>
        <a:off x="3625085" y="2107392"/>
        <a:ext cx="2300214" cy="338117"/>
      </dsp:txXfrm>
    </dsp:sp>
    <dsp:sp modelId="{AD5BA264-4B75-4B18-AC91-A0F738F32776}">
      <dsp:nvSpPr>
        <dsp:cNvPr id="0" name=""/>
        <dsp:cNvSpPr/>
      </dsp:nvSpPr>
      <dsp:spPr>
        <a:xfrm>
          <a:off x="3302006" y="2927300"/>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Unit</a:t>
          </a:r>
          <a:endParaRPr lang="en-US" sz="1500" kern="1200" dirty="0"/>
        </a:p>
      </dsp:txBody>
      <dsp:txXfrm>
        <a:off x="3320297" y="2945591"/>
        <a:ext cx="2300214" cy="338117"/>
      </dsp:txXfrm>
    </dsp:sp>
    <dsp:sp modelId="{B532C1A2-AE05-44FD-8D69-1925ED72BDC4}">
      <dsp:nvSpPr>
        <dsp:cNvPr id="0" name=""/>
        <dsp:cNvSpPr/>
      </dsp:nvSpPr>
      <dsp:spPr>
        <a:xfrm>
          <a:off x="0" y="406400"/>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Requirements</a:t>
          </a:r>
          <a:endParaRPr lang="en-US" sz="1500" kern="1200" dirty="0"/>
        </a:p>
      </dsp:txBody>
      <dsp:txXfrm>
        <a:off x="18291" y="424691"/>
        <a:ext cx="2246853" cy="338117"/>
      </dsp:txXfrm>
    </dsp:sp>
    <dsp:sp modelId="{274AEC31-CD56-47AC-A6B9-A8C5E08C784C}">
      <dsp:nvSpPr>
        <dsp:cNvPr id="0" name=""/>
        <dsp:cNvSpPr/>
      </dsp:nvSpPr>
      <dsp:spPr>
        <a:xfrm>
          <a:off x="154974" y="1250901"/>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High-level design</a:t>
          </a:r>
          <a:endParaRPr lang="en-US" sz="1500" kern="1200" dirty="0"/>
        </a:p>
      </dsp:txBody>
      <dsp:txXfrm>
        <a:off x="173265" y="1269192"/>
        <a:ext cx="2246853" cy="338117"/>
      </dsp:txXfrm>
    </dsp:sp>
    <dsp:sp modelId="{BEA9886B-4D21-41EE-BF1C-B9DF35D0ECB4}">
      <dsp:nvSpPr>
        <dsp:cNvPr id="0" name=""/>
        <dsp:cNvSpPr/>
      </dsp:nvSpPr>
      <dsp:spPr>
        <a:xfrm>
          <a:off x="381010" y="2089101"/>
          <a:ext cx="2288560"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Detailed design </a:t>
          </a:r>
          <a:endParaRPr lang="en-US" sz="1500" kern="1200" dirty="0"/>
        </a:p>
      </dsp:txBody>
      <dsp:txXfrm>
        <a:off x="399301" y="2107392"/>
        <a:ext cx="2251978" cy="338117"/>
      </dsp:txXfrm>
    </dsp:sp>
    <dsp:sp modelId="{36DD4ACA-B98A-4C7A-87E2-1E6FF90AD85B}">
      <dsp:nvSpPr>
        <dsp:cNvPr id="0" name=""/>
        <dsp:cNvSpPr/>
      </dsp:nvSpPr>
      <dsp:spPr>
        <a:xfrm>
          <a:off x="683264" y="2921000"/>
          <a:ext cx="2288533"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Coding</a:t>
          </a:r>
          <a:endParaRPr lang="en-US" sz="1500" kern="1200" dirty="0"/>
        </a:p>
      </dsp:txBody>
      <dsp:txXfrm>
        <a:off x="701555" y="2939291"/>
        <a:ext cx="2251951" cy="3381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7CE3-1A9C-4FE7-A38B-A1FD82311842}">
      <dsp:nvSpPr>
        <dsp:cNvPr id="0" name=""/>
        <dsp:cNvSpPr/>
      </dsp:nvSpPr>
      <dsp:spPr>
        <a:xfrm>
          <a:off x="858440"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TC template</a:t>
          </a:r>
          <a:endParaRPr lang="en-US" sz="2400" kern="1200" dirty="0"/>
        </a:p>
      </dsp:txBody>
      <dsp:txXfrm>
        <a:off x="890505" y="34942"/>
        <a:ext cx="1760502" cy="1030649"/>
      </dsp:txXfrm>
    </dsp:sp>
    <dsp:sp modelId="{BECFC45D-12F8-40D5-A04B-94CE8A5EE986}">
      <dsp:nvSpPr>
        <dsp:cNvPr id="0" name=""/>
        <dsp:cNvSpPr/>
      </dsp:nvSpPr>
      <dsp:spPr>
        <a:xfrm>
          <a:off x="2843641" y="324012"/>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843641" y="414514"/>
        <a:ext cx="270775" cy="271504"/>
      </dsp:txXfrm>
    </dsp:sp>
    <dsp:sp modelId="{4D2C8C85-236F-45AC-995F-86C88C43465B}">
      <dsp:nvSpPr>
        <dsp:cNvPr id="0" name=""/>
        <dsp:cNvSpPr/>
      </dsp:nvSpPr>
      <dsp:spPr>
        <a:xfrm>
          <a:off x="3412926"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 TC </a:t>
          </a:r>
          <a:r>
            <a:rPr lang="en-US" sz="1600" kern="1200" dirty="0" smtClean="0"/>
            <a:t>(based on SRS)</a:t>
          </a:r>
          <a:endParaRPr lang="en-US" sz="2000" kern="1200" dirty="0"/>
        </a:p>
      </dsp:txBody>
      <dsp:txXfrm>
        <a:off x="3444991" y="34942"/>
        <a:ext cx="1760502" cy="1030649"/>
      </dsp:txXfrm>
    </dsp:sp>
    <dsp:sp modelId="{40FC0476-7B7A-412F-AE38-B3715BA04471}">
      <dsp:nvSpPr>
        <dsp:cNvPr id="0" name=""/>
        <dsp:cNvSpPr/>
      </dsp:nvSpPr>
      <dsp:spPr>
        <a:xfrm rot="5400000">
          <a:off x="4131831" y="1225381"/>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4189491" y="1258224"/>
        <a:ext cx="271504" cy="270775"/>
      </dsp:txXfrm>
    </dsp:sp>
    <dsp:sp modelId="{6DC1FF4B-5A22-4D24-9EFF-CF43804BE00B}">
      <dsp:nvSpPr>
        <dsp:cNvPr id="0" name=""/>
        <dsp:cNvSpPr/>
      </dsp:nvSpPr>
      <dsp:spPr>
        <a:xfrm>
          <a:off x="3412926"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Review TC</a:t>
          </a:r>
          <a:endParaRPr lang="en-US" sz="2400" kern="1200" dirty="0"/>
        </a:p>
      </dsp:txBody>
      <dsp:txXfrm>
        <a:off x="3444991" y="1859575"/>
        <a:ext cx="1760502" cy="1030649"/>
      </dsp:txXfrm>
    </dsp:sp>
    <dsp:sp modelId="{9636550B-5EE2-4AF9-9492-F5239D8A4125}">
      <dsp:nvSpPr>
        <dsp:cNvPr id="0" name=""/>
        <dsp:cNvSpPr/>
      </dsp:nvSpPr>
      <dsp:spPr>
        <a:xfrm rot="10800000">
          <a:off x="2865536" y="2148645"/>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981583" y="2239147"/>
        <a:ext cx="270775" cy="271504"/>
      </dsp:txXfrm>
    </dsp:sp>
    <dsp:sp modelId="{79356E57-ACBD-4BF9-A9A3-42A48D825A59}">
      <dsp:nvSpPr>
        <dsp:cNvPr id="0" name=""/>
        <dsp:cNvSpPr/>
      </dsp:nvSpPr>
      <dsp:spPr>
        <a:xfrm>
          <a:off x="858440"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test data</a:t>
          </a:r>
          <a:endParaRPr lang="en-US" sz="2400" kern="1200" dirty="0"/>
        </a:p>
      </dsp:txBody>
      <dsp:txXfrm>
        <a:off x="890505" y="1859575"/>
        <a:ext cx="1760502" cy="1030649"/>
      </dsp:txXfrm>
    </dsp:sp>
    <dsp:sp modelId="{5A431EEB-B083-4850-B0BA-F5C9C2DA2E0F}">
      <dsp:nvSpPr>
        <dsp:cNvPr id="0" name=""/>
        <dsp:cNvSpPr/>
      </dsp:nvSpPr>
      <dsp:spPr>
        <a:xfrm rot="5400000">
          <a:off x="1577345" y="3050014"/>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1635005" y="3082857"/>
        <a:ext cx="271504" cy="270775"/>
      </dsp:txXfrm>
    </dsp:sp>
    <dsp:sp modelId="{180049ED-7022-4118-A85C-2B8107758BF1}">
      <dsp:nvSpPr>
        <dsp:cNvPr id="0" name=""/>
        <dsp:cNvSpPr/>
      </dsp:nvSpPr>
      <dsp:spPr>
        <a:xfrm>
          <a:off x="858440" y="3652142"/>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IT</a:t>
          </a:r>
          <a:endParaRPr lang="en-US" sz="4000" kern="1200" dirty="0"/>
        </a:p>
      </dsp:txBody>
      <dsp:txXfrm>
        <a:off x="890505" y="3684207"/>
        <a:ext cx="1760502" cy="1030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036B0-BBE4-490B-BA37-5C1F685D5E0F}">
      <dsp:nvSpPr>
        <dsp:cNvPr id="0" name=""/>
        <dsp:cNvSpPr/>
      </dsp:nvSpPr>
      <dsp:spPr>
        <a:xfrm>
          <a:off x="251221" y="3076"/>
          <a:ext cx="1553765" cy="155376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Test case</a:t>
          </a:r>
          <a:endParaRPr lang="en-US" sz="3500" kern="1200" dirty="0"/>
        </a:p>
      </dsp:txBody>
      <dsp:txXfrm>
        <a:off x="478765" y="230620"/>
        <a:ext cx="1098677" cy="1098677"/>
      </dsp:txXfrm>
    </dsp:sp>
    <dsp:sp modelId="{02E8E01F-9B89-434C-A262-C82CE10E54EB}">
      <dsp:nvSpPr>
        <dsp:cNvPr id="0" name=""/>
        <dsp:cNvSpPr/>
      </dsp:nvSpPr>
      <dsp:spPr>
        <a:xfrm>
          <a:off x="577512" y="1683007"/>
          <a:ext cx="901184" cy="901184"/>
        </a:xfrm>
        <a:prstGeom prst="mathPlus">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96964" y="2027620"/>
        <a:ext cx="662280" cy="211958"/>
      </dsp:txXfrm>
    </dsp:sp>
    <dsp:sp modelId="{A973A65D-B79E-4895-80DB-F28072714831}">
      <dsp:nvSpPr>
        <dsp:cNvPr id="0" name=""/>
        <dsp:cNvSpPr/>
      </dsp:nvSpPr>
      <dsp:spPr>
        <a:xfrm>
          <a:off x="251221" y="2710357"/>
          <a:ext cx="1553765" cy="155376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Test data</a:t>
          </a:r>
          <a:endParaRPr lang="en-US" sz="3500" kern="1200" dirty="0"/>
        </a:p>
      </dsp:txBody>
      <dsp:txXfrm>
        <a:off x="478765" y="2937901"/>
        <a:ext cx="1098677" cy="1098677"/>
      </dsp:txXfrm>
    </dsp:sp>
    <dsp:sp modelId="{93F51D8E-F515-46FB-A4EA-10D2475DBDE0}">
      <dsp:nvSpPr>
        <dsp:cNvPr id="0" name=""/>
        <dsp:cNvSpPr/>
      </dsp:nvSpPr>
      <dsp:spPr>
        <a:xfrm>
          <a:off x="2038052" y="1844599"/>
          <a:ext cx="494097" cy="578000"/>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038052" y="1960199"/>
        <a:ext cx="345868" cy="346800"/>
      </dsp:txXfrm>
    </dsp:sp>
    <dsp:sp modelId="{1CD94E81-4DBE-4137-BB79-235111C78090}">
      <dsp:nvSpPr>
        <dsp:cNvPr id="0" name=""/>
        <dsp:cNvSpPr/>
      </dsp:nvSpPr>
      <dsp:spPr>
        <a:xfrm>
          <a:off x="2737246" y="579834"/>
          <a:ext cx="3107531" cy="310753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Integration test</a:t>
          </a:r>
          <a:endParaRPr lang="en-US" sz="2900" kern="1200" dirty="0"/>
        </a:p>
      </dsp:txBody>
      <dsp:txXfrm>
        <a:off x="3192333" y="1034921"/>
        <a:ext cx="2197357" cy="219735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p14="http://schemas.microsoft.com/office/powerpoint/2010/main"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0"/>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mc:AlternateContent xmlns:mc="http://schemas.openxmlformats.org/markup-compatibility/2006">
              <mc:Choice xmlns:v="urn:schemas-microsoft-com:vml" Requires="v">
                <p:oleObj spid="_x0000_s1144" name="Image" r:id="rId15" imgW="5320635" imgH="5168254" progId="">
                  <p:embed/>
                </p:oleObj>
              </mc:Choice>
              <mc:Fallback>
                <p:oleObj name="Image" r:id="rId15" imgW="5320635" imgH="5168254" progId="">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l="22345" t="23158"/>
                      <a:stretch>
                        <a:fillRect/>
                      </a:stretch>
                    </p:blipFill>
                    <p:spPr bwMode="auto">
                      <a:xfrm>
                        <a:off x="0" y="11113"/>
                        <a:ext cx="3910013" cy="3757612"/>
                      </a:xfrm>
                      <a:prstGeom prst="rect">
                        <a:avLst/>
                      </a:prstGeom>
                      <a:noFill/>
                      <a:ln>
                        <a:noFill/>
                      </a:ln>
                      <a:effectLst/>
                      <a:extLst>
                        <a:ext uri="{909E8E84-426E-40DD-AFC4-6F175D3DCCD1}">
                          <a14:hiddenFill xmlns:a14="http://schemas.microsoft.com/office/drawing/2010/main">
                            <a:solidFill>
                              <a:srgbClr val="7DB038"/>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p:txBody>
          <a:bodyPr/>
          <a:lstStyle/>
          <a:p>
            <a:fld id="{1121B802-BB1D-4A20-878D-229DDBDB29D5}" type="slidenum">
              <a:rPr lang="en-US" smtClean="0"/>
              <a:pPr/>
              <a:t>1</a:t>
            </a:fld>
            <a:endParaRPr lang="en-US"/>
          </a:p>
        </p:txBody>
      </p:sp>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55" name="Slide Number Placeholder 54"/>
          <p:cNvSpPr>
            <a:spLocks noGrp="1"/>
          </p:cNvSpPr>
          <p:nvPr>
            <p:ph type="sldNum" sz="quarter" idx="12"/>
          </p:nvPr>
        </p:nvSpPr>
        <p:spPr/>
        <p:txBody>
          <a:bodyPr/>
          <a:lstStyle/>
          <a:p>
            <a:pPr algn="r"/>
            <a:fld id="{4AA65D23-FF0D-4347-939A-5B9B0E2928D3}" type="slidenum">
              <a:rPr lang="en-US" smtClean="0"/>
              <a:pPr algn="r"/>
              <a:t>10</a:t>
            </a:fld>
            <a:endParaRPr lang="en-US"/>
          </a:p>
        </p:txBody>
      </p:sp>
      <p:sp>
        <p:nvSpPr>
          <p:cNvPr id="2" name="Date Placeholder 1"/>
          <p:cNvSpPr>
            <a:spLocks noGrp="1"/>
          </p:cNvSpPr>
          <p:nvPr>
            <p:ph type="dt" sz="half" idx="10"/>
          </p:nvPr>
        </p:nvSpPr>
        <p:spPr/>
        <p:txBody>
          <a:bodyPr/>
          <a:lstStyle/>
          <a:p>
            <a:r>
              <a:rPr lang="en-US" smtClean="0"/>
              <a:t>Credit Ranking System</a:t>
            </a:r>
            <a:endParaRPr lang="en-US"/>
          </a:p>
        </p:txBody>
      </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a:srcRect/>
          <a:stretch>
            <a:fillRect/>
          </a:stretch>
        </p:blipFill>
        <p:spPr bwMode="auto">
          <a:xfrm>
            <a:off x="52754" y="1678149"/>
            <a:ext cx="8786446" cy="4494051"/>
          </a:xfrm>
          <a:prstGeom prst="rect">
            <a:avLst/>
          </a:prstGeom>
          <a:noFill/>
          <a:ln w="9525">
            <a:noFill/>
            <a:miter lim="800000"/>
            <a:headEnd/>
            <a:tailEnd/>
          </a:ln>
          <a:effectLst/>
        </p:spPr>
      </p:pic>
      <p:sp>
        <p:nvSpPr>
          <p:cNvPr id="107" name="Slide Number Placeholder 106"/>
          <p:cNvSpPr>
            <a:spLocks noGrp="1"/>
          </p:cNvSpPr>
          <p:nvPr>
            <p:ph type="sldNum" sz="quarter" idx="12"/>
          </p:nvPr>
        </p:nvSpPr>
        <p:spPr/>
        <p:txBody>
          <a:bodyPr/>
          <a:lstStyle/>
          <a:p>
            <a:pPr algn="r"/>
            <a:fld id="{4AA65D23-FF0D-4347-939A-5B9B0E2928D3}" type="slidenum">
              <a:rPr lang="en-US" smtClean="0"/>
              <a:pPr algn="r"/>
              <a:t>11</a:t>
            </a:fld>
            <a:endParaRPr lang="en-US"/>
          </a:p>
        </p:txBody>
      </p:sp>
      <p:sp>
        <p:nvSpPr>
          <p:cNvPr id="2" name="Date Placeholder 1"/>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65" name="Slide Number Placeholder 64"/>
          <p:cNvSpPr>
            <a:spLocks noGrp="1"/>
          </p:cNvSpPr>
          <p:nvPr>
            <p:ph type="sldNum" sz="quarter" idx="12"/>
          </p:nvPr>
        </p:nvSpPr>
        <p:spPr/>
        <p:txBody>
          <a:bodyPr/>
          <a:lstStyle/>
          <a:p>
            <a:pPr algn="r"/>
            <a:fld id="{4AA65D23-FF0D-4347-939A-5B9B0E2928D3}" type="slidenum">
              <a:rPr lang="en-US" smtClean="0"/>
              <a:pPr algn="r"/>
              <a:t>12</a:t>
            </a:fld>
            <a:endParaRPr lang="en-US"/>
          </a:p>
        </p:txBody>
      </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Contact method</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64" name="Flowchart: Or 63"/>
          <p:cNvSpPr/>
          <p:nvPr/>
        </p:nvSpPr>
        <p:spPr>
          <a:xfrm>
            <a:off x="2895600" y="2057400"/>
            <a:ext cx="5257800" cy="3810000"/>
          </a:xfrm>
          <a:prstGeom prst="flowChar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65" name="TextBox 64"/>
          <p:cNvSpPr txBox="1"/>
          <p:nvPr/>
        </p:nvSpPr>
        <p:spPr>
          <a:xfrm>
            <a:off x="3765198" y="2627293"/>
            <a:ext cx="1645002" cy="954107"/>
          </a:xfrm>
          <a:prstGeom prst="rect">
            <a:avLst/>
          </a:prstGeom>
          <a:noFill/>
        </p:spPr>
        <p:txBody>
          <a:bodyPr wrap="none" rtlCol="0">
            <a:spAutoFit/>
          </a:bodyPr>
          <a:lstStyle/>
          <a:p>
            <a:pPr algn="ctr"/>
            <a:r>
              <a:rPr lang="en-US" sz="2800" dirty="0" smtClean="0"/>
              <a:t>Weekly </a:t>
            </a:r>
          </a:p>
          <a:p>
            <a:pPr algn="ctr"/>
            <a:r>
              <a:rPr lang="en-US" sz="2800" dirty="0" smtClean="0"/>
              <a:t>meetings</a:t>
            </a:r>
            <a:endParaRPr lang="en-US" sz="2800" dirty="0"/>
          </a:p>
        </p:txBody>
      </p:sp>
      <p:sp>
        <p:nvSpPr>
          <p:cNvPr id="69" name="TextBox 68"/>
          <p:cNvSpPr txBox="1"/>
          <p:nvPr/>
        </p:nvSpPr>
        <p:spPr>
          <a:xfrm>
            <a:off x="3079317" y="4321314"/>
            <a:ext cx="2642070" cy="954107"/>
          </a:xfrm>
          <a:prstGeom prst="rect">
            <a:avLst/>
          </a:prstGeom>
          <a:noFill/>
        </p:spPr>
        <p:txBody>
          <a:bodyPr wrap="none" rtlCol="0">
            <a:spAutoFit/>
          </a:bodyPr>
          <a:lstStyle/>
          <a:p>
            <a:pPr algn="ctr"/>
            <a:r>
              <a:rPr lang="en-US" sz="2800" dirty="0" smtClean="0"/>
              <a:t>E-mail, Phone, </a:t>
            </a:r>
          </a:p>
          <a:p>
            <a:pPr algn="ctr"/>
            <a:r>
              <a:rPr lang="en-US" sz="2800" dirty="0" smtClean="0"/>
              <a:t>Skype</a:t>
            </a:r>
            <a:endParaRPr lang="en-US" sz="2800" dirty="0"/>
          </a:p>
        </p:txBody>
      </p:sp>
      <p:sp>
        <p:nvSpPr>
          <p:cNvPr id="70" name="TextBox 69"/>
          <p:cNvSpPr txBox="1"/>
          <p:nvPr/>
        </p:nvSpPr>
        <p:spPr>
          <a:xfrm>
            <a:off x="5638800" y="4321314"/>
            <a:ext cx="2281394" cy="584775"/>
          </a:xfrm>
          <a:prstGeom prst="rect">
            <a:avLst/>
          </a:prstGeom>
          <a:noFill/>
        </p:spPr>
        <p:txBody>
          <a:bodyPr wrap="none" rtlCol="0">
            <a:spAutoFit/>
          </a:bodyPr>
          <a:lstStyle/>
          <a:p>
            <a:r>
              <a:rPr lang="en-US" sz="3200" dirty="0" smtClean="0"/>
              <a:t>SVN server</a:t>
            </a:r>
            <a:endParaRPr lang="en-US" sz="3200" dirty="0"/>
          </a:p>
        </p:txBody>
      </p:sp>
      <p:sp>
        <p:nvSpPr>
          <p:cNvPr id="79" name="TextBox 78"/>
          <p:cNvSpPr txBox="1"/>
          <p:nvPr/>
        </p:nvSpPr>
        <p:spPr>
          <a:xfrm>
            <a:off x="6009461" y="2743200"/>
            <a:ext cx="800219" cy="830997"/>
          </a:xfrm>
          <a:prstGeom prst="rect">
            <a:avLst/>
          </a:prstGeom>
          <a:noFill/>
        </p:spPr>
        <p:txBody>
          <a:bodyPr wrap="none" rtlCol="0">
            <a:spAutoFit/>
          </a:bodyPr>
          <a:lstStyle/>
          <a:p>
            <a:r>
              <a:rPr lang="en-US" sz="4800" dirty="0" smtClean="0"/>
              <a:t>…</a:t>
            </a:r>
            <a:endParaRPr lang="en-US" sz="4800" dirty="0"/>
          </a:p>
        </p:txBody>
      </p:sp>
      <p:sp>
        <p:nvSpPr>
          <p:cNvPr id="80" name="Slide Number Placeholder 79"/>
          <p:cNvSpPr>
            <a:spLocks noGrp="1"/>
          </p:cNvSpPr>
          <p:nvPr>
            <p:ph type="sldNum" sz="quarter" idx="12"/>
          </p:nvPr>
        </p:nvSpPr>
        <p:spPr/>
        <p:txBody>
          <a:bodyPr/>
          <a:lstStyle/>
          <a:p>
            <a:pPr algn="r"/>
            <a:fld id="{4AA65D23-FF0D-4347-939A-5B9B0E2928D3}" type="slidenum">
              <a:rPr lang="en-US" smtClean="0"/>
              <a:pPr algn="r"/>
              <a:t>13</a:t>
            </a:fld>
            <a:endParaRPr lang="en-US"/>
          </a:p>
        </p:txBody>
      </p:sp>
      <p:grpSp>
        <p:nvGrpSpPr>
          <p:cNvPr id="29" name="Group 25"/>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2" name="Rounded Rectangle 3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4" name="Rounded Rectangle 33"/>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6" name="Rounded Rectangle 3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7" name="Rounded Rectangle 3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8" name="Rounded Rectangle 3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9" name="Rounded Rectangle 3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0" name="Rounded Rectangle 3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1" name="Rounded Rectangle 4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2" name="Rounded Rectangle 4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3" name="Rounded Rectangle 4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5" name="Rounded Rectangle 4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31" name="Rounded Rectangle 30"/>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Process model – </a:t>
            </a:r>
            <a:r>
              <a:rPr kumimoji="0" lang="en-US" sz="2400" b="1" i="0" u="none" strike="noStrike" kern="0" cap="none" spc="0" normalizeH="0" noProof="0" dirty="0" smtClean="0">
                <a:ln>
                  <a:noFill/>
                </a:ln>
                <a:solidFill>
                  <a:srgbClr val="C00000"/>
                </a:solidFill>
                <a:effectLst/>
                <a:uLnTx/>
                <a:uFillTx/>
                <a:latin typeface="+mn-lt"/>
                <a:ea typeface="+mn-ea"/>
                <a:cs typeface="+mn-cs"/>
              </a:rPr>
              <a:t>Waterfall model</a:t>
            </a:r>
            <a:endParaRPr kumimoji="0" lang="en-US" sz="2800" b="1" i="0" u="none" strike="noStrike" kern="0" cap="none" spc="0" normalizeH="0" noProof="0" dirty="0" smtClean="0">
              <a:ln>
                <a:noFill/>
              </a:ln>
              <a:solidFill>
                <a:srgbClr val="C00000"/>
              </a:solidFill>
              <a:effectLst/>
              <a:uLnTx/>
              <a:uFillTx/>
              <a:latin typeface="+mn-lt"/>
              <a:ea typeface="+mn-ea"/>
              <a:cs typeface="+mn-cs"/>
            </a:endParaRPr>
          </a:p>
        </p:txBody>
      </p:sp>
      <p:sp>
        <p:nvSpPr>
          <p:cNvPr id="80" name="Slide Number Placeholder 79"/>
          <p:cNvSpPr>
            <a:spLocks noGrp="1"/>
          </p:cNvSpPr>
          <p:nvPr>
            <p:ph type="sldNum" sz="quarter" idx="12"/>
          </p:nvPr>
        </p:nvSpPr>
        <p:spPr/>
        <p:txBody>
          <a:bodyPr/>
          <a:lstStyle/>
          <a:p>
            <a:pPr algn="r"/>
            <a:fld id="{4AA65D23-FF0D-4347-939A-5B9B0E2928D3}" type="slidenum">
              <a:rPr lang="en-US" smtClean="0"/>
              <a:pPr algn="r"/>
              <a:t>14</a:t>
            </a:fld>
            <a:endParaRPr lang="en-US" dirty="0"/>
          </a:p>
        </p:txBody>
      </p:sp>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grpSp>
        <p:nvGrpSpPr>
          <p:cNvPr id="49" name="Group 25"/>
          <p:cNvGrpSpPr/>
          <p:nvPr/>
        </p:nvGrpSpPr>
        <p:grpSpPr>
          <a:xfrm>
            <a:off x="2438400" y="0"/>
            <a:ext cx="5410200" cy="762000"/>
            <a:chOff x="2438400" y="0"/>
            <a:chExt cx="5410200" cy="762000"/>
          </a:xfrm>
        </p:grpSpPr>
        <p:sp>
          <p:nvSpPr>
            <p:cNvPr id="50" name="Pentagon 4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51" name="Group 35"/>
            <p:cNvGrpSpPr/>
            <p:nvPr/>
          </p:nvGrpSpPr>
          <p:grpSpPr>
            <a:xfrm>
              <a:off x="2438400" y="0"/>
              <a:ext cx="4114800" cy="762000"/>
              <a:chOff x="1295400" y="2667000"/>
              <a:chExt cx="4114800" cy="762000"/>
            </a:xfrm>
          </p:grpSpPr>
          <p:sp>
            <p:nvSpPr>
              <p:cNvPr id="52" name="Pentagon 5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3" name="Pentagon 52"/>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4098" name="Picture 2" descr="C:\Download\waterfall_mode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43050"/>
            <a:ext cx="6353175" cy="48851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029200" y="1600200"/>
            <a:ext cx="3962400" cy="1384995"/>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model</a:t>
            </a:r>
          </a:p>
          <a:p>
            <a:pPr marL="285750" indent="-285750">
              <a:buFont typeface="Arial" pitchFamily="34" charset="0"/>
              <a:buChar char="•"/>
            </a:pPr>
            <a:r>
              <a:rPr lang="en-US" sz="2000" dirty="0" smtClean="0"/>
              <a:t>Short-term project</a:t>
            </a:r>
          </a:p>
          <a:p>
            <a:pPr marL="285750" indent="-285750">
              <a:buFont typeface="Arial" pitchFamily="34" charset="0"/>
              <a:buChar char="•"/>
            </a:pPr>
            <a:r>
              <a:rPr lang="en-US" sz="2000" dirty="0" smtClean="0"/>
              <a:t>Due to Report submissions</a:t>
            </a:r>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p14="http://schemas.microsoft.com/office/powerpoint/2010/main"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2" name="Slide Number Placeholder 51"/>
          <p:cNvSpPr>
            <a:spLocks noGrp="1"/>
          </p:cNvSpPr>
          <p:nvPr>
            <p:ph type="sldNum" sz="quarter" idx="12"/>
          </p:nvPr>
        </p:nvSpPr>
        <p:spPr/>
        <p:txBody>
          <a:bodyPr/>
          <a:lstStyle/>
          <a:p>
            <a:pPr algn="r"/>
            <a:fld id="{4AA65D23-FF0D-4347-939A-5B9B0E2928D3}" type="slidenum">
              <a:rPr lang="en-US" smtClean="0"/>
              <a:pPr algn="r"/>
              <a:t>15</a:t>
            </a:fld>
            <a:endParaRPr lang="en-US"/>
          </a:p>
        </p:txBody>
      </p:sp>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sp>
        <p:nvSpPr>
          <p:cNvPr id="80" name="Slide Number Placeholder 79"/>
          <p:cNvSpPr>
            <a:spLocks noGrp="1"/>
          </p:cNvSpPr>
          <p:nvPr>
            <p:ph type="sldNum" sz="quarter" idx="12"/>
          </p:nvPr>
        </p:nvSpPr>
        <p:spPr/>
        <p:txBody>
          <a:bodyPr/>
          <a:lstStyle/>
          <a:p>
            <a:pPr algn="r"/>
            <a:fld id="{4AA65D23-FF0D-4347-939A-5B9B0E2928D3}" type="slidenum">
              <a:rPr lang="en-US" smtClean="0"/>
              <a:pPr algn="r"/>
              <a:t>16</a:t>
            </a:fld>
            <a:endParaRPr lang="en-US" dirty="0"/>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p14="http://schemas.microsoft.com/office/powerpoint/2010/main"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sp>
        <p:nvSpPr>
          <p:cNvPr id="52" name="Slide Number Placeholder 51"/>
          <p:cNvSpPr>
            <a:spLocks noGrp="1"/>
          </p:cNvSpPr>
          <p:nvPr>
            <p:ph type="sldNum" sz="quarter" idx="12"/>
          </p:nvPr>
        </p:nvSpPr>
        <p:spPr/>
        <p:txBody>
          <a:bodyPr/>
          <a:lstStyle/>
          <a:p>
            <a:pPr algn="r"/>
            <a:fld id="{4AA65D23-FF0D-4347-939A-5B9B0E2928D3}" type="slidenum">
              <a:rPr lang="en-US" smtClean="0"/>
              <a:pPr algn="r"/>
              <a:t>17</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57" name="Slide Number Placeholder 56"/>
          <p:cNvSpPr>
            <a:spLocks noGrp="1"/>
          </p:cNvSpPr>
          <p:nvPr>
            <p:ph type="sldNum" sz="quarter" idx="12"/>
          </p:nvPr>
        </p:nvSpPr>
        <p:spPr/>
        <p:txBody>
          <a:bodyPr/>
          <a:lstStyle/>
          <a:p>
            <a:pPr algn="r"/>
            <a:fld id="{4AA65D23-FF0D-4347-939A-5B9B0E2928D3}" type="slidenum">
              <a:rPr lang="en-US" smtClean="0"/>
              <a:pPr algn="r"/>
              <a:t>18</a:t>
            </a:fld>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sp>
        <p:nvSpPr>
          <p:cNvPr id="25" name="Slide Number Placeholder 24"/>
          <p:cNvSpPr>
            <a:spLocks noGrp="1"/>
          </p:cNvSpPr>
          <p:nvPr>
            <p:ph type="sldNum" sz="quarter" idx="12"/>
          </p:nvPr>
        </p:nvSpPr>
        <p:spPr/>
        <p:txBody>
          <a:bodyPr/>
          <a:lstStyle/>
          <a:p>
            <a:pPr algn="r"/>
            <a:fld id="{4AA65D23-FF0D-4347-939A-5B9B0E2928D3}" type="slidenum">
              <a:rPr lang="en-US" smtClean="0"/>
              <a:pPr algn="r"/>
              <a:t>19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1752600"/>
            <a:ext cx="8919246"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2" name="Group 83"/>
          <p:cNvGrpSpPr>
            <a:grpSpLocks/>
          </p:cNvGrpSpPr>
          <p:nvPr/>
        </p:nvGrpSpPr>
        <p:grpSpPr bwMode="auto">
          <a:xfrm>
            <a:off x="2133600" y="1905000"/>
            <a:ext cx="47244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198" name="Text Box 86"/>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Introduction – 15 min</a:t>
              </a:r>
              <a:endParaRPr lang="en-US" b="1" dirty="0">
                <a:solidFill>
                  <a:schemeClr val="bg1"/>
                </a:solidFill>
              </a:endParaRPr>
            </a:p>
          </p:txBody>
        </p:sp>
        <p:sp>
          <p:nvSpPr>
            <p:cNvPr id="90199"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1</a:t>
              </a:r>
            </a:p>
          </p:txBody>
        </p:sp>
      </p:grpSp>
      <p:grpSp>
        <p:nvGrpSpPr>
          <p:cNvPr id="3" name="Group 88"/>
          <p:cNvGrpSpPr>
            <a:grpSpLocks/>
          </p:cNvGrpSpPr>
          <p:nvPr/>
        </p:nvGrpSpPr>
        <p:grpSpPr bwMode="auto">
          <a:xfrm>
            <a:off x="2133600" y="3581400"/>
            <a:ext cx="4724400" cy="685800"/>
            <a:chOff x="1296" y="1824"/>
            <a:chExt cx="2976" cy="432"/>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3" name="Text Box 91"/>
            <p:cNvSpPr txBox="1">
              <a:spLocks noChangeArrowheads="1"/>
            </p:cNvSpPr>
            <p:nvPr/>
          </p:nvSpPr>
          <p:spPr bwMode="gray">
            <a:xfrm>
              <a:off x="1824" y="1934"/>
              <a:ext cx="2304" cy="233"/>
            </a:xfrm>
            <a:prstGeom prst="rect">
              <a:avLst/>
            </a:prstGeom>
            <a:noFill/>
            <a:ln w="9525" algn="ctr">
              <a:noFill/>
              <a:miter lim="800000"/>
              <a:headEnd/>
              <a:tailEnd/>
            </a:ln>
            <a:effectLst/>
          </p:spPr>
          <p:txBody>
            <a:bodyPr wrap="square">
              <a:spAutoFit/>
            </a:bodyPr>
            <a:lstStyle/>
            <a:p>
              <a:pPr algn="ctr" eaLnBrk="0" hangingPunct="0"/>
              <a:r>
                <a:rPr lang="en-US" b="1" dirty="0" smtClean="0">
                  <a:solidFill>
                    <a:schemeClr val="bg1"/>
                  </a:solidFill>
                </a:rPr>
                <a:t>Development process – 30 min</a:t>
              </a:r>
              <a:endParaRPr lang="en-US" b="1" dirty="0">
                <a:solidFill>
                  <a:schemeClr val="bg1"/>
                </a:solidFill>
              </a:endParaRPr>
            </a:p>
          </p:txBody>
        </p:sp>
        <p:sp>
          <p:nvSpPr>
            <p:cNvPr id="90204" name="Text Box 9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smtClean="0">
                  <a:solidFill>
                    <a:schemeClr val="bg1"/>
                  </a:solidFill>
                </a:rPr>
                <a:t>3</a:t>
              </a:r>
              <a:endParaRPr lang="en-US" sz="2400" dirty="0">
                <a:solidFill>
                  <a:schemeClr val="bg1"/>
                </a:solidFill>
              </a:endParaRPr>
            </a:p>
          </p:txBody>
        </p:sp>
      </p:grpSp>
      <p:grpSp>
        <p:nvGrpSpPr>
          <p:cNvPr id="4" name="Group 93"/>
          <p:cNvGrpSpPr>
            <a:grpSpLocks/>
          </p:cNvGrpSpPr>
          <p:nvPr/>
        </p:nvGrpSpPr>
        <p:grpSpPr bwMode="auto">
          <a:xfrm>
            <a:off x="2133600" y="4419600"/>
            <a:ext cx="47244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8" name="Text Box 96"/>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Demo – 10 min</a:t>
              </a:r>
              <a:endParaRPr lang="en-US" b="1" dirty="0">
                <a:solidFill>
                  <a:schemeClr val="bg1"/>
                </a:solidFill>
              </a:endParaRPr>
            </a:p>
          </p:txBody>
        </p:sp>
        <p:sp>
          <p:nvSpPr>
            <p:cNvPr id="90209" name="Text Box 97"/>
            <p:cNvSpPr txBox="1">
              <a:spLocks noChangeArrowheads="1"/>
            </p:cNvSpPr>
            <p:nvPr/>
          </p:nvSpPr>
          <p:spPr bwMode="gray">
            <a:xfrm>
              <a:off x="1393" y="1886"/>
              <a:ext cx="224" cy="291"/>
            </a:xfrm>
            <a:prstGeom prst="rect">
              <a:avLst/>
            </a:prstGeom>
            <a:grpFill/>
            <a:ln w="9525" algn="ctr">
              <a:noFill/>
              <a:miter lim="800000"/>
              <a:headEnd/>
              <a:tailEnd/>
            </a:ln>
            <a:effectLst/>
          </p:spPr>
          <p:txBody>
            <a:bodyPr wrap="none">
              <a:spAutoFit/>
            </a:bodyPr>
            <a:lstStyle/>
            <a:p>
              <a:pPr algn="ctr" eaLnBrk="0" hangingPunct="0"/>
              <a:r>
                <a:rPr lang="en-US" sz="2400" dirty="0">
                  <a:solidFill>
                    <a:schemeClr val="bg1"/>
                  </a:solidFill>
                </a:rPr>
                <a:t>4</a:t>
              </a:r>
            </a:p>
          </p:txBody>
        </p:sp>
      </p:grpSp>
      <p:grpSp>
        <p:nvGrpSpPr>
          <p:cNvPr id="5" name="Group 98"/>
          <p:cNvGrpSpPr>
            <a:grpSpLocks/>
          </p:cNvGrpSpPr>
          <p:nvPr/>
        </p:nvGrpSpPr>
        <p:grpSpPr bwMode="auto">
          <a:xfrm>
            <a:off x="2133600" y="5334000"/>
            <a:ext cx="47244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13" name="Text Box 101"/>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Q&amp;A – 30 min</a:t>
              </a:r>
              <a:endParaRPr lang="en-US" b="1" dirty="0">
                <a:solidFill>
                  <a:schemeClr val="bg1"/>
                </a:solidFill>
              </a:endParaRPr>
            </a:p>
          </p:txBody>
        </p:sp>
        <p:sp>
          <p:nvSpPr>
            <p:cNvPr id="90214" name="Text Box 10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a:solidFill>
                    <a:schemeClr val="bg1"/>
                  </a:solidFill>
                </a:rPr>
                <a:t>5</a:t>
              </a:r>
            </a:p>
          </p:txBody>
        </p:sp>
      </p:grpSp>
      <p:grpSp>
        <p:nvGrpSpPr>
          <p:cNvPr id="25" name="Group 88"/>
          <p:cNvGrpSpPr>
            <a:grpSpLocks/>
          </p:cNvGrpSpPr>
          <p:nvPr/>
        </p:nvGrpSpPr>
        <p:grpSpPr bwMode="auto">
          <a:xfrm>
            <a:off x="2133600" y="2743200"/>
            <a:ext cx="4724400" cy="685800"/>
            <a:chOff x="1296" y="1824"/>
            <a:chExt cx="2976" cy="432"/>
          </a:xfrm>
          <a:solidFill>
            <a:srgbClr val="FFC000"/>
          </a:solidFill>
        </p:grpSpPr>
        <p:sp>
          <p:nvSpPr>
            <p:cNvPr id="26" name="AutoShape 89"/>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8" name="Text Box 91"/>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Plan – 5 min</a:t>
              </a:r>
              <a:endParaRPr lang="en-US" b="1" dirty="0">
                <a:solidFill>
                  <a:schemeClr val="bg1"/>
                </a:solidFill>
              </a:endParaRPr>
            </a:p>
          </p:txBody>
        </p:sp>
        <p:sp>
          <p:nvSpPr>
            <p:cNvPr id="29" name="Text Box 92"/>
            <p:cNvSpPr txBox="1">
              <a:spLocks noChangeArrowheads="1"/>
            </p:cNvSpPr>
            <p:nvPr/>
          </p:nvSpPr>
          <p:spPr bwMode="gray">
            <a:xfrm>
              <a:off x="1393" y="1886"/>
              <a:ext cx="223" cy="288"/>
            </a:xfrm>
            <a:prstGeom prst="rect">
              <a:avLst/>
            </a:prstGeom>
            <a:grpFill/>
            <a:ln w="9525" algn="ctr">
              <a:noFill/>
              <a:miter lim="800000"/>
              <a:headEnd/>
              <a:tailEnd/>
            </a:ln>
            <a:effectLst/>
          </p:spPr>
          <p:txBody>
            <a:bodyPr wrap="none">
              <a:spAutoFit/>
            </a:bodyPr>
            <a:lstStyle/>
            <a:p>
              <a:pPr algn="ctr" eaLnBrk="0" hangingPunct="0"/>
              <a:r>
                <a:rPr lang="en-US" sz="2400">
                  <a:solidFill>
                    <a:schemeClr val="bg1"/>
                  </a:solidFill>
                </a:rPr>
                <a:t>2</a:t>
              </a:r>
            </a:p>
          </p:txBody>
        </p:sp>
      </p:grpSp>
      <p:sp>
        <p:nvSpPr>
          <p:cNvPr id="30" name="Slide Number Placeholder 29"/>
          <p:cNvSpPr>
            <a:spLocks noGrp="1"/>
          </p:cNvSpPr>
          <p:nvPr>
            <p:ph type="sldNum" sz="quarter" idx="12"/>
          </p:nvPr>
        </p:nvSpPr>
        <p:spPr/>
        <p:txBody>
          <a:bodyPr/>
          <a:lstStyle/>
          <a:p>
            <a:pPr algn="r"/>
            <a:fld id="{4AA65D23-FF0D-4347-939A-5B9B0E2928D3}" type="slidenum">
              <a:rPr lang="en-US" smtClean="0"/>
              <a:pPr algn="r"/>
              <a:t>2</a:t>
            </a:fld>
            <a:endParaRPr lang="en-US"/>
          </a:p>
        </p:txBody>
      </p:sp>
      <p:sp>
        <p:nvSpPr>
          <p:cNvPr id="6" name="Date Placeholder 5"/>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lgn="r"/>
            <a:fld id="{4AA65D23-FF0D-4347-939A-5B9B0E2928D3}" type="slidenum">
              <a:rPr lang="en-US" smtClean="0"/>
              <a:pPr algn="r"/>
              <a:t>20</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595839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21</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Review action:</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Review within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Cross-review of two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0F8C2DF6-6013-457D-A3D4-F6E9E60E2B15}" type="slidenum">
              <a:rPr lang="en-US" smtClean="0"/>
              <a:pPr algn="r"/>
              <a:t>22</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Result:</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FUNCTIONAL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22 BSN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33 INV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14 NFI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9 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24 SYS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17 RNK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 RPT use cases</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0" name="Picture 2"/>
          <p:cNvPicPr>
            <a:picLocks noChangeAspect="1" noChangeArrowheads="1"/>
          </p:cNvPicPr>
          <p:nvPr/>
        </p:nvPicPr>
        <p:blipFill>
          <a:blip r:embed="rId2" cstate="print"/>
          <a:srcRect/>
          <a:stretch>
            <a:fillRect/>
          </a:stretch>
        </p:blipFill>
        <p:spPr bwMode="auto">
          <a:xfrm>
            <a:off x="2209800" y="1066800"/>
            <a:ext cx="5076825" cy="5033185"/>
          </a:xfrm>
          <a:prstGeom prst="rect">
            <a:avLst/>
          </a:prstGeom>
          <a:noFill/>
          <a:ln w="9525">
            <a:noFill/>
            <a:miter lim="800000"/>
            <a:headEnd/>
            <a:tailEnd/>
          </a:ln>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p14="http://schemas.microsoft.com/office/powerpoint/2010/main" val="2949849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smtClean="0">
                          <a:latin typeface="Arial"/>
                          <a:ea typeface="Times New Roman"/>
                          <a:cs typeface="Times New Roman"/>
                        </a:rPr>
                        <a:t>POFOD</a:t>
                      </a:r>
                      <a:endParaRPr lang="vi-VN" sz="900" smtClean="0">
                        <a:latin typeface="Calibri"/>
                        <a:ea typeface="Times New Roman"/>
                        <a:cs typeface="Times New Roman"/>
                      </a:endParaRPr>
                    </a:p>
                    <a:p>
                      <a:pPr>
                        <a:lnSpc>
                          <a:spcPct val="115000"/>
                        </a:lnSpc>
                        <a:spcAft>
                          <a:spcPts val="1000"/>
                        </a:spcAft>
                      </a:pPr>
                      <a:r>
                        <a:rPr lang="en-US" sz="100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REL003</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p14="http://schemas.microsoft.com/office/powerpoint/2010/main" val="2321711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Table 32"/>
          <p:cNvGraphicFramePr>
            <a:graphicFrameLocks noGrp="1"/>
          </p:cNvGraphicFramePr>
          <p:nvPr/>
        </p:nvGraphicFramePr>
        <p:xfrm>
          <a:off x="2286000" y="1905001"/>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a:latin typeface="Arial"/>
                          <a:ea typeface="Times New Roman"/>
                          <a:cs typeface="Times New Roman"/>
                        </a:rPr>
                        <a:t>SEC006</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p14="http://schemas.microsoft.com/office/powerpoint/2010/main" val="3748977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05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Data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End-user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p14="http://schemas.microsoft.com/office/powerpoint/2010/main" val="314987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Performance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3" name="Table 32"/>
          <p:cNvGraphicFramePr>
            <a:graphicFrameLocks noGrp="1"/>
          </p:cNvGraphicFramePr>
          <p:nvPr/>
        </p:nvGraphicFramePr>
        <p:xfrm>
          <a:off x="2362200" y="22098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a:latin typeface="Arial"/>
                          <a:ea typeface="Times New Roman"/>
                          <a:cs typeface="Times New Roman"/>
                        </a:rPr>
                        <a:t>ID</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Response time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The average time to response for a transaction when managing parameters is 2s and the maximum is 5s.</a:t>
                      </a:r>
                      <a:endParaRPr lang="vi-VN" sz="1100">
                        <a:latin typeface="Calibri"/>
                        <a:ea typeface="Times New Roman"/>
                        <a:cs typeface="Times New Roman"/>
                      </a:endParaRPr>
                    </a:p>
                    <a:p>
                      <a:pPr>
                        <a:lnSpc>
                          <a:spcPct val="115000"/>
                        </a:lnSpc>
                        <a:spcAft>
                          <a:spcPts val="1000"/>
                        </a:spcAft>
                      </a:pPr>
                      <a:r>
                        <a:rPr lang="en-US" sz="1200">
                          <a:latin typeface="Arial"/>
                          <a:ea typeface="Times New Roman"/>
                          <a:cs typeface="Times New Roman"/>
                        </a:rPr>
                        <a:t>The average time to response for a transaction when ranking for customers is 3s and the maximum is 8s</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p14="http://schemas.microsoft.com/office/powerpoint/2010/main" val="649391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a:t>
            </a:r>
            <a:r>
              <a:rPr lang="en-US" sz="2400" b="1" u="sng" kern="0" dirty="0" smtClean="0">
                <a:solidFill>
                  <a:schemeClr val="accent2">
                    <a:lumMod val="75000"/>
                  </a:schemeClr>
                </a:solidFill>
                <a:latin typeface="+mn-lt"/>
              </a:rPr>
              <a:t>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p>
          <a:p>
            <a:pPr marL="742950" lvl="1" indent="-285750">
              <a:spcBef>
                <a:spcPct val="20000"/>
              </a:spcBef>
              <a:buClr>
                <a:schemeClr val="hlink"/>
              </a:buClr>
              <a:buFont typeface="Arial" pitchFamily="34" charset="0"/>
              <a:buChar char="•"/>
              <a:defRPr/>
            </a:pP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 </a:t>
            </a:r>
            <a:r>
              <a:rPr lang="en-US" b="1" kern="0" dirty="0">
                <a:solidFill>
                  <a:schemeClr val="accent2">
                    <a:lumMod val="75000"/>
                  </a:schemeClr>
                </a:solidFill>
                <a:latin typeface="+mn-lt"/>
              </a:rPr>
              <a:t>Solve business requirement. </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Following 3 Normal Form</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data</a:t>
            </a: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p>
          <a:p>
            <a:pPr marL="742950" lvl="1" indent="-285750">
              <a:spcBef>
                <a:spcPct val="20000"/>
              </a:spcBef>
              <a:buClr>
                <a:schemeClr val="hlink"/>
              </a:buClr>
              <a:buFont typeface="Arial" pitchFamily="34" charset="0"/>
              <a:buChar char="•"/>
              <a:defRPr/>
            </a:pP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mere in Visio then create DB </a:t>
            </a:r>
          </a:p>
          <a:p>
            <a:pPr marL="742950" lvl="1" indent="-285750">
              <a:spcBef>
                <a:spcPct val="20000"/>
              </a:spcBef>
              <a:buClr>
                <a:schemeClr val="hlink"/>
              </a:buClr>
              <a:buFont typeface="Arial" pitchFamily="34" charset="0"/>
              <a:buChar char="•"/>
              <a:defRPr/>
            </a:pPr>
            <a:r>
              <a:rPr lang="en-US" b="1" kern="0" dirty="0" smtClean="0">
                <a:solidFill>
                  <a:schemeClr val="accent2">
                    <a:lumMod val="75000"/>
                  </a:schemeClr>
                </a:solidFill>
                <a:latin typeface="+mn-lt"/>
              </a:rPr>
              <a:t>Result:</a:t>
            </a:r>
          </a:p>
          <a:p>
            <a:pPr lvl="1">
              <a:spcBef>
                <a:spcPct val="20000"/>
              </a:spcBef>
              <a:buClr>
                <a:schemeClr val="hlink"/>
              </a:buClr>
              <a:defRPr/>
            </a:pPr>
            <a:r>
              <a:rPr lang="en-US" b="1" kern="0" dirty="0" smtClean="0">
                <a:solidFill>
                  <a:schemeClr val="accent2">
                    <a:lumMod val="75000"/>
                  </a:schemeClr>
                </a:solidFill>
                <a:latin typeface="+mn-lt"/>
              </a:rPr>
              <a:t>Picture design in </a:t>
            </a:r>
            <a:r>
              <a:rPr lang="en-US" b="1" kern="0" dirty="0">
                <a:solidFill>
                  <a:schemeClr val="accent2">
                    <a:lumMod val="75000"/>
                  </a:schemeClr>
                </a:solidFill>
                <a:latin typeface="+mn-lt"/>
              </a:rPr>
              <a:t>V</a:t>
            </a:r>
            <a:r>
              <a:rPr lang="en-US" b="1" kern="0" dirty="0" smtClean="0">
                <a:solidFill>
                  <a:schemeClr val="accent2">
                    <a:lumMod val="75000"/>
                  </a:schemeClr>
                </a:solidFill>
                <a:latin typeface="+mn-lt"/>
              </a:rPr>
              <a:t>isio </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28</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441800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49" y="1397048"/>
            <a:ext cx="6716051" cy="51561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lgn="r"/>
            <a:fld id="{4AA65D23-FF0D-4347-939A-5B9B0E2928D3}" type="slidenum">
              <a:rPr lang="en-US" smtClean="0"/>
              <a:pPr algn="r"/>
              <a:t>29</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224861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Project name: Credit Ranking System</a:t>
            </a:r>
          </a:p>
          <a:p>
            <a:pPr marL="342900" indent="-342900">
              <a:spcBef>
                <a:spcPct val="20000"/>
              </a:spcBef>
              <a:buClr>
                <a:schemeClr val="hlink"/>
              </a:buClr>
              <a:buFontTx/>
              <a:buChar char="•"/>
            </a:pPr>
            <a:r>
              <a:rPr lang="en-US" sz="1400" b="1" dirty="0">
                <a:solidFill>
                  <a:srgbClr val="337DC0"/>
                </a:solidFill>
              </a:rPr>
              <a:t>Supervisor: Mr. </a:t>
            </a:r>
            <a:r>
              <a:rPr lang="en-US" sz="1400" b="1" dirty="0" err="1">
                <a:solidFill>
                  <a:srgbClr val="337DC0"/>
                </a:solidFill>
              </a:rPr>
              <a:t>Quang</a:t>
            </a:r>
            <a:r>
              <a:rPr lang="en-US" sz="1400" b="1" dirty="0">
                <a:solidFill>
                  <a:srgbClr val="337DC0"/>
                </a:solidFill>
              </a:rPr>
              <a:t> LT</a:t>
            </a:r>
          </a:p>
          <a:p>
            <a:pPr marL="342900" indent="-342900">
              <a:spcBef>
                <a:spcPct val="20000"/>
              </a:spcBef>
              <a:buClr>
                <a:schemeClr val="hlink"/>
              </a:buClr>
              <a:buFontTx/>
              <a:buChar char="•"/>
            </a:pPr>
            <a:r>
              <a:rPr lang="en-US" sz="1400" b="1" dirty="0">
                <a:solidFill>
                  <a:srgbClr val="337DC0"/>
                </a:solidFill>
              </a:rPr>
              <a:t>Students:</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Đào</a:t>
            </a:r>
            <a:r>
              <a:rPr lang="en-US" sz="1400" b="1" dirty="0">
                <a:solidFill>
                  <a:srgbClr val="337DC0"/>
                </a:solidFill>
              </a:rPr>
              <a:t> Mai Ly</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Trần</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Hương</a:t>
            </a:r>
            <a:r>
              <a:rPr lang="en-US" sz="1400" b="1" dirty="0">
                <a:solidFill>
                  <a:srgbClr val="337DC0"/>
                </a:solidFill>
              </a:rPr>
              <a:t> </a:t>
            </a:r>
            <a:r>
              <a:rPr lang="en-US" sz="1400" b="1" dirty="0" err="1">
                <a:solidFill>
                  <a:srgbClr val="337DC0"/>
                </a:solidFill>
              </a:rPr>
              <a:t>Giang</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Phạm</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Phương</a:t>
            </a:r>
            <a:r>
              <a:rPr lang="en-US" sz="1400" b="1" dirty="0">
                <a:solidFill>
                  <a:srgbClr val="337DC0"/>
                </a:solidFill>
              </a:rPr>
              <a:t> </a:t>
            </a:r>
            <a:r>
              <a:rPr lang="en-US" sz="1400" b="1" dirty="0" err="1">
                <a:solidFill>
                  <a:srgbClr val="337DC0"/>
                </a:solidFill>
              </a:rPr>
              <a:t>Thảo</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Phan</a:t>
            </a:r>
            <a:r>
              <a:rPr lang="en-US" sz="1400" b="1" dirty="0">
                <a:solidFill>
                  <a:srgbClr val="337DC0"/>
                </a:solidFill>
              </a:rPr>
              <a:t> </a:t>
            </a:r>
            <a:r>
              <a:rPr lang="en-US" sz="1400" b="1" dirty="0" err="1">
                <a:solidFill>
                  <a:srgbClr val="337DC0"/>
                </a:solidFill>
              </a:rPr>
              <a:t>Lê</a:t>
            </a:r>
            <a:r>
              <a:rPr lang="en-US" sz="1400" b="1" dirty="0">
                <a:solidFill>
                  <a:srgbClr val="337DC0"/>
                </a:solidFill>
              </a:rPr>
              <a:t> </a:t>
            </a:r>
            <a:r>
              <a:rPr lang="en-US" sz="1400" b="1" dirty="0" err="1">
                <a:solidFill>
                  <a:srgbClr val="337DC0"/>
                </a:solidFill>
              </a:rPr>
              <a:t>Quang</a:t>
            </a:r>
            <a:r>
              <a:rPr lang="en-US" sz="1400" b="1" dirty="0">
                <a:solidFill>
                  <a:srgbClr val="337DC0"/>
                </a:solidFill>
              </a:rPr>
              <a:t> </a:t>
            </a:r>
            <a:r>
              <a:rPr lang="en-US" sz="1400" b="1" dirty="0" err="1">
                <a:solidFill>
                  <a:srgbClr val="337DC0"/>
                </a:solidFill>
              </a:rPr>
              <a:t>Chính</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Nguyễn</a:t>
            </a:r>
            <a:r>
              <a:rPr lang="en-US" sz="1400" b="1" dirty="0">
                <a:solidFill>
                  <a:srgbClr val="337DC0"/>
                </a:solidFill>
              </a:rPr>
              <a:t> </a:t>
            </a:r>
            <a:r>
              <a:rPr lang="en-US" sz="1400" b="1" dirty="0" err="1">
                <a:solidFill>
                  <a:srgbClr val="337DC0"/>
                </a:solidFill>
              </a:rPr>
              <a:t>Thanh</a:t>
            </a:r>
            <a:r>
              <a:rPr lang="en-US" sz="14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24" name="Slide Number Placeholder 23"/>
          <p:cNvSpPr>
            <a:spLocks noGrp="1"/>
          </p:cNvSpPr>
          <p:nvPr>
            <p:ph type="sldNum" sz="quarter" idx="12"/>
          </p:nvPr>
        </p:nvSpPr>
        <p:spPr/>
        <p:txBody>
          <a:bodyPr/>
          <a:lstStyle/>
          <a:p>
            <a:pPr algn="r"/>
            <a:fld id="{4AA65D23-FF0D-4347-939A-5B9B0E2928D3}" type="slidenum">
              <a:rPr lang="en-US" smtClean="0"/>
              <a:pPr algn="r"/>
              <a:t>3</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High Level design</a:t>
            </a: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rPr>
              <a:t>Base</a:t>
            </a:r>
            <a:r>
              <a:rPr kumimoji="0" lang="en-US" b="1" i="0" u="none" strike="noStrike" kern="0" cap="none" spc="0" normalizeH="0" noProof="0" dirty="0" smtClean="0">
                <a:ln>
                  <a:noFill/>
                </a:ln>
                <a:solidFill>
                  <a:schemeClr val="accent2">
                    <a:lumMod val="75000"/>
                  </a:schemeClr>
                </a:solidFill>
                <a:effectLst/>
                <a:uLnTx/>
                <a:uFillTx/>
                <a:latin typeface="+mn-lt"/>
                <a:ea typeface="+mn-ea"/>
                <a:cs typeface="+mn-cs"/>
              </a:rPr>
              <a:t> on non-Function</a:t>
            </a:r>
            <a:r>
              <a:rPr lang="en-US" b="1" kern="0" dirty="0" smtClean="0">
                <a:solidFill>
                  <a:schemeClr val="accent2">
                    <a:lumMod val="75000"/>
                  </a:schemeClr>
                </a:solidFill>
                <a:latin typeface="+mn-lt"/>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Need a lot of user using common DB</a:t>
            </a:r>
          </a:p>
          <a:p>
            <a:pPr lvl="1">
              <a:spcBef>
                <a:spcPct val="20000"/>
              </a:spcBef>
              <a:buClr>
                <a:schemeClr val="hlink"/>
              </a:buClr>
              <a:defRPr/>
            </a:pPr>
            <a:r>
              <a:rPr lang="en-US" b="1" kern="0" dirty="0" smtClean="0">
                <a:solidFill>
                  <a:schemeClr val="accent2">
                    <a:lumMod val="75000"/>
                  </a:schemeClr>
                </a:solidFill>
                <a:latin typeface="+mn-lt"/>
              </a:rPr>
              <a:t>We develop a three layer architecture </a:t>
            </a:r>
            <a:endParaRPr lang="en-US" b="1" kern="0" dirty="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7" y="2743200"/>
            <a:ext cx="538162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30</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432109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219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b="1" i="0" u="none" strike="noStrike" kern="0" cap="none" spc="0" normalizeH="0" noProof="0" dirty="0" smtClean="0">
                <a:ln>
                  <a:noFill/>
                </a:ln>
                <a:solidFill>
                  <a:schemeClr val="accent2">
                    <a:lumMod val="75000"/>
                  </a:schemeClr>
                </a:solidFill>
                <a:effectLst/>
                <a:uLnTx/>
                <a:uFillTx/>
                <a:latin typeface="+mn-lt"/>
                <a:ea typeface="+mn-ea"/>
                <a:cs typeface="+mn-cs"/>
              </a:rPr>
              <a:t> Create a extranet web to implement our solution</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r>
              <a:rPr lang="en-US" b="1" kern="0" dirty="0">
                <a:solidFill>
                  <a:schemeClr val="accent2">
                    <a:lumMod val="75000"/>
                  </a:schemeClr>
                </a:solidFill>
                <a:latin typeface="+mn-lt"/>
              </a:rPr>
              <a:t>Framework :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31</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613005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Desig</a:t>
            </a:r>
            <a:r>
              <a:rPr lang="en-US" sz="2400" b="1" kern="0" dirty="0">
                <a:solidFill>
                  <a:schemeClr val="accent2">
                    <a:lumMod val="75000"/>
                  </a:schemeClr>
                </a:solidFill>
                <a:latin typeface="+mn-lt"/>
              </a:rPr>
              <a:t>n</a:t>
            </a: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32</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439297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4729180" cy="461665"/>
          </a:xfrm>
          <a:prstGeom prst="rect">
            <a:avLst/>
          </a:prstGeom>
        </p:spPr>
        <p:txBody>
          <a:bodyPr wrap="none">
            <a:spAutoFit/>
          </a:bodyPr>
          <a:lstStyle/>
          <a:p>
            <a:pPr lvl="1">
              <a:spcBef>
                <a:spcPct val="20000"/>
              </a:spcBef>
              <a:buClr>
                <a:schemeClr val="hlink"/>
              </a:buClr>
              <a:defRPr/>
            </a:pPr>
            <a:r>
              <a:rPr lang="en-US" sz="2400" b="1" kern="0" dirty="0">
                <a:solidFill>
                  <a:schemeClr val="accent2">
                    <a:lumMod val="75000"/>
                  </a:schemeClr>
                </a:solidFill>
              </a:rPr>
              <a:t>Component in our program:</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Slide Number Placeholder 2"/>
          <p:cNvSpPr>
            <a:spLocks noGrp="1"/>
          </p:cNvSpPr>
          <p:nvPr>
            <p:ph type="sldNum" sz="quarter" idx="12"/>
          </p:nvPr>
        </p:nvSpPr>
        <p:spPr/>
        <p:txBody>
          <a:bodyPr/>
          <a:lstStyle/>
          <a:p>
            <a:pPr algn="r"/>
            <a:fld id="{4AA65D23-FF0D-4347-939A-5B9B0E2928D3}" type="slidenum">
              <a:rPr lang="en-US" smtClean="0"/>
              <a:pPr algn="r"/>
              <a:t>33</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775216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Desig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Approach: bottom up: each person design a function, using 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34</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678151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Kean algorithm</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mn-lt"/>
                <a:ea typeface="+mn-ea"/>
                <a:cs typeface="+mn-cs"/>
              </a:rPr>
              <a:t>Definite</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a:t>
            </a:r>
          </a:p>
          <a:p>
            <a:pPr marL="342900" lvl="0" indent="-342900">
              <a:spcBef>
                <a:spcPct val="20000"/>
              </a:spcBef>
              <a:buClr>
                <a:schemeClr val="hlink"/>
              </a:buClr>
              <a:defRPr/>
            </a:pPr>
            <a:r>
              <a:rPr lang="en-US" sz="2800" b="1" i="1" dirty="0"/>
              <a:t>k</a:t>
            </a:r>
            <a:r>
              <a:rPr lang="en-US" sz="2800" b="1" dirty="0"/>
              <a:t>-means clustering</a:t>
            </a:r>
            <a:r>
              <a:rPr lang="en-US" sz="2800" dirty="0"/>
              <a:t> is a method of cluster analysis which aims to partition </a:t>
            </a:r>
            <a:r>
              <a:rPr lang="en-US" sz="2800" i="1" dirty="0"/>
              <a:t>n</a:t>
            </a:r>
            <a:r>
              <a:rPr lang="en-US" sz="2800" dirty="0"/>
              <a:t> observations into </a:t>
            </a:r>
            <a:r>
              <a:rPr lang="en-US" sz="2800" i="1" dirty="0"/>
              <a:t>k</a:t>
            </a:r>
            <a:r>
              <a:rPr lang="en-US" sz="2800" dirty="0"/>
              <a:t> clusters in which each observation belongs to the cluster with the nearest mean.</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8" name="Slide Number Placeholder 57"/>
          <p:cNvSpPr>
            <a:spLocks noGrp="1"/>
          </p:cNvSpPr>
          <p:nvPr>
            <p:ph type="sldNum" sz="quarter" idx="12"/>
          </p:nvPr>
        </p:nvSpPr>
        <p:spPr/>
        <p:txBody>
          <a:bodyPr/>
          <a:lstStyle/>
          <a:p>
            <a:pPr algn="r"/>
            <a:fld id="{4AA65D23-FF0D-4347-939A-5B9B0E2928D3}" type="slidenum">
              <a:rPr lang="en-US" smtClean="0"/>
              <a:pPr algn="r"/>
              <a:t>35</a:t>
            </a:fld>
            <a:endParaRPr lang="en-US"/>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Algorithm flow char</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8" name="Slide Number Placeholder 57"/>
          <p:cNvSpPr>
            <a:spLocks noGrp="1"/>
          </p:cNvSpPr>
          <p:nvPr>
            <p:ph type="sldNum" sz="quarter" idx="12"/>
          </p:nvPr>
        </p:nvSpPr>
        <p:spPr/>
        <p:txBody>
          <a:bodyPr/>
          <a:lstStyle/>
          <a:p>
            <a:pPr algn="r"/>
            <a:fld id="{4AA65D23-FF0D-4347-939A-5B9B0E2928D3}" type="slidenum">
              <a:rPr lang="en-US" smtClean="0"/>
              <a:pPr algn="r"/>
              <a:t>36</a:t>
            </a:fld>
            <a:endParaRPr lang="en-US"/>
          </a:p>
        </p:txBody>
      </p:sp>
      <p:pic>
        <p:nvPicPr>
          <p:cNvPr id="2050" name="Picture 2" descr="C:\Users\ChinhPLQ\Desktop\Algorithm_clip_image002_00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110" y="1769660"/>
            <a:ext cx="3581400" cy="443178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Credit Ranking System</a:t>
            </a:r>
            <a:endParaRPr lang="en-US"/>
          </a:p>
        </p:txBody>
      </p:sp>
      <p:sp>
        <p:nvSpPr>
          <p:cNvPr id="25" name="Rectangle 24"/>
          <p:cNvSpPr/>
          <p:nvPr/>
        </p:nvSpPr>
        <p:spPr>
          <a:xfrm>
            <a:off x="5867400" y="1905000"/>
            <a:ext cx="2946779" cy="4112718"/>
          </a:xfrm>
          <a:prstGeom prst="rect">
            <a:avLst/>
          </a:prstGeom>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spcBef>
                <a:spcPct val="20000"/>
              </a:spcBef>
              <a:buClr>
                <a:schemeClr val="hlink"/>
              </a:buClr>
              <a:defRPr/>
            </a:pP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197100" y="1600200"/>
            <a:ext cx="5880100" cy="4724400"/>
          </a:xfrm>
          <a:prstGeom prst="rightArrow">
            <a:avLst>
              <a:gd name="adj1" fmla="val 79306"/>
              <a:gd name="adj2" fmla="val 32395"/>
            </a:avLst>
          </a:prstGeom>
          <a:gradFill rotWithShape="1">
            <a:gsLst>
              <a:gs pos="0">
                <a:schemeClr val="accent1">
                  <a:gamma/>
                  <a:tint val="0"/>
                  <a:invGamma/>
                  <a:alpha val="20000"/>
                </a:schemeClr>
              </a:gs>
              <a:gs pos="100000">
                <a:schemeClr val="accent1"/>
              </a:gs>
            </a:gsLst>
            <a:lin ang="0" scaled="1"/>
          </a:gradFill>
          <a:ln w="9525">
            <a:noFill/>
            <a:miter lim="800000"/>
            <a:headEnd/>
            <a:tailEnd/>
          </a:ln>
          <a:effectLst/>
        </p:spPr>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b="1" dirty="0" smtClean="0">
                <a:solidFill>
                  <a:schemeClr val="bg1"/>
                </a:solidFill>
              </a:rPr>
              <a:t>Data Mining</a:t>
            </a:r>
            <a:endParaRPr lang="en-US"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rgbClr val="896C37"/>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8" name="Slide Number Placeholder 57"/>
          <p:cNvSpPr>
            <a:spLocks noGrp="1"/>
          </p:cNvSpPr>
          <p:nvPr>
            <p:ph type="sldNum" sz="quarter" idx="12"/>
          </p:nvPr>
        </p:nvSpPr>
        <p:spPr/>
        <p:txBody>
          <a:bodyPr/>
          <a:lstStyle/>
          <a:p>
            <a:pPr algn="r"/>
            <a:fld id="{4AA65D23-FF0D-4347-939A-5B9B0E2928D3}" type="slidenum">
              <a:rPr lang="en-US" smtClean="0"/>
              <a:pPr algn="r"/>
              <a:t>37</a:t>
            </a:fld>
            <a:endParaRPr lang="en-US"/>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38</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grpSp>
        <p:nvGrpSpPr>
          <p:cNvPr id="48" name="Group 34"/>
          <p:cNvGrpSpPr>
            <a:grpSpLocks/>
          </p:cNvGrpSpPr>
          <p:nvPr/>
        </p:nvGrpSpPr>
        <p:grpSpPr bwMode="auto">
          <a:xfrm>
            <a:off x="76200" y="838200"/>
            <a:ext cx="1828800" cy="5105400"/>
            <a:chOff x="76200" y="838200"/>
            <a:chExt cx="1828800" cy="5105400"/>
          </a:xfrm>
        </p:grpSpPr>
        <p:grpSp>
          <p:nvGrpSpPr>
            <p:cNvPr id="49" name="Group 21"/>
            <p:cNvGrpSpPr>
              <a:grpSpLocks/>
            </p:cNvGrpSpPr>
            <p:nvPr/>
          </p:nvGrpSpPr>
          <p:grpSpPr bwMode="auto">
            <a:xfrm>
              <a:off x="76200" y="838200"/>
              <a:ext cx="1828800" cy="5105400"/>
              <a:chOff x="76200" y="1600200"/>
              <a:chExt cx="1828800" cy="5105400"/>
            </a:xfrm>
          </p:grpSpPr>
          <p:sp>
            <p:nvSpPr>
              <p:cNvPr id="51" name="Rounded Rectangle 5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2" name="Rounded Rectangle 51"/>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53" name="Rounded Rectangle 5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54" name="Rounded Rectangle 53"/>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5" name="Rounded Rectangle 5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6" name="Rounded Rectangle 5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7" name="Rounded Rectangle 5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8" name="Rounded Rectangle 5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9" name="Rounded Rectangle 5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0" name="Rounded Rectangle 5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1" name="Rounded Rectangle 6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50" name="Rounded Rectangle 4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39</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Follow process groups: Requirements =&gt; Integration Testing</a:t>
            </a:r>
          </a:p>
          <a:p>
            <a:pPr marL="342900" indent="-342900">
              <a:spcBef>
                <a:spcPct val="20000"/>
              </a:spcBef>
              <a:buClr>
                <a:schemeClr val="hlink"/>
              </a:buClr>
              <a:buFontTx/>
              <a:buChar char="•"/>
            </a:pPr>
            <a:r>
              <a:rPr lang="en-US" sz="1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1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53" name="Slide Number Placeholder 52"/>
          <p:cNvSpPr>
            <a:spLocks noGrp="1"/>
          </p:cNvSpPr>
          <p:nvPr>
            <p:ph type="sldNum" sz="quarter" idx="12"/>
          </p:nvPr>
        </p:nvSpPr>
        <p:spPr>
          <a:xfrm>
            <a:off x="6629400" y="6483350"/>
            <a:ext cx="2133600" cy="241300"/>
          </a:xfrm>
        </p:spPr>
        <p:txBody>
          <a:bodyPr/>
          <a:lstStyle/>
          <a:p>
            <a:pPr algn="r"/>
            <a:fld id="{5CD31A5D-C607-41B1-960B-44801BBF93E1}" type="slidenum">
              <a:rPr lang="en-US" smtClean="0"/>
              <a:pPr algn="r"/>
              <a:t>4</a:t>
            </a:fld>
            <a:endParaRPr lang="en-US" dirty="0"/>
          </a:p>
        </p:txBody>
      </p:sp>
      <p:sp>
        <p:nvSpPr>
          <p:cNvPr id="2" name="Date Placeholder 1"/>
          <p:cNvSpPr>
            <a:spLocks noGrp="1"/>
          </p:cNvSpPr>
          <p:nvPr>
            <p:ph type="dt" sz="half" idx="10"/>
          </p:nvPr>
        </p:nvSpPr>
        <p:spPr>
          <a:xfrm>
            <a:off x="152400" y="6461125"/>
            <a:ext cx="2133600" cy="320675"/>
          </a:xfrm>
        </p:spPr>
        <p:txBody>
          <a:bodyPr/>
          <a:lstStyle/>
          <a:p>
            <a:r>
              <a:rPr lang="en-US" dirty="0" smtClean="0"/>
              <a:t>Credit Ranking System</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40</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Testing</a:t>
            </a:r>
            <a:r>
              <a:rPr lang="en-US" sz="2800" b="1" kern="0" dirty="0" smtClean="0">
                <a:solidFill>
                  <a:schemeClr val="accent2">
                    <a:lumMod val="75000"/>
                  </a:schemeClr>
                </a:solidFill>
                <a:latin typeface="+mn-lt"/>
              </a:rPr>
              <a:t> process</a:t>
            </a:r>
            <a:endPar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Diagram 25"/>
          <p:cNvGraphicFramePr/>
          <p:nvPr/>
        </p:nvGraphicFramePr>
        <p:xfrm>
          <a:off x="2438400" y="1676400"/>
          <a:ext cx="6096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41</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42</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5124" name="Picture 4"/>
          <p:cNvPicPr>
            <a:picLocks noChangeAspect="1" noChangeArrowheads="1"/>
          </p:cNvPicPr>
          <p:nvPr/>
        </p:nvPicPr>
        <p:blipFill>
          <a:blip r:embed="rId2" cstate="print"/>
          <a:srcRect/>
          <a:stretch>
            <a:fillRect/>
          </a:stretch>
        </p:blipFill>
        <p:spPr bwMode="auto">
          <a:xfrm>
            <a:off x="2175235" y="1524000"/>
            <a:ext cx="6435365" cy="4876800"/>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43</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pic>
        <p:nvPicPr>
          <p:cNvPr id="6146" name="Picture 2"/>
          <p:cNvPicPr>
            <a:picLocks noChangeAspect="1" noChangeArrowheads="1"/>
          </p:cNvPicPr>
          <p:nvPr/>
        </p:nvPicPr>
        <p:blipFill>
          <a:blip r:embed="rId2" cstate="print"/>
          <a:srcRect/>
          <a:stretch>
            <a:fillRect/>
          </a:stretch>
        </p:blipFill>
        <p:spPr bwMode="auto">
          <a:xfrm>
            <a:off x="2324100" y="1724025"/>
            <a:ext cx="5676900" cy="3838575"/>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44</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3" name="Slide Number Placeholder 2"/>
          <p:cNvSpPr>
            <a:spLocks noGrp="1"/>
          </p:cNvSpPr>
          <p:nvPr>
            <p:ph type="sldNum" sz="quarter" idx="4"/>
          </p:nvPr>
        </p:nvSpPr>
        <p:spPr/>
        <p:txBody>
          <a:bodyPr/>
          <a:lstStyle/>
          <a:p>
            <a:fld id="{1121B802-BB1D-4A20-878D-229DDBDB29D5}" type="slidenum">
              <a:rPr lang="en-US" smtClean="0"/>
              <a:pPr/>
              <a:t>45</a:t>
            </a:fld>
            <a:endParaRPr lang="en-US"/>
          </a:p>
        </p:txBody>
      </p:sp>
      <p:sp>
        <p:nvSpPr>
          <p:cNvPr id="4" name="Date Placeholder 3"/>
          <p:cNvSpPr>
            <a:spLocks noGrp="1"/>
          </p:cNvSpPr>
          <p:nvPr>
            <p:ph type="dt" sz="half" idx="2"/>
          </p:nvPr>
        </p:nvSpPr>
        <p:spPr/>
        <p:txBody>
          <a:bodyPr/>
          <a:lstStyle/>
          <a:p>
            <a:r>
              <a:rPr lang="en-US" smtClean="0"/>
              <a:t>Credit Ranking System</a:t>
            </a:r>
            <a:endParaRPr lang="en-US"/>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3" name="Slide Number Placeholder 2"/>
          <p:cNvSpPr>
            <a:spLocks noGrp="1"/>
          </p:cNvSpPr>
          <p:nvPr>
            <p:ph type="sldNum" sz="quarter" idx="4"/>
          </p:nvPr>
        </p:nvSpPr>
        <p:spPr/>
        <p:txBody>
          <a:bodyPr/>
          <a:lstStyle/>
          <a:p>
            <a:fld id="{1121B802-BB1D-4A20-878D-229DDBDB29D5}" type="slidenum">
              <a:rPr lang="en-US" smtClean="0"/>
              <a:pPr/>
              <a:t>46</a:t>
            </a:fld>
            <a:endParaRPr lang="en-US"/>
          </a:p>
        </p:txBody>
      </p:sp>
      <p:sp>
        <p:nvSpPr>
          <p:cNvPr id="4" name="Date Placeholder 3"/>
          <p:cNvSpPr>
            <a:spLocks noGrp="1"/>
          </p:cNvSpPr>
          <p:nvPr>
            <p:ph type="dt" sz="half" idx="2"/>
          </p:nvPr>
        </p:nvSpPr>
        <p:spPr/>
        <p:txBody>
          <a:bodyPr/>
          <a:lstStyle/>
          <a:p>
            <a:r>
              <a:rPr lang="en-US" smtClean="0"/>
              <a:t>Credit Ranking System</a:t>
            </a:r>
            <a:endParaRPr lang="en-US"/>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3" name="Slide Number Placeholder 2"/>
          <p:cNvSpPr>
            <a:spLocks noGrp="1"/>
          </p:cNvSpPr>
          <p:nvPr>
            <p:ph type="sldNum" sz="quarter" idx="4"/>
          </p:nvPr>
        </p:nvSpPr>
        <p:spPr/>
        <p:txBody>
          <a:bodyPr/>
          <a:lstStyle/>
          <a:p>
            <a:fld id="{1121B802-BB1D-4A20-878D-229DDBDB29D5}" type="slidenum">
              <a:rPr lang="en-US" smtClean="0"/>
              <a:pPr/>
              <a:t>47</a:t>
            </a:fld>
            <a:endParaRPr lang="en-US"/>
          </a:p>
        </p:txBody>
      </p:sp>
      <p:sp>
        <p:nvSpPr>
          <p:cNvPr id="4" name="Date Placeholder 3"/>
          <p:cNvSpPr>
            <a:spLocks noGrp="1"/>
          </p:cNvSpPr>
          <p:nvPr>
            <p:ph type="dt" sz="half" idx="2"/>
          </p:nvPr>
        </p:nvSpPr>
        <p:spPr/>
        <p:txBody>
          <a:bodyPr/>
          <a:lstStyle/>
          <a:p>
            <a:r>
              <a:rPr lang="en-US" smtClean="0"/>
              <a:t>Credit Ranking System</a:t>
            </a:r>
            <a:endParaRPr lang="en-US"/>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152400" y="6461125"/>
            <a:ext cx="2133600" cy="320675"/>
          </a:xfrm>
          <a:prstGeom prst="rect">
            <a:avLst/>
          </a:prstGeom>
          <a:noFill/>
          <a:ln>
            <a:miter lim="800000"/>
            <a:headEnd/>
            <a:tailEnd/>
          </a:ln>
        </p:spPr>
        <p:txBody>
          <a:bodyPr/>
          <a:lstStyle/>
          <a:p>
            <a:pPr>
              <a:defRPr/>
            </a:pPr>
            <a:r>
              <a:rPr lang="en-US" sz="1200" dirty="0">
                <a:effectLst>
                  <a:outerShdw blurRad="38100" dist="38100" dir="2700000" algn="tl">
                    <a:srgbClr val="C0C0C0"/>
                  </a:outerShdw>
                </a:effectLst>
                <a:latin typeface="+mn-lt"/>
              </a:rPr>
              <a:t>Banking Credit System</a:t>
            </a:r>
            <a:endParaRPr lang="en-US" sz="1200" dirty="0">
              <a:effectLst>
                <a:outerShdw blurRad="38100" dist="38100" dir="2700000" algn="tl">
                  <a:srgbClr val="C0C0C0"/>
                </a:outerShdw>
              </a:effectLst>
              <a:latin typeface="+mn-lt"/>
            </a:endParaRPr>
          </a:p>
        </p:txBody>
      </p:sp>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endParaRPr lang="en-US" sz="1200" dirty="0">
              <a:effectLst>
                <a:outerShdw blurRad="38100" dist="38100" dir="2700000" algn="tl">
                  <a:srgbClr val="C0C0C0"/>
                </a:outerShdw>
              </a:effectLst>
              <a:latin typeface="+mn-lt"/>
            </a:endParaRPr>
          </a:p>
        </p:txBody>
      </p:sp>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507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3429000" y="3657600"/>
            <a:ext cx="11430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6248400" y="3657600"/>
            <a:ext cx="11430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4876800" y="2590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Credit</a:t>
            </a:r>
          </a:p>
        </p:txBody>
      </p:sp>
      <p:sp>
        <p:nvSpPr>
          <p:cNvPr id="45089" name="Rectangle 33"/>
          <p:cNvSpPr>
            <a:spLocks noChangeArrowheads="1"/>
          </p:cNvSpPr>
          <p:nvPr/>
        </p:nvSpPr>
        <p:spPr bwMode="auto">
          <a:xfrm>
            <a:off x="2971800" y="1828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Banking</a:t>
            </a:r>
          </a:p>
        </p:txBody>
      </p:sp>
      <p:sp>
        <p:nvSpPr>
          <p:cNvPr id="45090" name="Line 34"/>
          <p:cNvSpPr>
            <a:spLocks noChangeShapeType="1"/>
          </p:cNvSpPr>
          <p:nvPr/>
        </p:nvSpPr>
        <p:spPr bwMode="auto">
          <a:xfrm>
            <a:off x="3886200" y="22098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4495800" y="35052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5257800" y="35052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3" name="Text Box 37"/>
          <p:cNvSpPr txBox="1">
            <a:spLocks noChangeArrowheads="1"/>
          </p:cNvSpPr>
          <p:nvPr/>
        </p:nvSpPr>
        <p:spPr bwMode="auto">
          <a:xfrm>
            <a:off x="2971800" y="4800600"/>
            <a:ext cx="172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Financial Index</a:t>
            </a:r>
          </a:p>
        </p:txBody>
      </p:sp>
      <p:sp>
        <p:nvSpPr>
          <p:cNvPr id="45094" name="Text Box 38"/>
          <p:cNvSpPr txBox="1">
            <a:spLocks noChangeArrowheads="1"/>
          </p:cNvSpPr>
          <p:nvPr/>
        </p:nvSpPr>
        <p:spPr bwMode="auto">
          <a:xfrm>
            <a:off x="2971800" y="5257800"/>
            <a:ext cx="220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Non Financial Index</a:t>
            </a:r>
          </a:p>
          <a:p>
            <a:r>
              <a:rPr lang="en-US"/>
              <a:t>…..</a:t>
            </a:r>
          </a:p>
        </p:txBody>
      </p:sp>
      <p:sp>
        <p:nvSpPr>
          <p:cNvPr id="45095" name="Text Box 39"/>
          <p:cNvSpPr txBox="1">
            <a:spLocks noChangeArrowheads="1"/>
          </p:cNvSpPr>
          <p:nvPr/>
        </p:nvSpPr>
        <p:spPr bwMode="auto">
          <a:xfrm>
            <a:off x="6248400" y="4800600"/>
            <a:ext cx="136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Basic Index</a:t>
            </a:r>
          </a:p>
        </p:txBody>
      </p:sp>
      <p:sp>
        <p:nvSpPr>
          <p:cNvPr id="45096" name="Text Box 40"/>
          <p:cNvSpPr txBox="1">
            <a:spLocks noChangeArrowheads="1"/>
          </p:cNvSpPr>
          <p:nvPr/>
        </p:nvSpPr>
        <p:spPr bwMode="auto">
          <a:xfrm>
            <a:off x="6248400" y="5257800"/>
            <a:ext cx="1771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Collateral Index</a:t>
            </a:r>
          </a:p>
          <a:p>
            <a:r>
              <a:rPr lang="en-US"/>
              <a:t>……</a:t>
            </a:r>
          </a:p>
        </p:txBody>
      </p:sp>
      <p:sp>
        <p:nvSpPr>
          <p:cNvPr id="45097" name="Line 41"/>
          <p:cNvSpPr>
            <a:spLocks noChangeShapeType="1"/>
          </p:cNvSpPr>
          <p:nvPr/>
        </p:nvSpPr>
        <p:spPr bwMode="auto">
          <a:xfrm flipH="1">
            <a:off x="2209800" y="2514600"/>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8" name="Text Box 42"/>
          <p:cNvSpPr txBox="1">
            <a:spLocks noChangeArrowheads="1"/>
          </p:cNvSpPr>
          <p:nvPr/>
        </p:nvSpPr>
        <p:spPr bwMode="auto">
          <a:xfrm>
            <a:off x="2041525" y="2246313"/>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Others</a:t>
            </a:r>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endParaRPr lang="en-US" sz="1600" dirty="0">
                  <a:solidFill>
                    <a:srgbClr val="FFFFFF"/>
                  </a:solidFill>
                </a:endParaRP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Business context</a:t>
                </a:r>
                <a:endParaRPr lang="en-US" sz="1600" dirty="0"/>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Tree>
    <p:extLst>
      <p:ext uri="{BB962C8B-B14F-4D97-AF65-F5344CB8AC3E}">
        <p14:creationId xmlns:p14="http://schemas.microsoft.com/office/powerpoint/2010/main" val="130018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diamond(in)">
                                      <p:cBhvr>
                                        <p:cTn id="7" dur="2000"/>
                                        <p:tgtEl>
                                          <p:spTgt spid="45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5088"/>
                                        </p:tgtEl>
                                        <p:attrNameLst>
                                          <p:attrName>style.visibility</p:attrName>
                                        </p:attrNameLst>
                                      </p:cBhvr>
                                      <p:to>
                                        <p:strVal val="visible"/>
                                      </p:to>
                                    </p:set>
                                    <p:animEffect transition="in" filter="diamond(in)">
                                      <p:cBhvr>
                                        <p:cTn id="12" dur="2000"/>
                                        <p:tgtEl>
                                          <p:spTgt spid="45088"/>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45090"/>
                                        </p:tgtEl>
                                        <p:attrNameLst>
                                          <p:attrName>style.visibility</p:attrName>
                                        </p:attrNameLst>
                                      </p:cBhvr>
                                      <p:to>
                                        <p:strVal val="visible"/>
                                      </p:to>
                                    </p:set>
                                    <p:animEffect transition="in" filter="diamond(in)">
                                      <p:cBhvr>
                                        <p:cTn id="15" dur="2000"/>
                                        <p:tgtEl>
                                          <p:spTgt spid="45090"/>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45097"/>
                                        </p:tgtEl>
                                        <p:attrNameLst>
                                          <p:attrName>style.visibility</p:attrName>
                                        </p:attrNameLst>
                                      </p:cBhvr>
                                      <p:to>
                                        <p:strVal val="visible"/>
                                      </p:to>
                                    </p:set>
                                    <p:animEffect transition="in" filter="diamond(in)">
                                      <p:cBhvr>
                                        <p:cTn id="18" dur="2000"/>
                                        <p:tgtEl>
                                          <p:spTgt spid="45097"/>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45098"/>
                                        </p:tgtEl>
                                        <p:attrNameLst>
                                          <p:attrName>style.visibility</p:attrName>
                                        </p:attrNameLst>
                                      </p:cBhvr>
                                      <p:to>
                                        <p:strVal val="visible"/>
                                      </p:to>
                                    </p:set>
                                    <p:animEffect transition="in" filter="diamond(in)">
                                      <p:cBhvr>
                                        <p:cTn id="21" dur="2000"/>
                                        <p:tgtEl>
                                          <p:spTgt spid="450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45084"/>
                                        </p:tgtEl>
                                        <p:attrNameLst>
                                          <p:attrName>style.visibility</p:attrName>
                                        </p:attrNameLst>
                                      </p:cBhvr>
                                      <p:to>
                                        <p:strVal val="visible"/>
                                      </p:to>
                                    </p:set>
                                    <p:animEffect transition="in" filter="diamond(in)">
                                      <p:cBhvr>
                                        <p:cTn id="26" dur="2000"/>
                                        <p:tgtEl>
                                          <p:spTgt spid="45084"/>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5091"/>
                                        </p:tgtEl>
                                        <p:attrNameLst>
                                          <p:attrName>style.visibility</p:attrName>
                                        </p:attrNameLst>
                                      </p:cBhvr>
                                      <p:to>
                                        <p:strVal val="visible"/>
                                      </p:to>
                                    </p:set>
                                    <p:animEffect transition="in" filter="diamond(in)">
                                      <p:cBhvr>
                                        <p:cTn id="29" dur="2000"/>
                                        <p:tgtEl>
                                          <p:spTgt spid="45091"/>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5092"/>
                                        </p:tgtEl>
                                        <p:attrNameLst>
                                          <p:attrName>style.visibility</p:attrName>
                                        </p:attrNameLst>
                                      </p:cBhvr>
                                      <p:to>
                                        <p:strVal val="visible"/>
                                      </p:to>
                                    </p:set>
                                    <p:animEffect transition="in" filter="diamond(in)">
                                      <p:cBhvr>
                                        <p:cTn id="32" dur="2000"/>
                                        <p:tgtEl>
                                          <p:spTgt spid="45092"/>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45086"/>
                                        </p:tgtEl>
                                        <p:attrNameLst>
                                          <p:attrName>style.visibility</p:attrName>
                                        </p:attrNameLst>
                                      </p:cBhvr>
                                      <p:to>
                                        <p:strVal val="visible"/>
                                      </p:to>
                                    </p:set>
                                    <p:animEffect transition="in" filter="diamond(in)">
                                      <p:cBhvr>
                                        <p:cTn id="35" dur="2000"/>
                                        <p:tgtEl>
                                          <p:spTgt spid="4508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45093"/>
                                        </p:tgtEl>
                                        <p:attrNameLst>
                                          <p:attrName>style.visibility</p:attrName>
                                        </p:attrNameLst>
                                      </p:cBhvr>
                                      <p:to>
                                        <p:strVal val="visible"/>
                                      </p:to>
                                    </p:set>
                                    <p:animEffect transition="in" filter="diamond(in)">
                                      <p:cBhvr>
                                        <p:cTn id="40" dur="2000"/>
                                        <p:tgtEl>
                                          <p:spTgt spid="45093"/>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45094"/>
                                        </p:tgtEl>
                                        <p:attrNameLst>
                                          <p:attrName>style.visibility</p:attrName>
                                        </p:attrNameLst>
                                      </p:cBhvr>
                                      <p:to>
                                        <p:strVal val="visible"/>
                                      </p:to>
                                    </p:set>
                                    <p:animEffect transition="in" filter="diamond(in)">
                                      <p:cBhvr>
                                        <p:cTn id="43" dur="2000"/>
                                        <p:tgtEl>
                                          <p:spTgt spid="45094"/>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45095"/>
                                        </p:tgtEl>
                                        <p:attrNameLst>
                                          <p:attrName>style.visibility</p:attrName>
                                        </p:attrNameLst>
                                      </p:cBhvr>
                                      <p:to>
                                        <p:strVal val="visible"/>
                                      </p:to>
                                    </p:set>
                                    <p:animEffect transition="in" filter="diamond(in)">
                                      <p:cBhvr>
                                        <p:cTn id="46" dur="2000"/>
                                        <p:tgtEl>
                                          <p:spTgt spid="45095"/>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45096"/>
                                        </p:tgtEl>
                                        <p:attrNameLst>
                                          <p:attrName>style.visibility</p:attrName>
                                        </p:attrNameLst>
                                      </p:cBhvr>
                                      <p:to>
                                        <p:strVal val="visible"/>
                                      </p:to>
                                    </p:set>
                                    <p:animEffect transition="in" filter="diamond(in)">
                                      <p:cBhvr>
                                        <p:cTn id="49" dur="2000"/>
                                        <p:tgtEl>
                                          <p:spTgt spid="45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3" grpId="0"/>
      <p:bldP spid="45094" grpId="0"/>
      <p:bldP spid="45095" grpId="0"/>
      <p:bldP spid="45096" grpId="0"/>
      <p:bldP spid="45097" grpId="0" animBg="1"/>
      <p:bldP spid="450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6"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4" name="Slide Number Placeholder 53"/>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6</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6"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1" name="Slide Number Placeholder 50"/>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7</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152400" y="6461125"/>
            <a:ext cx="2133600" cy="320675"/>
          </a:xfrm>
          <a:prstGeom prst="rect">
            <a:avLst/>
          </a:prstGeom>
          <a:noFill/>
          <a:ln>
            <a:miter lim="800000"/>
            <a:headEnd/>
            <a:tailEnd/>
          </a:ln>
        </p:spPr>
        <p:txBody>
          <a:bodyPr/>
          <a:lstStyle/>
          <a:p>
            <a:pPr>
              <a:defRPr/>
            </a:pPr>
            <a:r>
              <a:rPr lang="en-US" sz="1200" dirty="0">
                <a:effectLst>
                  <a:outerShdw blurRad="38100" dist="38100" dir="2700000" algn="tl">
                    <a:srgbClr val="C0C0C0"/>
                  </a:outerShdw>
                </a:effectLst>
                <a:latin typeface="+mn-lt"/>
              </a:rPr>
              <a:t>Banking Credit System</a:t>
            </a:r>
            <a:endParaRPr lang="en-US" sz="1200" dirty="0">
              <a:effectLst>
                <a:outerShdw blurRad="38100" dist="38100" dir="2700000" algn="tl">
                  <a:srgbClr val="C0C0C0"/>
                </a:outerShdw>
              </a:effectLst>
              <a:latin typeface="+mn-lt"/>
            </a:endParaRPr>
          </a:p>
        </p:txBody>
      </p:sp>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endParaRPr lang="en-US" sz="1200" dirty="0">
              <a:effectLst>
                <a:outerShdw blurRad="38100" dist="38100" dir="2700000" algn="tl">
                  <a:srgbClr val="C0C0C0"/>
                </a:outerShdw>
              </a:effectLst>
              <a:latin typeface="+mn-lt"/>
            </a:endParaRPr>
          </a:p>
        </p:txBody>
      </p:sp>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343400" y="34290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438400" y="3352800"/>
            <a:ext cx="1143000" cy="1143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629400" y="3200400"/>
            <a:ext cx="1371600" cy="1295400"/>
          </a:xfrm>
          <a:prstGeom prst="rightArrow">
            <a:avLst>
              <a:gd name="adj1" fmla="val 50000"/>
              <a:gd name="adj2" fmla="val 264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Input</a:t>
            </a:r>
          </a:p>
        </p:txBody>
      </p:sp>
      <p:sp>
        <p:nvSpPr>
          <p:cNvPr id="52265" name="Text Box 41"/>
          <p:cNvSpPr txBox="1">
            <a:spLocks noChangeArrowheads="1"/>
          </p:cNvSpPr>
          <p:nvPr/>
        </p:nvSpPr>
        <p:spPr bwMode="auto">
          <a:xfrm>
            <a:off x="4572000" y="2819400"/>
            <a:ext cx="100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Process</a:t>
            </a:r>
          </a:p>
        </p:txBody>
      </p:sp>
      <p:sp>
        <p:nvSpPr>
          <p:cNvPr id="52266" name="Text Box 42"/>
          <p:cNvSpPr txBox="1">
            <a:spLocks noChangeArrowheads="1"/>
          </p:cNvSpPr>
          <p:nvPr/>
        </p:nvSpPr>
        <p:spPr bwMode="auto">
          <a:xfrm>
            <a:off x="6705600" y="281940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2267" name="Line 43"/>
          <p:cNvSpPr>
            <a:spLocks noChangeShapeType="1"/>
          </p:cNvSpPr>
          <p:nvPr/>
        </p:nvSpPr>
        <p:spPr bwMode="auto">
          <a:xfrm>
            <a:off x="3733800" y="3810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6019800" y="3810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590800" y="2057400"/>
            <a:ext cx="314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Business Process conclusion</a:t>
            </a:r>
          </a:p>
        </p:txBody>
      </p:sp>
      <p:grpSp>
        <p:nvGrpSpPr>
          <p:cNvPr id="33"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endParaRPr lang="en-US" sz="1600" dirty="0">
                  <a:solidFill>
                    <a:srgbClr val="FFFFFF"/>
                  </a:solidFill>
                </a:endParaRPr>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Tree>
    <p:extLst>
      <p:ext uri="{BB962C8B-B14F-4D97-AF65-F5344CB8AC3E}">
        <p14:creationId xmlns:p14="http://schemas.microsoft.com/office/powerpoint/2010/main" val="2178458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550863" y="2443163"/>
            <a:ext cx="1149350" cy="836612"/>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4572000" y="2590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AAA</a:t>
            </a:r>
          </a:p>
        </p:txBody>
      </p:sp>
      <p:sp>
        <p:nvSpPr>
          <p:cNvPr id="49246" name="Text Box 94"/>
          <p:cNvSpPr txBox="1">
            <a:spLocks noChangeArrowheads="1"/>
          </p:cNvSpPr>
          <p:nvPr/>
        </p:nvSpPr>
        <p:spPr bwMode="auto">
          <a:xfrm>
            <a:off x="7086600" y="2971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BBB</a:t>
            </a:r>
          </a:p>
        </p:txBody>
      </p:sp>
      <p:sp>
        <p:nvSpPr>
          <p:cNvPr id="49247" name="Text Box 95"/>
          <p:cNvSpPr txBox="1">
            <a:spLocks noChangeArrowheads="1"/>
          </p:cNvSpPr>
          <p:nvPr/>
        </p:nvSpPr>
        <p:spPr bwMode="auto">
          <a:xfrm>
            <a:off x="7848600" y="4114800"/>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CC</a:t>
            </a: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562600" y="2133600"/>
            <a:ext cx="226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6" name="Slide Number Placeholder 5"/>
          <p:cNvSpPr>
            <a:spLocks noGrp="1"/>
          </p:cNvSpPr>
          <p:nvPr>
            <p:ph type="sldNum" sz="quarter" idx="12"/>
          </p:nvPr>
        </p:nvSpPr>
        <p:spPr>
          <a:xfrm>
            <a:off x="6705600" y="6540500"/>
            <a:ext cx="2133600" cy="241300"/>
          </a:xfrm>
        </p:spPr>
        <p:txBody>
          <a:bodyPr/>
          <a:lstStyle/>
          <a:p>
            <a:pPr algn="r"/>
            <a:fld id="{4AA65D23-FF0D-4347-939A-5B9B0E2928D3}" type="slidenum">
              <a:rPr lang="en-US" smtClean="0"/>
              <a:pPr algn="r"/>
              <a:t>9</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975661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1038</TotalTime>
  <Words>2175</Words>
  <Application>Microsoft Office PowerPoint</Application>
  <PresentationFormat>On-screen Show (4:3)</PresentationFormat>
  <Paragraphs>1074</Paragraphs>
  <Slides>47</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cdb2004c014l</vt:lpstr>
      <vt:lpstr>Image</vt:lpstr>
      <vt:lpstr>Credit Ranking System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ChinhPLQ</cp:lastModifiedBy>
  <cp:revision>390</cp:revision>
  <dcterms:created xsi:type="dcterms:W3CDTF">2011-04-21T03:51:42Z</dcterms:created>
  <dcterms:modified xsi:type="dcterms:W3CDTF">2011-04-26T09:08:51Z</dcterms:modified>
</cp:coreProperties>
</file>