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Sheet1!$K$1</c:f>
              <c:strCache>
                <c:ptCount val="1"/>
                <c:pt idx="0">
                  <c:v>Frauds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6B-4DF6-8178-6B975CAC0E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6B-4DF6-8178-6B975CAC0E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6B-4DF6-8178-6B975CAC0E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6B-4DF6-8178-6B975CAC0E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46B-4DF6-8178-6B975CAC0E0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46B-4DF6-8178-6B975CAC0E0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46B-4DF6-8178-6B975CAC0E0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46B-4DF6-8178-6B975CAC0E0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46B-4DF6-8178-6B975CAC0E0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46B-4DF6-8178-6B975CAC0E04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46B-4DF6-8178-6B975CAC0E04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46B-4DF6-8178-6B975CAC0E04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46B-4DF6-8178-6B975CAC0E04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46B-4DF6-8178-6B975CAC0E04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746B-4DF6-8178-6B975CAC0E04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746B-4DF6-8178-6B975CAC0E04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746B-4DF6-8178-6B975CAC0E04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746B-4DF6-8178-6B975CAC0E04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746B-4DF6-8178-6B975CAC0E04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746B-4DF6-8178-6B975CAC0E04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746B-4DF6-8178-6B975CAC0E04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746B-4DF6-8178-6B975CAC0E04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746B-4DF6-8178-6B975CAC0E04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746B-4DF6-8178-6B975CAC0E04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746B-4DF6-8178-6B975CAC0E04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746B-4DF6-8178-6B975CAC0E04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746B-4DF6-8178-6B975CAC0E04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746B-4DF6-8178-6B975CAC0E04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746B-4DF6-8178-6B975CAC0E04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746B-4DF6-8178-6B975CAC0E04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746B-4DF6-8178-6B975CAC0E04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746B-4DF6-8178-6B975CAC0E04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746B-4DF6-8178-6B975CAC0E04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746B-4DF6-8178-6B975CAC0E04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746B-4DF6-8178-6B975CAC0E04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746B-4DF6-8178-6B975CAC0E04}"/>
              </c:ext>
            </c:extLst>
          </c:dPt>
          <c:cat>
            <c:strRef>
              <c:f>Sheet1!$J$2:$J$37</c:f>
              <c:strCache>
                <c:ptCount val="36"/>
                <c:pt idx="0">
                  <c:v>California</c:v>
                </c:pt>
                <c:pt idx="1">
                  <c:v>Pennsylvania</c:v>
                </c:pt>
                <c:pt idx="2">
                  <c:v>Illinois</c:v>
                </c:pt>
                <c:pt idx="3">
                  <c:v>Florida</c:v>
                </c:pt>
                <c:pt idx="4">
                  <c:v>New Jersey</c:v>
                </c:pt>
                <c:pt idx="5">
                  <c:v>Washington</c:v>
                </c:pt>
                <c:pt idx="6">
                  <c:v>New Mexico</c:v>
                </c:pt>
                <c:pt idx="7">
                  <c:v>New York</c:v>
                </c:pt>
                <c:pt idx="8">
                  <c:v>Iowa</c:v>
                </c:pt>
                <c:pt idx="9">
                  <c:v>Rhode Island</c:v>
                </c:pt>
                <c:pt idx="10">
                  <c:v>Texas</c:v>
                </c:pt>
                <c:pt idx="11">
                  <c:v>Mississippi</c:v>
                </c:pt>
                <c:pt idx="12">
                  <c:v>Alabama</c:v>
                </c:pt>
                <c:pt idx="13">
                  <c:v>Colorado</c:v>
                </c:pt>
                <c:pt idx="14">
                  <c:v>Louisiana</c:v>
                </c:pt>
                <c:pt idx="15">
                  <c:v>Indiana</c:v>
                </c:pt>
                <c:pt idx="16">
                  <c:v>South Dakota</c:v>
                </c:pt>
                <c:pt idx="17">
                  <c:v>Oklahoma</c:v>
                </c:pt>
                <c:pt idx="18">
                  <c:v>Utah</c:v>
                </c:pt>
                <c:pt idx="19">
                  <c:v>South Carolina</c:v>
                </c:pt>
                <c:pt idx="20">
                  <c:v>Hawaii</c:v>
                </c:pt>
                <c:pt idx="21">
                  <c:v>Missouri</c:v>
                </c:pt>
                <c:pt idx="22">
                  <c:v>Connecticut</c:v>
                </c:pt>
                <c:pt idx="23">
                  <c:v>Alaska</c:v>
                </c:pt>
                <c:pt idx="24">
                  <c:v>Arizona</c:v>
                </c:pt>
                <c:pt idx="25">
                  <c:v>Virginia</c:v>
                </c:pt>
                <c:pt idx="26">
                  <c:v>West Virginia</c:v>
                </c:pt>
                <c:pt idx="27">
                  <c:v>Vermont</c:v>
                </c:pt>
                <c:pt idx="28">
                  <c:v>Arkansas</c:v>
                </c:pt>
                <c:pt idx="29">
                  <c:v>Georgia</c:v>
                </c:pt>
                <c:pt idx="30">
                  <c:v>Massachusetts</c:v>
                </c:pt>
                <c:pt idx="31">
                  <c:v>Minnesota</c:v>
                </c:pt>
                <c:pt idx="32">
                  <c:v>Kansas</c:v>
                </c:pt>
                <c:pt idx="33">
                  <c:v>New Hampshire</c:v>
                </c:pt>
                <c:pt idx="34">
                  <c:v>Nevada</c:v>
                </c:pt>
                <c:pt idx="35">
                  <c:v>Ohio</c:v>
                </c:pt>
              </c:strCache>
            </c:strRef>
          </c:cat>
          <c:val>
            <c:numRef>
              <c:f>Sheet1!$K$2:$K$37</c:f>
              <c:numCache>
                <c:formatCode>General</c:formatCode>
                <c:ptCount val="36"/>
                <c:pt idx="0">
                  <c:v>146</c:v>
                </c:pt>
                <c:pt idx="1">
                  <c:v>20</c:v>
                </c:pt>
                <c:pt idx="2">
                  <c:v>17</c:v>
                </c:pt>
                <c:pt idx="3">
                  <c:v>16</c:v>
                </c:pt>
                <c:pt idx="4">
                  <c:v>15</c:v>
                </c:pt>
                <c:pt idx="5">
                  <c:v>14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12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6</c:v>
                </c:pt>
                <c:pt idx="34">
                  <c:v>5</c:v>
                </c:pt>
                <c:pt idx="3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746B-4DF6-8178-6B975CAC0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89F3-E50D-4CEE-8BE7-CDB8E31D4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BCF5D-8F22-4875-993B-D14E3731C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F030D-3CBC-41B6-A4C5-92386F13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AC1-B469-47F4-A106-EAFFCAB7E6AB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DF898-736C-4A6B-9E59-879740DD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9A1EF-9F01-47D7-8C9D-AA46309E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DEA5-6906-4251-8BE9-AB1A6764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58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635B-ABEE-4B15-8829-39742C73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86BC7-84D9-4AA1-8E8F-632A623F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977F2-8341-4D55-9D50-DC45ACBE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AC1-B469-47F4-A106-EAFFCAB7E6AB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506A-71A0-4410-B9ED-29A2CC38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0C487-4321-4A8A-93AF-92CFFBCF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DEA5-6906-4251-8BE9-AB1A6764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0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7C387-2EA9-43A8-8587-8DB407DDE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40709-4B8D-44A9-8891-CF1EF30C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E88B-034D-456C-8C26-053DAE78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AC1-B469-47F4-A106-EAFFCAB7E6AB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EB1B-2098-40FC-AB0A-2151B346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2E146-3C13-4C17-80E2-552D9D31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DEA5-6906-4251-8BE9-AB1A6764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4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B2B2-247A-413D-BEAE-6E8552E8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4F1E-0C54-436B-8E29-9A95AD41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FB951-4574-4244-ACAE-4A114251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AC1-B469-47F4-A106-EAFFCAB7E6AB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6868-105F-466D-AAB5-7BE7A2BE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7437-50BE-4435-86DF-BCB35CFD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DEA5-6906-4251-8BE9-AB1A6764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7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0E1C-ED5D-4EF4-BC6D-F4B5444A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204B1-D42F-4703-A411-4047EEC0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BFBB8-D004-4990-A664-8C466278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AC1-B469-47F4-A106-EAFFCAB7E6AB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ED7BB-FE5A-498F-9291-A0EC28A0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C15BB-3FF2-4353-A70C-155C55A4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DEA5-6906-4251-8BE9-AB1A6764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6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0808-8A8E-4199-9BF4-A22B9C6C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C432-F5B9-4AD9-BAA4-C4C03A8B5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3A240-0E30-417C-8BC1-1228A75EB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E8973-9E23-408F-8784-558FF4AD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AC1-B469-47F4-A106-EAFFCAB7E6AB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EAC97-A301-4B0D-867D-C9401030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9714B-574F-462D-A0DA-7D979430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DEA5-6906-4251-8BE9-AB1A6764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1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6C2A-FEED-40FF-A1F5-2A40CE3F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06AAF-9EF1-4A81-B6F1-0F22CD96A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BE88C-A944-46DB-8D08-A49CCF540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B04E4-6D3B-45C1-8345-11365EB8E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2DAC5-7C3C-4929-8159-ED085DD73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6138E-8DA3-46A0-9BAB-C8C492CC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AC1-B469-47F4-A106-EAFFCAB7E6AB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BD92F-76EE-4B87-8B2D-CE734373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95F97-E5A9-4963-AFB9-B32194C6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DEA5-6906-4251-8BE9-AB1A6764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9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B499-9713-4A11-9D4B-F9B48275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9E458-96EB-4F79-AD4C-AE06941A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AC1-B469-47F4-A106-EAFFCAB7E6AB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2B8BE-A62A-469C-AE49-7A954397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FBBCE-043F-4F84-B18A-7E6AB87C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DEA5-6906-4251-8BE9-AB1A6764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0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9389E-8478-4F28-BB98-8E582820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AC1-B469-47F4-A106-EAFFCAB7E6AB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96378-2DDC-428E-97AC-F99B908D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B2252-5C63-44E2-B0AA-7E52B2D9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DEA5-6906-4251-8BE9-AB1A6764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4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7C87-B6F2-4C4C-A6F8-973CF3D5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0572-3A23-4A06-83A1-F9DCE68DD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4C3B4-46EE-434A-9E29-0AA067FD8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2E385-250D-4811-B6B3-364E5000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AC1-B469-47F4-A106-EAFFCAB7E6AB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00852-C120-437D-ABF2-9968D0DC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10B35-D34A-48C9-9810-667D90FC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DEA5-6906-4251-8BE9-AB1A6764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23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45D9-6E49-42B2-8178-572E3086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33395-74E3-4C3C-8316-B403E9E08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6D70C-286F-4942-95C9-618A993FC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B4536-2D4C-4EFC-987C-57767C5A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AC1-B469-47F4-A106-EAFFCAB7E6AB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50F0-1C77-4885-912B-6A59B4A4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48DB9-4A14-4B8C-AF04-424D232A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DEA5-6906-4251-8BE9-AB1A6764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00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A908B-8677-4326-AE3A-5308DC96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BB65B-071E-4535-8FF8-A92AA27A0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84F4-A4FD-492E-8883-E7406D1DD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3AC1-B469-47F4-A106-EAFFCAB7E6AB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C5E2-0E53-4425-80B9-22EA3795B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7A44-0453-4B15-AB03-55FF4EC1E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DEA5-6906-4251-8BE9-AB1A6764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6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303C-BED3-47D1-B7B0-45133E8F5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Credit Card Fraud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749B2-8A40-4EE9-8858-7BEE3CC58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25059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B8EA-120C-49EC-A665-6D0DE9F5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State with the maximum number of frauds is </a:t>
            </a:r>
            <a:r>
              <a:rPr lang="en-IN" sz="3200" b="1" u="sng" dirty="0">
                <a:solidFill>
                  <a:srgbClr val="0070C0"/>
                </a:solidFill>
              </a:rPr>
              <a:t>California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3F4053-87F6-4BE5-A3C3-2315DE8D0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526217"/>
              </p:ext>
            </p:extLst>
          </p:nvPr>
        </p:nvGraphicFramePr>
        <p:xfrm>
          <a:off x="565608" y="1244338"/>
          <a:ext cx="11265031" cy="538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745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F14B-17ED-47A7-9584-75A7BC21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+mn-lt"/>
              </a:rPr>
              <a:t>Descriptive Statistics of California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A12C-B85C-458E-B96A-F7C0539E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u="sng" dirty="0"/>
              <a:t>Amount</a:t>
            </a:r>
            <a:r>
              <a:rPr lang="en-IN" dirty="0"/>
              <a:t>         </a:t>
            </a:r>
            <a:r>
              <a:rPr lang="en-IN" u="sng" dirty="0"/>
              <a:t>Fraud Class</a:t>
            </a:r>
            <a:r>
              <a:rPr lang="en-IN" dirty="0"/>
              <a:t>  </a:t>
            </a:r>
          </a:p>
          <a:p>
            <a:r>
              <a:rPr lang="en-IN" dirty="0"/>
              <a:t>count    146.000000        146.0  </a:t>
            </a:r>
          </a:p>
          <a:p>
            <a:r>
              <a:rPr lang="en-IN" dirty="0"/>
              <a:t>mean     120.872123         1.0  </a:t>
            </a:r>
          </a:p>
          <a:p>
            <a:r>
              <a:rPr lang="en-IN" dirty="0"/>
              <a:t>std         243.229393          0.0  </a:t>
            </a:r>
          </a:p>
          <a:p>
            <a:r>
              <a:rPr lang="en-IN" dirty="0"/>
              <a:t>min        0.000000             1.0  </a:t>
            </a:r>
          </a:p>
          <a:p>
            <a:r>
              <a:rPr lang="en-IN" dirty="0"/>
              <a:t>25%        1.000000            1.0  </a:t>
            </a:r>
          </a:p>
          <a:p>
            <a:r>
              <a:rPr lang="en-IN" dirty="0"/>
              <a:t>50%        8.770000            1.0  </a:t>
            </a:r>
          </a:p>
          <a:p>
            <a:r>
              <a:rPr lang="en-IN" dirty="0"/>
              <a:t>75%       117.205000         1.0  </a:t>
            </a:r>
          </a:p>
          <a:p>
            <a:r>
              <a:rPr lang="en-IN" dirty="0"/>
              <a:t>max      1809.680000        1.0 </a:t>
            </a:r>
          </a:p>
        </p:txBody>
      </p:sp>
    </p:spTree>
    <p:extLst>
      <p:ext uri="{BB962C8B-B14F-4D97-AF65-F5344CB8AC3E}">
        <p14:creationId xmlns:p14="http://schemas.microsoft.com/office/powerpoint/2010/main" val="360396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A970-DE37-4376-9DFC-A3E593D0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Amount and Fraud Class – Scatter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BF06EF-493B-410F-BB17-B089C8225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91" y="1352362"/>
            <a:ext cx="6570482" cy="4824601"/>
          </a:xfrm>
        </p:spPr>
      </p:pic>
    </p:spTree>
    <p:extLst>
      <p:ext uri="{BB962C8B-B14F-4D97-AF65-F5344CB8AC3E}">
        <p14:creationId xmlns:p14="http://schemas.microsoft.com/office/powerpoint/2010/main" val="4759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5F48-7972-46E5-943D-6B54A6DF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Device distribution California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CFD942-239A-4EE8-B1A6-D513A055F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4" y="1274323"/>
            <a:ext cx="10350231" cy="5379396"/>
          </a:xfrm>
        </p:spPr>
      </p:pic>
    </p:spTree>
    <p:extLst>
      <p:ext uri="{BB962C8B-B14F-4D97-AF65-F5344CB8AC3E}">
        <p14:creationId xmlns:p14="http://schemas.microsoft.com/office/powerpoint/2010/main" val="373190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DE27-A973-4D9F-B993-673EE559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Type of credit card distribution California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C3B306-AC2F-4CA2-B9AA-65D03B028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9" y="1225684"/>
            <a:ext cx="10214043" cy="4951277"/>
          </a:xfrm>
        </p:spPr>
      </p:pic>
    </p:spTree>
    <p:extLst>
      <p:ext uri="{BB962C8B-B14F-4D97-AF65-F5344CB8AC3E}">
        <p14:creationId xmlns:p14="http://schemas.microsoft.com/office/powerpoint/2010/main" val="323827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AFE1-14B8-490A-9445-80B86EB8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Amount distribution California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9142CD-35D1-48A2-9A80-6EE81FB52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1266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ED68-4CBE-4931-BBD3-8ECDB9B7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Date time distribution California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51425-C0CB-49DA-BB29-CE496633F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93" y="1197204"/>
            <a:ext cx="9613818" cy="4979760"/>
          </a:xfrm>
        </p:spPr>
      </p:pic>
    </p:spTree>
    <p:extLst>
      <p:ext uri="{BB962C8B-B14F-4D97-AF65-F5344CB8AC3E}">
        <p14:creationId xmlns:p14="http://schemas.microsoft.com/office/powerpoint/2010/main" val="313798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77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Credit Card Fraud</vt:lpstr>
      <vt:lpstr>State with the maximum number of frauds is California</vt:lpstr>
      <vt:lpstr>Descriptive Statistics of California data</vt:lpstr>
      <vt:lpstr>Amount and Fraud Class – Scatter Plot</vt:lpstr>
      <vt:lpstr>Device distribution California data</vt:lpstr>
      <vt:lpstr>Type of credit card distribution California data</vt:lpstr>
      <vt:lpstr>Amount distribution California data</vt:lpstr>
      <vt:lpstr>Date time distribution California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</dc:title>
  <dc:creator>Yousuf Khan</dc:creator>
  <cp:lastModifiedBy>Yousuf Khan</cp:lastModifiedBy>
  <cp:revision>6</cp:revision>
  <dcterms:created xsi:type="dcterms:W3CDTF">2019-01-04T15:48:01Z</dcterms:created>
  <dcterms:modified xsi:type="dcterms:W3CDTF">2019-01-04T17:55:17Z</dcterms:modified>
</cp:coreProperties>
</file>