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61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08"/>
  </p:normalViewPr>
  <p:slideViewPr>
    <p:cSldViewPr snapToGrid="0" snapToObjects="1">
      <p:cViewPr varScale="1">
        <p:scale>
          <a:sx n="119" d="100"/>
          <a:sy n="119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55B5E-6E52-F041-AA69-7E81A4EB1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588" y="1032733"/>
            <a:ext cx="9340181" cy="5637007"/>
          </a:xfrm>
        </p:spPr>
        <p:txBody>
          <a:bodyPr>
            <a:normAutofit fontScale="92500"/>
          </a:bodyPr>
          <a:lstStyle/>
          <a:p>
            <a:r>
              <a:rPr lang="en-US" sz="5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ค</a:t>
            </a:r>
            <a:r>
              <a:rPr lang="th-TH" sz="5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ะแนนตรวจงานจาก </a:t>
            </a:r>
            <a:r>
              <a:rPr lang="en-US" sz="5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TA 				10%</a:t>
            </a:r>
          </a:p>
          <a:p>
            <a:r>
              <a:rPr lang="th-TH" sz="5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กิจกรรม </a:t>
            </a:r>
            <a:r>
              <a:rPr lang="en-US" sz="5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Active learning 				10%</a:t>
            </a:r>
            <a:endParaRPr lang="en-TH" sz="5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5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ส่ง</a:t>
            </a:r>
            <a:r>
              <a:rPr lang="en-US" sz="5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Lab </a:t>
            </a:r>
            <a:r>
              <a:rPr lang="th-TH" sz="5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en-US" sz="5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10%</a:t>
            </a:r>
          </a:p>
          <a:p>
            <a:r>
              <a:rPr lang="th-TH" sz="5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สอบปฏิบัติ</a:t>
            </a:r>
            <a:r>
              <a:rPr lang="en-US" sz="5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(4 </a:t>
            </a:r>
            <a:r>
              <a:rPr lang="th-TH" sz="5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ครั้ง)</a:t>
            </a:r>
            <a:r>
              <a:rPr lang="en-US" sz="5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40%</a:t>
            </a:r>
          </a:p>
          <a:p>
            <a:r>
              <a:rPr lang="en-US" sz="5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Project	</a:t>
            </a:r>
            <a:r>
              <a:rPr lang="th-TH" sz="5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(สัปดาห์สุดท้าย</a:t>
            </a:r>
            <a:r>
              <a:rPr lang="en-US" sz="5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				30%</a:t>
            </a:r>
            <a:endParaRPr lang="th-TH" sz="5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BA60575-679D-6349-8E2C-6204BB421E4D}"/>
              </a:ext>
            </a:extLst>
          </p:cNvPr>
          <p:cNvSpPr txBox="1">
            <a:spLocks/>
          </p:cNvSpPr>
          <p:nvPr/>
        </p:nvSpPr>
        <p:spPr>
          <a:xfrm>
            <a:off x="2590292" y="108808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6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เกณฑ์คะแนน</a:t>
            </a:r>
            <a:r>
              <a:rPr lang="en-US" sz="6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1/2564</a:t>
            </a:r>
            <a:endParaRPr lang="en-TH" sz="6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6366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409D-D9D2-2049-A787-D8961DE99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836" y="514903"/>
            <a:ext cx="7958331" cy="1077229"/>
          </a:xfrm>
        </p:spPr>
        <p:txBody>
          <a:bodyPr>
            <a:normAutofit/>
          </a:bodyPr>
          <a:lstStyle/>
          <a:p>
            <a:pPr algn="ctr"/>
            <a:r>
              <a:rPr lang="th-TH" sz="6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การสอบปฏิบัติ</a:t>
            </a:r>
            <a:endParaRPr lang="en-TH" sz="6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28BB3-720C-E34B-A0D0-681173B5A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861" y="1592132"/>
            <a:ext cx="8948278" cy="4457812"/>
          </a:xfrm>
        </p:spPr>
        <p:txBody>
          <a:bodyPr>
            <a:normAutofit/>
          </a:bodyPr>
          <a:lstStyle/>
          <a:p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ครั้งละ </a:t>
            </a:r>
            <a:r>
              <a:rPr lang="en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10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คะแนน </a:t>
            </a:r>
            <a:r>
              <a:rPr lang="en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ครั้ง</a:t>
            </a:r>
          </a:p>
          <a:p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ครั้งที่ </a:t>
            </a:r>
            <a:r>
              <a:rPr lang="en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 ส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อบเกี่ยวกับ การเขียนภาษา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Python (Basic and OOP)</a:t>
            </a:r>
          </a:p>
          <a:p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ครั้งที่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สอบเกี่ยวกับ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Stack Queue LinkedList</a:t>
            </a:r>
          </a:p>
          <a:p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ครั้งที่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สอบเกี่ยวกับ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Recursion, Sorting, Search </a:t>
            </a:r>
          </a:p>
          <a:p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ครั้งที่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สอบเกี่ยวกับ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Tree, Graph </a:t>
            </a:r>
            <a:endParaRPr lang="en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5245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409D-D9D2-2049-A787-D8961DE99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5747" y="333984"/>
            <a:ext cx="7958331" cy="1077229"/>
          </a:xfrm>
        </p:spPr>
        <p:txBody>
          <a:bodyPr>
            <a:normAutofit/>
          </a:bodyPr>
          <a:lstStyle/>
          <a:p>
            <a:pPr algn="ctr"/>
            <a:r>
              <a:rPr lang="th-TH" sz="5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วิธีการสอบ</a:t>
            </a:r>
            <a:endParaRPr lang="en-TH" sz="5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28BB3-720C-E34B-A0D0-681173B5A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861" y="1151067"/>
            <a:ext cx="10125490" cy="5389581"/>
          </a:xfrm>
        </p:spPr>
        <p:txBody>
          <a:bodyPr>
            <a:normAutofit/>
          </a:bodyPr>
          <a:lstStyle/>
          <a:p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ใช้โปรแกรม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Discord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เพื่อแสดงหน้าจอให้อาจารย์ ผู้สอน และ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TA</a:t>
            </a:r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มีกล้อง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ตัวเปิดให้เห็นสภาพแวดล้อมการสอบผ่าน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MS Team</a:t>
            </a:r>
          </a:p>
          <a:p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สอบผ่านเว็บไซต์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http://</a:t>
            </a:r>
            <a:r>
              <a:rPr lang="en-US" sz="3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datastruc.ce.kmitl.ac.th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เป็นการสอบแบบ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Close book </a:t>
            </a:r>
          </a:p>
          <a:p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หากอุปกรณ์ไม่พร้อมให้แจ้งได้ตลอดเวลา</a:t>
            </a:r>
          </a:p>
          <a:p>
            <a:r>
              <a:rPr lang="th-TH" sz="4800" b="1" u="sng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การทุจริตในการสอบ จะลดคะแนนรวมทั้งหมดลง </a:t>
            </a:r>
            <a:r>
              <a:rPr lang="en-US" sz="4800" b="1" u="sng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50%</a:t>
            </a:r>
            <a:r>
              <a:rPr lang="en-US" sz="4800" b="1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TH" sz="4800" b="1" u="sng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1960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409D-D9D2-2049-A787-D8961DE99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5747" y="430806"/>
            <a:ext cx="7958331" cy="1077229"/>
          </a:xfrm>
        </p:spPr>
        <p:txBody>
          <a:bodyPr>
            <a:normAutofit/>
          </a:bodyPr>
          <a:lstStyle/>
          <a:p>
            <a:pPr algn="ctr"/>
            <a:r>
              <a:rPr lang="th-TH" sz="5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เกณฑ์การให้คะแนน</a:t>
            </a:r>
            <a:endParaRPr lang="en-TH" sz="5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28BB3-720C-E34B-A0D0-681173B5A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834" y="1398494"/>
            <a:ext cx="9576850" cy="4898876"/>
          </a:xfrm>
        </p:spPr>
        <p:txBody>
          <a:bodyPr>
            <a:normAutofit/>
          </a:bodyPr>
          <a:lstStyle/>
          <a:p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ให้คะแนนอิงกลุ่มทั้ง </a:t>
            </a: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</a:t>
            </a:r>
            <a:endParaRPr lang="en-US" sz="4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นักศึกษาที่ไม่ผ่านคือนักศึกษาที่ได้คะแนนน้อยกว่า </a:t>
            </a: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50%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ของคะแนนรวมทั้งหมด</a:t>
            </a:r>
            <a:endParaRPr lang="en-US" sz="4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22754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เอกสาร" ma:contentTypeID="0x01010006AAC62A76E74443A2D406EFCC9AC2C7" ma:contentTypeVersion="0" ma:contentTypeDescription="สร้างเอกสารใหม่" ma:contentTypeScope="" ma:versionID="aed9aabbca8afdc2dc666e62077b9f1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fdd8da0a32df5452f30668570dac19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ชนิดเนื้อหา"/>
        <xsd:element ref="dc:title" minOccurs="0" maxOccurs="1" ma:index="4" ma:displayName="ชื่อเรื่อง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101148E-E2E1-407A-AA70-D6B67515FFF3}"/>
</file>

<file path=customXml/itemProps2.xml><?xml version="1.0" encoding="utf-8"?>
<ds:datastoreItem xmlns:ds="http://schemas.openxmlformats.org/officeDocument/2006/customXml" ds:itemID="{17390CF0-E0B4-4098-9777-C3541F720A4A}"/>
</file>

<file path=customXml/itemProps3.xml><?xml version="1.0" encoding="utf-8"?>
<ds:datastoreItem xmlns:ds="http://schemas.openxmlformats.org/officeDocument/2006/customXml" ds:itemID="{291ED51B-F89E-45F9-9AFF-64A2354F5CDD}"/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199</TotalTime>
  <Words>206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MS Shell Dlg 2</vt:lpstr>
      <vt:lpstr>TH Sarabun New</vt:lpstr>
      <vt:lpstr>Wingdings</vt:lpstr>
      <vt:lpstr>Wingdings 3</vt:lpstr>
      <vt:lpstr>Madison</vt:lpstr>
      <vt:lpstr>PowerPoint Presentation</vt:lpstr>
      <vt:lpstr>การสอบปฏิบัติ</vt:lpstr>
      <vt:lpstr>วิธีการสอบ</vt:lpstr>
      <vt:lpstr>เกณฑ์การให้คะแนน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เกณฑ์คะแนนเดิม</dc:title>
  <dc:creator>kiatnarong tongprasert</dc:creator>
  <cp:lastModifiedBy>kiatnarong tongprasert</cp:lastModifiedBy>
  <cp:revision>7</cp:revision>
  <dcterms:created xsi:type="dcterms:W3CDTF">2021-04-22T04:28:25Z</dcterms:created>
  <dcterms:modified xsi:type="dcterms:W3CDTF">2021-08-11T01:51:49Z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0x01010006AAC62A76E74443A2D406EFCC9AC2C7</vt:lpwstr>
  </property>
</Properties>
</file>