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arcellus"/>
      <p:regular r:id="rId25"/>
    </p:embeddedFont>
    <p:embeddedFont>
      <p:font typeface="Anaheim"/>
      <p:regular r:id="rId26"/>
    </p:embeddedFont>
    <p:embeddedFont>
      <p:font typeface="Bebas Neue"/>
      <p:regular r:id="rId27"/>
    </p:embeddedFont>
    <p:embeddedFont>
      <p:font typeface="Albert Sans"/>
      <p:regular r:id="rId28"/>
      <p:bold r:id="rId29"/>
      <p:italic r:id="rId30"/>
      <p:boldItalic r:id="rId31"/>
    </p:embeddedFont>
    <p:embeddedFont>
      <p:font typeface="PT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naheim-regular.fntdata"/><Relationship Id="rId25" Type="http://schemas.openxmlformats.org/officeDocument/2006/relationships/font" Target="fonts/Marcellus-regular.fntdata"/><Relationship Id="rId28" Type="http://schemas.openxmlformats.org/officeDocument/2006/relationships/font" Target="fonts/AlbertSans-regular.fntdata"/><Relationship Id="rId27" Type="http://schemas.openxmlformats.org/officeDocument/2006/relationships/font" Target="fonts/Bebas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lbert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lbertSans-boldItalic.fntdata"/><Relationship Id="rId30" Type="http://schemas.openxmlformats.org/officeDocument/2006/relationships/font" Target="fonts/AlbertSans-italic.fntdata"/><Relationship Id="rId11" Type="http://schemas.openxmlformats.org/officeDocument/2006/relationships/slide" Target="slides/slide6.xml"/><Relationship Id="rId33" Type="http://schemas.openxmlformats.org/officeDocument/2006/relationships/font" Target="fonts/PTSans-bold.fntdata"/><Relationship Id="rId10" Type="http://schemas.openxmlformats.org/officeDocument/2006/relationships/slide" Target="slides/slide5.xml"/><Relationship Id="rId32" Type="http://schemas.openxmlformats.org/officeDocument/2006/relationships/font" Target="fonts/PTSans-regular.fntdata"/><Relationship Id="rId13" Type="http://schemas.openxmlformats.org/officeDocument/2006/relationships/slide" Target="slides/slide8.xml"/><Relationship Id="rId35" Type="http://schemas.openxmlformats.org/officeDocument/2006/relationships/font" Target="fonts/PTSans-boldItalic.fntdata"/><Relationship Id="rId12" Type="http://schemas.openxmlformats.org/officeDocument/2006/relationships/slide" Target="slides/slide7.xml"/><Relationship Id="rId34" Type="http://schemas.openxmlformats.org/officeDocument/2006/relationships/font" Target="fonts/PT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5c58006ea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5c58006ea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5c550904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5c550904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5c550904c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5c550904c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5c58006ea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5c58006ea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d5260bdd85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d5260bdd8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5c58006ea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5c58006ea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4dda1946d_4_2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54dda1946d_4_2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5c550904c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5c550904c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5c58006ea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5c58006ea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4dda1946d_6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4dda1946d_6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45c3c40beb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45c3c40beb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5c550904c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5c550904c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5c58006ea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5c58006ea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52000"/>
          </a:blip>
          <a:srcRect b="0" l="0" r="0" t="24902"/>
          <a:stretch/>
        </p:blipFill>
        <p:spPr>
          <a:xfrm>
            <a:off x="2" y="0"/>
            <a:ext cx="914400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713225" y="678300"/>
            <a:ext cx="3955800" cy="28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25" y="4190900"/>
            <a:ext cx="3955800" cy="41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-7775" y="539500"/>
            <a:ext cx="9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1"/>
          <p:cNvPicPr preferRelativeResize="0"/>
          <p:nvPr/>
        </p:nvPicPr>
        <p:blipFill rotWithShape="1">
          <a:blip r:embed="rId2">
            <a:alphaModFix amt="52000"/>
          </a:blip>
          <a:srcRect b="0" l="0" r="0" t="24902"/>
          <a:stretch/>
        </p:blipFill>
        <p:spPr>
          <a:xfrm>
            <a:off x="2" y="0"/>
            <a:ext cx="914400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/>
          <p:nvPr>
            <p:ph hasCustomPrompt="1" type="title"/>
          </p:nvPr>
        </p:nvSpPr>
        <p:spPr>
          <a:xfrm>
            <a:off x="1970400" y="1312488"/>
            <a:ext cx="5203200" cy="126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/>
          <p:nvPr>
            <p:ph idx="1" type="subTitle"/>
          </p:nvPr>
        </p:nvSpPr>
        <p:spPr>
          <a:xfrm>
            <a:off x="1970400" y="2574438"/>
            <a:ext cx="52032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3" name="Google Shape;63;p11"/>
          <p:cNvCxnSpPr/>
          <p:nvPr/>
        </p:nvCxnSpPr>
        <p:spPr>
          <a:xfrm>
            <a:off x="-7775" y="539500"/>
            <a:ext cx="9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3"/>
          <p:cNvPicPr preferRelativeResize="0"/>
          <p:nvPr/>
        </p:nvPicPr>
        <p:blipFill rotWithShape="1">
          <a:blip r:embed="rId2">
            <a:alphaModFix amt="52000"/>
          </a:blip>
          <a:srcRect b="0" l="0" r="0" t="24902"/>
          <a:stretch/>
        </p:blipFill>
        <p:spPr>
          <a:xfrm>
            <a:off x="2" y="0"/>
            <a:ext cx="914400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type="title"/>
          </p:nvPr>
        </p:nvSpPr>
        <p:spPr>
          <a:xfrm>
            <a:off x="714925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337375" y="1500363"/>
            <a:ext cx="23055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2" type="subTitle"/>
          </p:nvPr>
        </p:nvSpPr>
        <p:spPr>
          <a:xfrm>
            <a:off x="4337375" y="2679313"/>
            <a:ext cx="23055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3" type="subTitle"/>
          </p:nvPr>
        </p:nvSpPr>
        <p:spPr>
          <a:xfrm>
            <a:off x="4337375" y="3813225"/>
            <a:ext cx="23055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hasCustomPrompt="1" idx="4" type="title"/>
          </p:nvPr>
        </p:nvSpPr>
        <p:spPr>
          <a:xfrm>
            <a:off x="714927" y="150036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hasCustomPrompt="1" idx="5" type="title"/>
          </p:nvPr>
        </p:nvSpPr>
        <p:spPr>
          <a:xfrm>
            <a:off x="714927" y="267931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hasCustomPrompt="1" idx="6" type="title"/>
          </p:nvPr>
        </p:nvSpPr>
        <p:spPr>
          <a:xfrm>
            <a:off x="714927" y="3813225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idx="7" type="subTitle"/>
          </p:nvPr>
        </p:nvSpPr>
        <p:spPr>
          <a:xfrm>
            <a:off x="1449625" y="1500363"/>
            <a:ext cx="17025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8" type="subTitle"/>
          </p:nvPr>
        </p:nvSpPr>
        <p:spPr>
          <a:xfrm>
            <a:off x="1449625" y="2679313"/>
            <a:ext cx="17025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9" type="subTitle"/>
          </p:nvPr>
        </p:nvSpPr>
        <p:spPr>
          <a:xfrm>
            <a:off x="1449625" y="3813225"/>
            <a:ext cx="17025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" name="Google Shape;77;p13"/>
          <p:cNvSpPr/>
          <p:nvPr/>
        </p:nvSpPr>
        <p:spPr>
          <a:xfrm>
            <a:off x="8430775" y="-100"/>
            <a:ext cx="713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 rotWithShape="1">
          <a:blip r:embed="rId2">
            <a:alphaModFix amt="52000"/>
          </a:blip>
          <a:srcRect b="0" l="0" r="0" t="24902"/>
          <a:stretch/>
        </p:blipFill>
        <p:spPr>
          <a:xfrm>
            <a:off x="2" y="0"/>
            <a:ext cx="914400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>
            <p:ph type="title"/>
          </p:nvPr>
        </p:nvSpPr>
        <p:spPr>
          <a:xfrm>
            <a:off x="4183075" y="4072100"/>
            <a:ext cx="4247700" cy="5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1" name="Google Shape;81;p14"/>
          <p:cNvSpPr txBox="1"/>
          <p:nvPr>
            <p:ph idx="1" type="subTitle"/>
          </p:nvPr>
        </p:nvSpPr>
        <p:spPr>
          <a:xfrm>
            <a:off x="4182850" y="737200"/>
            <a:ext cx="4247700" cy="23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82" name="Google Shape;82;p14"/>
          <p:cNvCxnSpPr/>
          <p:nvPr/>
        </p:nvCxnSpPr>
        <p:spPr>
          <a:xfrm>
            <a:off x="-7775" y="539500"/>
            <a:ext cx="9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 rotWithShape="1">
          <a:blip r:embed="rId2">
            <a:alphaModFix amt="52000"/>
          </a:blip>
          <a:srcRect b="0" l="0" r="0" t="24902"/>
          <a:stretch/>
        </p:blipFill>
        <p:spPr>
          <a:xfrm>
            <a:off x="2" y="0"/>
            <a:ext cx="914400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720000" y="690300"/>
            <a:ext cx="3309900" cy="19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" type="subTitle"/>
          </p:nvPr>
        </p:nvSpPr>
        <p:spPr>
          <a:xfrm>
            <a:off x="720000" y="3750600"/>
            <a:ext cx="33099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87" name="Google Shape;87;p15"/>
          <p:cNvSpPr/>
          <p:nvPr>
            <p:ph idx="2" type="pic"/>
          </p:nvPr>
        </p:nvSpPr>
        <p:spPr>
          <a:xfrm>
            <a:off x="5176863" y="843775"/>
            <a:ext cx="3115800" cy="345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6"/>
          <p:cNvPicPr preferRelativeResize="0"/>
          <p:nvPr/>
        </p:nvPicPr>
        <p:blipFill rotWithShape="1">
          <a:blip r:embed="rId2">
            <a:alphaModFix amt="52000"/>
          </a:blip>
          <a:srcRect b="0" l="0" r="0" t="24902"/>
          <a:stretch/>
        </p:blipFill>
        <p:spPr>
          <a:xfrm>
            <a:off x="2" y="0"/>
            <a:ext cx="914400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>
            <p:ph type="title"/>
          </p:nvPr>
        </p:nvSpPr>
        <p:spPr>
          <a:xfrm>
            <a:off x="1138100" y="2153700"/>
            <a:ext cx="2558700" cy="10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" type="subTitle"/>
          </p:nvPr>
        </p:nvSpPr>
        <p:spPr>
          <a:xfrm>
            <a:off x="1138100" y="3195300"/>
            <a:ext cx="25587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92" name="Google Shape;92;p16"/>
          <p:cNvCxnSpPr/>
          <p:nvPr/>
        </p:nvCxnSpPr>
        <p:spPr>
          <a:xfrm>
            <a:off x="713225" y="539500"/>
            <a:ext cx="771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6"/>
          <p:cNvCxnSpPr/>
          <p:nvPr/>
        </p:nvCxnSpPr>
        <p:spPr>
          <a:xfrm>
            <a:off x="713225" y="4604000"/>
            <a:ext cx="771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 rotWithShape="1">
          <a:blip r:embed="rId2">
            <a:alphaModFix amt="52000"/>
          </a:blip>
          <a:srcRect b="0" l="0" r="0" t="24902"/>
          <a:stretch/>
        </p:blipFill>
        <p:spPr>
          <a:xfrm>
            <a:off x="2" y="0"/>
            <a:ext cx="914400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>
            <p:ph type="title"/>
          </p:nvPr>
        </p:nvSpPr>
        <p:spPr>
          <a:xfrm>
            <a:off x="1960838" y="2153700"/>
            <a:ext cx="2558700" cy="10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subTitle"/>
          </p:nvPr>
        </p:nvSpPr>
        <p:spPr>
          <a:xfrm>
            <a:off x="1960838" y="3195300"/>
            <a:ext cx="25587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98" name="Google Shape;98;p17"/>
          <p:cNvCxnSpPr/>
          <p:nvPr/>
        </p:nvCxnSpPr>
        <p:spPr>
          <a:xfrm>
            <a:off x="713225" y="539500"/>
            <a:ext cx="771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7"/>
          <p:cNvCxnSpPr/>
          <p:nvPr/>
        </p:nvCxnSpPr>
        <p:spPr>
          <a:xfrm>
            <a:off x="713225" y="4604000"/>
            <a:ext cx="771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 rotWithShape="1">
          <a:blip r:embed="rId2">
            <a:alphaModFix amt="52000"/>
          </a:blip>
          <a:srcRect b="0" l="0" r="0" t="24902"/>
          <a:stretch/>
        </p:blipFill>
        <p:spPr>
          <a:xfrm>
            <a:off x="2" y="0"/>
            <a:ext cx="914400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type="title"/>
          </p:nvPr>
        </p:nvSpPr>
        <p:spPr>
          <a:xfrm>
            <a:off x="4702150" y="2153700"/>
            <a:ext cx="2558700" cy="10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" type="subTitle"/>
          </p:nvPr>
        </p:nvSpPr>
        <p:spPr>
          <a:xfrm>
            <a:off x="4702275" y="3195300"/>
            <a:ext cx="25587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104" name="Google Shape;104;p18"/>
          <p:cNvCxnSpPr/>
          <p:nvPr/>
        </p:nvCxnSpPr>
        <p:spPr>
          <a:xfrm>
            <a:off x="713225" y="539500"/>
            <a:ext cx="771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8"/>
          <p:cNvCxnSpPr/>
          <p:nvPr/>
        </p:nvCxnSpPr>
        <p:spPr>
          <a:xfrm>
            <a:off x="713225" y="4604000"/>
            <a:ext cx="771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 rotWithShape="1">
          <a:blip r:embed="rId2">
            <a:alphaModFix amt="52000"/>
          </a:blip>
          <a:srcRect b="0" l="0" r="0" t="24902"/>
          <a:stretch/>
        </p:blipFill>
        <p:spPr>
          <a:xfrm>
            <a:off x="2" y="0"/>
            <a:ext cx="914400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" type="subTitle"/>
          </p:nvPr>
        </p:nvSpPr>
        <p:spPr>
          <a:xfrm>
            <a:off x="4923249" y="2969300"/>
            <a:ext cx="2505600" cy="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2" type="subTitle"/>
          </p:nvPr>
        </p:nvSpPr>
        <p:spPr>
          <a:xfrm>
            <a:off x="1715375" y="2969300"/>
            <a:ext cx="2505600" cy="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3" type="subTitle"/>
          </p:nvPr>
        </p:nvSpPr>
        <p:spPr>
          <a:xfrm>
            <a:off x="1715375" y="2481675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2" name="Google Shape;112;p19"/>
          <p:cNvSpPr txBox="1"/>
          <p:nvPr>
            <p:ph idx="4" type="subTitle"/>
          </p:nvPr>
        </p:nvSpPr>
        <p:spPr>
          <a:xfrm>
            <a:off x="4923250" y="2481675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13" name="Google Shape;113;p19"/>
          <p:cNvCxnSpPr/>
          <p:nvPr/>
        </p:nvCxnSpPr>
        <p:spPr>
          <a:xfrm>
            <a:off x="713225" y="539500"/>
            <a:ext cx="771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9"/>
          <p:cNvCxnSpPr/>
          <p:nvPr/>
        </p:nvCxnSpPr>
        <p:spPr>
          <a:xfrm>
            <a:off x="713225" y="4604000"/>
            <a:ext cx="771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 rotWithShape="1">
          <a:blip r:embed="rId2">
            <a:alphaModFix amt="52000"/>
          </a:blip>
          <a:srcRect b="0" l="0" r="0" t="24902"/>
          <a:stretch/>
        </p:blipFill>
        <p:spPr>
          <a:xfrm>
            <a:off x="2" y="0"/>
            <a:ext cx="914400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1" type="subTitle"/>
          </p:nvPr>
        </p:nvSpPr>
        <p:spPr>
          <a:xfrm>
            <a:off x="4134073" y="1648175"/>
            <a:ext cx="3033900" cy="21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2" type="subTitle"/>
          </p:nvPr>
        </p:nvSpPr>
        <p:spPr>
          <a:xfrm>
            <a:off x="713225" y="1648175"/>
            <a:ext cx="3033900" cy="21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0" name="Google Shape;120;p20"/>
          <p:cNvSpPr/>
          <p:nvPr/>
        </p:nvSpPr>
        <p:spPr>
          <a:xfrm>
            <a:off x="8430775" y="-100"/>
            <a:ext cx="713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Google Shape;121;p20"/>
          <p:cNvCxnSpPr/>
          <p:nvPr/>
        </p:nvCxnSpPr>
        <p:spPr>
          <a:xfrm>
            <a:off x="714925" y="4604000"/>
            <a:ext cx="7715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20"/>
          <p:cNvCxnSpPr/>
          <p:nvPr/>
        </p:nvCxnSpPr>
        <p:spPr>
          <a:xfrm>
            <a:off x="714925" y="539500"/>
            <a:ext cx="7715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 amt="52000"/>
          </a:blip>
          <a:srcRect b="0" l="0" r="0" t="24902"/>
          <a:stretch/>
        </p:blipFill>
        <p:spPr>
          <a:xfrm>
            <a:off x="2" y="0"/>
            <a:ext cx="914400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1077925" y="1072375"/>
            <a:ext cx="70065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1077925" y="3458588"/>
            <a:ext cx="1220400" cy="84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5289325" y="3719875"/>
            <a:ext cx="2763300" cy="64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-7775" y="539500"/>
            <a:ext cx="9149400" cy="0"/>
          </a:xfrm>
          <a:prstGeom prst="straightConnector1">
            <a:avLst/>
          </a:prstGeom>
          <a:noFill/>
          <a:ln cap="flat" cmpd="sng" w="9525">
            <a:solidFill>
              <a:srgbClr val="08100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 rotWithShape="1">
          <a:blip r:embed="rId2">
            <a:alphaModFix amt="52000"/>
          </a:blip>
          <a:srcRect b="0" l="0" r="0" t="24902"/>
          <a:stretch/>
        </p:blipFill>
        <p:spPr>
          <a:xfrm>
            <a:off x="2" y="0"/>
            <a:ext cx="914400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1" type="subTitle"/>
          </p:nvPr>
        </p:nvSpPr>
        <p:spPr>
          <a:xfrm>
            <a:off x="873500" y="3008075"/>
            <a:ext cx="22137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2" type="subTitle"/>
          </p:nvPr>
        </p:nvSpPr>
        <p:spPr>
          <a:xfrm>
            <a:off x="3465147" y="3008075"/>
            <a:ext cx="22137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3" type="subTitle"/>
          </p:nvPr>
        </p:nvSpPr>
        <p:spPr>
          <a:xfrm>
            <a:off x="6056800" y="3008075"/>
            <a:ext cx="22137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4" type="subTitle"/>
          </p:nvPr>
        </p:nvSpPr>
        <p:spPr>
          <a:xfrm>
            <a:off x="873500" y="2553500"/>
            <a:ext cx="22137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5" type="subTitle"/>
          </p:nvPr>
        </p:nvSpPr>
        <p:spPr>
          <a:xfrm>
            <a:off x="3465151" y="2553500"/>
            <a:ext cx="22137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6" type="subTitle"/>
          </p:nvPr>
        </p:nvSpPr>
        <p:spPr>
          <a:xfrm>
            <a:off x="6056801" y="2553500"/>
            <a:ext cx="22137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32" name="Google Shape;132;p21"/>
          <p:cNvCxnSpPr/>
          <p:nvPr/>
        </p:nvCxnSpPr>
        <p:spPr>
          <a:xfrm>
            <a:off x="713225" y="539500"/>
            <a:ext cx="771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1"/>
          <p:cNvCxnSpPr/>
          <p:nvPr/>
        </p:nvCxnSpPr>
        <p:spPr>
          <a:xfrm>
            <a:off x="713225" y="4604000"/>
            <a:ext cx="771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/>
          <p:cNvPicPr preferRelativeResize="0"/>
          <p:nvPr/>
        </p:nvPicPr>
        <p:blipFill rotWithShape="1">
          <a:blip r:embed="rId2">
            <a:alphaModFix amt="52000"/>
          </a:blip>
          <a:srcRect b="0" l="0" r="0" t="24902"/>
          <a:stretch/>
        </p:blipFill>
        <p:spPr>
          <a:xfrm>
            <a:off x="2" y="0"/>
            <a:ext cx="914400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7" name="Google Shape;137;p22"/>
          <p:cNvSpPr txBox="1"/>
          <p:nvPr>
            <p:ph idx="1" type="subTitle"/>
          </p:nvPr>
        </p:nvSpPr>
        <p:spPr>
          <a:xfrm>
            <a:off x="2038221" y="1893650"/>
            <a:ext cx="1925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38" name="Google Shape;138;p22"/>
          <p:cNvSpPr txBox="1"/>
          <p:nvPr>
            <p:ph idx="2" type="subTitle"/>
          </p:nvPr>
        </p:nvSpPr>
        <p:spPr>
          <a:xfrm>
            <a:off x="5254738" y="1893650"/>
            <a:ext cx="1925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39" name="Google Shape;139;p22"/>
          <p:cNvSpPr txBox="1"/>
          <p:nvPr>
            <p:ph idx="3" type="subTitle"/>
          </p:nvPr>
        </p:nvSpPr>
        <p:spPr>
          <a:xfrm>
            <a:off x="2038221" y="3472900"/>
            <a:ext cx="1925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40" name="Google Shape;140;p22"/>
          <p:cNvSpPr txBox="1"/>
          <p:nvPr>
            <p:ph idx="4" type="subTitle"/>
          </p:nvPr>
        </p:nvSpPr>
        <p:spPr>
          <a:xfrm>
            <a:off x="5254738" y="3472900"/>
            <a:ext cx="1925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5" type="subTitle"/>
          </p:nvPr>
        </p:nvSpPr>
        <p:spPr>
          <a:xfrm>
            <a:off x="2038221" y="1610050"/>
            <a:ext cx="1925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2" name="Google Shape;142;p22"/>
          <p:cNvSpPr txBox="1"/>
          <p:nvPr>
            <p:ph idx="6" type="subTitle"/>
          </p:nvPr>
        </p:nvSpPr>
        <p:spPr>
          <a:xfrm>
            <a:off x="2038221" y="3189375"/>
            <a:ext cx="1925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" name="Google Shape;143;p22"/>
          <p:cNvSpPr txBox="1"/>
          <p:nvPr>
            <p:ph idx="7" type="subTitle"/>
          </p:nvPr>
        </p:nvSpPr>
        <p:spPr>
          <a:xfrm>
            <a:off x="5254735" y="1610050"/>
            <a:ext cx="1925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4" name="Google Shape;144;p22"/>
          <p:cNvSpPr txBox="1"/>
          <p:nvPr>
            <p:ph idx="8" type="subTitle"/>
          </p:nvPr>
        </p:nvSpPr>
        <p:spPr>
          <a:xfrm>
            <a:off x="5254735" y="3189375"/>
            <a:ext cx="1925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45" name="Google Shape;145;p22"/>
          <p:cNvCxnSpPr/>
          <p:nvPr/>
        </p:nvCxnSpPr>
        <p:spPr>
          <a:xfrm>
            <a:off x="713225" y="539500"/>
            <a:ext cx="771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713225" y="4604000"/>
            <a:ext cx="771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3"/>
          <p:cNvPicPr preferRelativeResize="0"/>
          <p:nvPr/>
        </p:nvPicPr>
        <p:blipFill rotWithShape="1">
          <a:blip r:embed="rId2">
            <a:alphaModFix amt="52000"/>
          </a:blip>
          <a:srcRect b="0" l="0" r="0" t="24902"/>
          <a:stretch/>
        </p:blipFill>
        <p:spPr>
          <a:xfrm>
            <a:off x="2" y="0"/>
            <a:ext cx="914400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" type="subTitle"/>
          </p:nvPr>
        </p:nvSpPr>
        <p:spPr>
          <a:xfrm>
            <a:off x="1112605" y="2252619"/>
            <a:ext cx="1975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2" type="subTitle"/>
          </p:nvPr>
        </p:nvSpPr>
        <p:spPr>
          <a:xfrm>
            <a:off x="3582450" y="2252619"/>
            <a:ext cx="1975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3" type="subTitle"/>
          </p:nvPr>
        </p:nvSpPr>
        <p:spPr>
          <a:xfrm>
            <a:off x="1112605" y="3892382"/>
            <a:ext cx="1975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4" type="subTitle"/>
          </p:nvPr>
        </p:nvSpPr>
        <p:spPr>
          <a:xfrm>
            <a:off x="3582450" y="3892382"/>
            <a:ext cx="1975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5" type="subTitle"/>
          </p:nvPr>
        </p:nvSpPr>
        <p:spPr>
          <a:xfrm>
            <a:off x="6052295" y="2252619"/>
            <a:ext cx="1975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idx="6" type="subTitle"/>
          </p:nvPr>
        </p:nvSpPr>
        <p:spPr>
          <a:xfrm>
            <a:off x="6052295" y="3892382"/>
            <a:ext cx="1975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7" type="subTitle"/>
          </p:nvPr>
        </p:nvSpPr>
        <p:spPr>
          <a:xfrm>
            <a:off x="1111105" y="195170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8" type="subTitle"/>
          </p:nvPr>
        </p:nvSpPr>
        <p:spPr>
          <a:xfrm>
            <a:off x="3580950" y="195170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idx="9" type="subTitle"/>
          </p:nvPr>
        </p:nvSpPr>
        <p:spPr>
          <a:xfrm>
            <a:off x="6050795" y="195170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13" type="subTitle"/>
          </p:nvPr>
        </p:nvSpPr>
        <p:spPr>
          <a:xfrm>
            <a:off x="1111105" y="3591475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0" name="Google Shape;160;p23"/>
          <p:cNvSpPr txBox="1"/>
          <p:nvPr>
            <p:ph idx="14" type="subTitle"/>
          </p:nvPr>
        </p:nvSpPr>
        <p:spPr>
          <a:xfrm>
            <a:off x="3580950" y="3591475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1" name="Google Shape;161;p23"/>
          <p:cNvSpPr txBox="1"/>
          <p:nvPr>
            <p:ph idx="15" type="subTitle"/>
          </p:nvPr>
        </p:nvSpPr>
        <p:spPr>
          <a:xfrm>
            <a:off x="6050795" y="3591475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62" name="Google Shape;162;p23"/>
          <p:cNvCxnSpPr/>
          <p:nvPr/>
        </p:nvCxnSpPr>
        <p:spPr>
          <a:xfrm>
            <a:off x="713225" y="539500"/>
            <a:ext cx="771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3"/>
          <p:cNvCxnSpPr/>
          <p:nvPr/>
        </p:nvCxnSpPr>
        <p:spPr>
          <a:xfrm>
            <a:off x="713225" y="4604000"/>
            <a:ext cx="771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4"/>
          <p:cNvPicPr preferRelativeResize="0"/>
          <p:nvPr/>
        </p:nvPicPr>
        <p:blipFill rotWithShape="1">
          <a:blip r:embed="rId2">
            <a:alphaModFix amt="52000"/>
          </a:blip>
          <a:srcRect b="0" l="0" r="0" t="24902"/>
          <a:stretch/>
        </p:blipFill>
        <p:spPr>
          <a:xfrm>
            <a:off x="2" y="0"/>
            <a:ext cx="914400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/>
          <p:nvPr>
            <p:ph hasCustomPrompt="1" type="title"/>
          </p:nvPr>
        </p:nvSpPr>
        <p:spPr>
          <a:xfrm>
            <a:off x="713225" y="651625"/>
            <a:ext cx="37323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24"/>
          <p:cNvSpPr txBox="1"/>
          <p:nvPr>
            <p:ph idx="1" type="subTitle"/>
          </p:nvPr>
        </p:nvSpPr>
        <p:spPr>
          <a:xfrm>
            <a:off x="713225" y="1409622"/>
            <a:ext cx="37323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8" name="Google Shape;168;p24"/>
          <p:cNvSpPr txBox="1"/>
          <p:nvPr>
            <p:ph hasCustomPrompt="1" idx="2" type="title"/>
          </p:nvPr>
        </p:nvSpPr>
        <p:spPr>
          <a:xfrm>
            <a:off x="713225" y="1993287"/>
            <a:ext cx="37323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9" name="Google Shape;169;p24"/>
          <p:cNvSpPr txBox="1"/>
          <p:nvPr>
            <p:ph idx="3" type="subTitle"/>
          </p:nvPr>
        </p:nvSpPr>
        <p:spPr>
          <a:xfrm>
            <a:off x="713225" y="2753856"/>
            <a:ext cx="37323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0" name="Google Shape;170;p24"/>
          <p:cNvSpPr txBox="1"/>
          <p:nvPr>
            <p:ph hasCustomPrompt="1" idx="4" type="title"/>
          </p:nvPr>
        </p:nvSpPr>
        <p:spPr>
          <a:xfrm>
            <a:off x="713225" y="3358712"/>
            <a:ext cx="37323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24"/>
          <p:cNvSpPr txBox="1"/>
          <p:nvPr>
            <p:ph idx="5" type="subTitle"/>
          </p:nvPr>
        </p:nvSpPr>
        <p:spPr>
          <a:xfrm>
            <a:off x="713225" y="4121852"/>
            <a:ext cx="37323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cxnSp>
        <p:nvCxnSpPr>
          <p:cNvPr id="172" name="Google Shape;172;p24"/>
          <p:cNvCxnSpPr/>
          <p:nvPr/>
        </p:nvCxnSpPr>
        <p:spPr>
          <a:xfrm>
            <a:off x="713225" y="4604000"/>
            <a:ext cx="771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4"/>
          <p:cNvCxnSpPr/>
          <p:nvPr/>
        </p:nvCxnSpPr>
        <p:spPr>
          <a:xfrm>
            <a:off x="713225" y="539500"/>
            <a:ext cx="771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5"/>
          <p:cNvPicPr preferRelativeResize="0"/>
          <p:nvPr/>
        </p:nvPicPr>
        <p:blipFill rotWithShape="1">
          <a:blip r:embed="rId2">
            <a:alphaModFix amt="52000"/>
          </a:blip>
          <a:srcRect b="0" l="0" r="0" t="24902"/>
          <a:stretch/>
        </p:blipFill>
        <p:spPr>
          <a:xfrm>
            <a:off x="2" y="0"/>
            <a:ext cx="914400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>
            <p:ph hasCustomPrompt="1" type="title"/>
          </p:nvPr>
        </p:nvSpPr>
        <p:spPr>
          <a:xfrm>
            <a:off x="1325650" y="1466650"/>
            <a:ext cx="13989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25"/>
          <p:cNvSpPr txBox="1"/>
          <p:nvPr>
            <p:ph idx="1" type="subTitle"/>
          </p:nvPr>
        </p:nvSpPr>
        <p:spPr>
          <a:xfrm>
            <a:off x="938500" y="3844400"/>
            <a:ext cx="21732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8" name="Google Shape;178;p25"/>
          <p:cNvSpPr txBox="1"/>
          <p:nvPr>
            <p:ph idx="2" type="subTitle"/>
          </p:nvPr>
        </p:nvSpPr>
        <p:spPr>
          <a:xfrm>
            <a:off x="938500" y="3404000"/>
            <a:ext cx="21732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9" name="Google Shape;179;p25"/>
          <p:cNvSpPr txBox="1"/>
          <p:nvPr>
            <p:ph hasCustomPrompt="1" idx="3" type="title"/>
          </p:nvPr>
        </p:nvSpPr>
        <p:spPr>
          <a:xfrm>
            <a:off x="3873100" y="1466650"/>
            <a:ext cx="1397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0" name="Google Shape;180;p25"/>
          <p:cNvSpPr txBox="1"/>
          <p:nvPr>
            <p:ph idx="4" type="subTitle"/>
          </p:nvPr>
        </p:nvSpPr>
        <p:spPr>
          <a:xfrm>
            <a:off x="3485400" y="3844400"/>
            <a:ext cx="21732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1" name="Google Shape;181;p25"/>
          <p:cNvSpPr txBox="1"/>
          <p:nvPr>
            <p:ph idx="5" type="subTitle"/>
          </p:nvPr>
        </p:nvSpPr>
        <p:spPr>
          <a:xfrm>
            <a:off x="3485400" y="3404000"/>
            <a:ext cx="21732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" name="Google Shape;182;p25"/>
          <p:cNvSpPr txBox="1"/>
          <p:nvPr>
            <p:ph hasCustomPrompt="1" idx="6" type="title"/>
          </p:nvPr>
        </p:nvSpPr>
        <p:spPr>
          <a:xfrm>
            <a:off x="6417675" y="1466650"/>
            <a:ext cx="1397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3" name="Google Shape;183;p25"/>
          <p:cNvSpPr txBox="1"/>
          <p:nvPr>
            <p:ph idx="7" type="subTitle"/>
          </p:nvPr>
        </p:nvSpPr>
        <p:spPr>
          <a:xfrm>
            <a:off x="6032300" y="3844400"/>
            <a:ext cx="21732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4" name="Google Shape;184;p25"/>
          <p:cNvSpPr txBox="1"/>
          <p:nvPr>
            <p:ph idx="8" type="subTitle"/>
          </p:nvPr>
        </p:nvSpPr>
        <p:spPr>
          <a:xfrm>
            <a:off x="6032300" y="3404000"/>
            <a:ext cx="21732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5" name="Google Shape;185;p25"/>
          <p:cNvSpPr txBox="1"/>
          <p:nvPr>
            <p:ph idx="9"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186" name="Google Shape;186;p25"/>
          <p:cNvCxnSpPr/>
          <p:nvPr/>
        </p:nvCxnSpPr>
        <p:spPr>
          <a:xfrm>
            <a:off x="713225" y="539500"/>
            <a:ext cx="771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5"/>
          <p:cNvCxnSpPr/>
          <p:nvPr/>
        </p:nvCxnSpPr>
        <p:spPr>
          <a:xfrm>
            <a:off x="713225" y="4604000"/>
            <a:ext cx="771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6"/>
          <p:cNvPicPr preferRelativeResize="0"/>
          <p:nvPr/>
        </p:nvPicPr>
        <p:blipFill rotWithShape="1">
          <a:blip r:embed="rId2">
            <a:alphaModFix amt="52000"/>
          </a:blip>
          <a:srcRect b="0" l="0" r="0" t="24902"/>
          <a:stretch/>
        </p:blipFill>
        <p:spPr>
          <a:xfrm>
            <a:off x="2" y="0"/>
            <a:ext cx="914400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6"/>
          <p:cNvSpPr txBox="1"/>
          <p:nvPr>
            <p:ph type="title"/>
          </p:nvPr>
        </p:nvSpPr>
        <p:spPr>
          <a:xfrm>
            <a:off x="1077925" y="1099075"/>
            <a:ext cx="69747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1" name="Google Shape;191;p26"/>
          <p:cNvSpPr txBox="1"/>
          <p:nvPr>
            <p:ph hasCustomPrompt="1" idx="2" type="title"/>
          </p:nvPr>
        </p:nvSpPr>
        <p:spPr>
          <a:xfrm>
            <a:off x="1077925" y="3458600"/>
            <a:ext cx="1403400" cy="84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26"/>
          <p:cNvSpPr txBox="1"/>
          <p:nvPr>
            <p:ph idx="1" type="subTitle"/>
          </p:nvPr>
        </p:nvSpPr>
        <p:spPr>
          <a:xfrm>
            <a:off x="5289325" y="3659750"/>
            <a:ext cx="2763300" cy="64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193" name="Google Shape;193;p26"/>
          <p:cNvCxnSpPr/>
          <p:nvPr/>
        </p:nvCxnSpPr>
        <p:spPr>
          <a:xfrm>
            <a:off x="-7775" y="539500"/>
            <a:ext cx="9149400" cy="0"/>
          </a:xfrm>
          <a:prstGeom prst="straightConnector1">
            <a:avLst/>
          </a:prstGeom>
          <a:noFill/>
          <a:ln cap="flat" cmpd="sng" w="9525">
            <a:solidFill>
              <a:srgbClr val="08100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0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7"/>
          <p:cNvPicPr preferRelativeResize="0"/>
          <p:nvPr/>
        </p:nvPicPr>
        <p:blipFill rotWithShape="1">
          <a:blip r:embed="rId2">
            <a:alphaModFix amt="52000"/>
          </a:blip>
          <a:srcRect b="0" l="0" r="0" t="24902"/>
          <a:stretch/>
        </p:blipFill>
        <p:spPr>
          <a:xfrm>
            <a:off x="2" y="0"/>
            <a:ext cx="914400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7"/>
          <p:cNvSpPr txBox="1"/>
          <p:nvPr>
            <p:ph type="title"/>
          </p:nvPr>
        </p:nvSpPr>
        <p:spPr>
          <a:xfrm>
            <a:off x="1077925" y="1179250"/>
            <a:ext cx="69747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7" name="Google Shape;197;p27"/>
          <p:cNvSpPr txBox="1"/>
          <p:nvPr>
            <p:ph hasCustomPrompt="1" idx="2" type="title"/>
          </p:nvPr>
        </p:nvSpPr>
        <p:spPr>
          <a:xfrm>
            <a:off x="1077925" y="3458600"/>
            <a:ext cx="1403400" cy="84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8" name="Google Shape;198;p27"/>
          <p:cNvSpPr txBox="1"/>
          <p:nvPr>
            <p:ph idx="1" type="subTitle"/>
          </p:nvPr>
        </p:nvSpPr>
        <p:spPr>
          <a:xfrm>
            <a:off x="5289325" y="3659750"/>
            <a:ext cx="2763300" cy="64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199" name="Google Shape;199;p27"/>
          <p:cNvCxnSpPr/>
          <p:nvPr/>
        </p:nvCxnSpPr>
        <p:spPr>
          <a:xfrm>
            <a:off x="-7775" y="539500"/>
            <a:ext cx="9149400" cy="0"/>
          </a:xfrm>
          <a:prstGeom prst="straightConnector1">
            <a:avLst/>
          </a:prstGeom>
          <a:noFill/>
          <a:ln cap="flat" cmpd="sng" w="9525">
            <a:solidFill>
              <a:srgbClr val="08100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8"/>
          <p:cNvPicPr preferRelativeResize="0"/>
          <p:nvPr/>
        </p:nvPicPr>
        <p:blipFill rotWithShape="1">
          <a:blip r:embed="rId2">
            <a:alphaModFix amt="52000"/>
          </a:blip>
          <a:srcRect b="0" l="0" r="0" t="24902"/>
          <a:stretch/>
        </p:blipFill>
        <p:spPr>
          <a:xfrm>
            <a:off x="2" y="0"/>
            <a:ext cx="914400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/>
          <p:nvPr>
            <p:ph type="title"/>
          </p:nvPr>
        </p:nvSpPr>
        <p:spPr>
          <a:xfrm>
            <a:off x="713263" y="5400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3" name="Google Shape;203;p28"/>
          <p:cNvSpPr txBox="1"/>
          <p:nvPr>
            <p:ph idx="1" type="subTitle"/>
          </p:nvPr>
        </p:nvSpPr>
        <p:spPr>
          <a:xfrm>
            <a:off x="713225" y="177397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04" name="Google Shape;204;p28"/>
          <p:cNvSpPr txBox="1"/>
          <p:nvPr/>
        </p:nvSpPr>
        <p:spPr>
          <a:xfrm>
            <a:off x="713225" y="3869300"/>
            <a:ext cx="42738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b="1" sz="1200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205" name="Google Shape;205;p28"/>
          <p:cNvCxnSpPr/>
          <p:nvPr/>
        </p:nvCxnSpPr>
        <p:spPr>
          <a:xfrm>
            <a:off x="-7775" y="539500"/>
            <a:ext cx="9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9"/>
          <p:cNvPicPr preferRelativeResize="0"/>
          <p:nvPr/>
        </p:nvPicPr>
        <p:blipFill rotWithShape="1">
          <a:blip r:embed="rId2">
            <a:alphaModFix amt="52000"/>
          </a:blip>
          <a:srcRect b="0" l="0" r="0" t="24902"/>
          <a:stretch/>
        </p:blipFill>
        <p:spPr>
          <a:xfrm>
            <a:off x="2" y="0"/>
            <a:ext cx="914400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9"/>
          <p:cNvSpPr/>
          <p:nvPr/>
        </p:nvSpPr>
        <p:spPr>
          <a:xfrm>
            <a:off x="0" y="539500"/>
            <a:ext cx="2578800" cy="406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9" name="Google Shape;209;p29"/>
          <p:cNvCxnSpPr/>
          <p:nvPr/>
        </p:nvCxnSpPr>
        <p:spPr>
          <a:xfrm>
            <a:off x="-7775" y="539500"/>
            <a:ext cx="9149400" cy="0"/>
          </a:xfrm>
          <a:prstGeom prst="straightConnector1">
            <a:avLst/>
          </a:prstGeom>
          <a:noFill/>
          <a:ln cap="flat" cmpd="sng" w="9525">
            <a:solidFill>
              <a:srgbClr val="08100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9"/>
          <p:cNvCxnSpPr/>
          <p:nvPr/>
        </p:nvCxnSpPr>
        <p:spPr>
          <a:xfrm>
            <a:off x="-7775" y="4604000"/>
            <a:ext cx="9149400" cy="0"/>
          </a:xfrm>
          <a:prstGeom prst="straightConnector1">
            <a:avLst/>
          </a:prstGeom>
          <a:noFill/>
          <a:ln cap="flat" cmpd="sng" w="9525">
            <a:solidFill>
              <a:srgbClr val="08100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0"/>
          <p:cNvPicPr preferRelativeResize="0"/>
          <p:nvPr/>
        </p:nvPicPr>
        <p:blipFill rotWithShape="1">
          <a:blip r:embed="rId2">
            <a:alphaModFix amt="52000"/>
          </a:blip>
          <a:srcRect b="0" l="0" r="0" t="24902"/>
          <a:stretch/>
        </p:blipFill>
        <p:spPr>
          <a:xfrm>
            <a:off x="2" y="0"/>
            <a:ext cx="9144003" cy="5143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30"/>
          <p:cNvCxnSpPr/>
          <p:nvPr/>
        </p:nvCxnSpPr>
        <p:spPr>
          <a:xfrm>
            <a:off x="713225" y="-3975"/>
            <a:ext cx="0" cy="515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30"/>
          <p:cNvCxnSpPr/>
          <p:nvPr/>
        </p:nvCxnSpPr>
        <p:spPr>
          <a:xfrm>
            <a:off x="8430775" y="-3975"/>
            <a:ext cx="0" cy="515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30"/>
          <p:cNvSpPr/>
          <p:nvPr/>
        </p:nvSpPr>
        <p:spPr>
          <a:xfrm>
            <a:off x="0" y="4604000"/>
            <a:ext cx="9144000" cy="53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 amt="52000"/>
          </a:blip>
          <a:srcRect b="0" l="0" r="0" t="24902"/>
          <a:stretch/>
        </p:blipFill>
        <p:spPr>
          <a:xfrm>
            <a:off x="2" y="0"/>
            <a:ext cx="914400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720000" y="538544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20000" y="1017725"/>
            <a:ext cx="7704000" cy="3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>
            <a:off x="8430775" y="-125"/>
            <a:ext cx="713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" name="Google Shape;24;p4"/>
          <p:cNvCxnSpPr/>
          <p:nvPr/>
        </p:nvCxnSpPr>
        <p:spPr>
          <a:xfrm>
            <a:off x="8431825" y="-875"/>
            <a:ext cx="0" cy="513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 rotWithShape="1">
          <a:blip r:embed="rId2">
            <a:alphaModFix amt="52000"/>
          </a:blip>
          <a:srcRect b="0" l="0" r="0" t="24902"/>
          <a:stretch/>
        </p:blipFill>
        <p:spPr>
          <a:xfrm>
            <a:off x="2" y="0"/>
            <a:ext cx="914400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4192209" y="394799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720225" y="394799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4192200" y="1375600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720000" y="1375600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32" name="Google Shape;32;p5"/>
          <p:cNvCxnSpPr/>
          <p:nvPr/>
        </p:nvCxnSpPr>
        <p:spPr>
          <a:xfrm>
            <a:off x="713225" y="539500"/>
            <a:ext cx="771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" name="Google Shape;33;p5"/>
          <p:cNvCxnSpPr/>
          <p:nvPr/>
        </p:nvCxnSpPr>
        <p:spPr>
          <a:xfrm>
            <a:off x="713225" y="4604000"/>
            <a:ext cx="771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" name="Google Shape;34;p5"/>
          <p:cNvSpPr/>
          <p:nvPr/>
        </p:nvSpPr>
        <p:spPr>
          <a:xfrm>
            <a:off x="8430775" y="75"/>
            <a:ext cx="713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6"/>
          <p:cNvPicPr preferRelativeResize="0"/>
          <p:nvPr/>
        </p:nvPicPr>
        <p:blipFill rotWithShape="1">
          <a:blip r:embed="rId2">
            <a:alphaModFix amt="52000"/>
          </a:blip>
          <a:srcRect b="0" l="0" r="0" t="24902"/>
          <a:stretch/>
        </p:blipFill>
        <p:spPr>
          <a:xfrm>
            <a:off x="2" y="0"/>
            <a:ext cx="914400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/>
          <p:nvPr>
            <p:ph type="title"/>
          </p:nvPr>
        </p:nvSpPr>
        <p:spPr>
          <a:xfrm>
            <a:off x="720000" y="53948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713225" y="539500"/>
            <a:ext cx="771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" name="Google Shape;39;p6"/>
          <p:cNvCxnSpPr/>
          <p:nvPr/>
        </p:nvCxnSpPr>
        <p:spPr>
          <a:xfrm>
            <a:off x="713225" y="4604000"/>
            <a:ext cx="771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7"/>
          <p:cNvPicPr preferRelativeResize="0"/>
          <p:nvPr/>
        </p:nvPicPr>
        <p:blipFill rotWithShape="1">
          <a:blip r:embed="rId2">
            <a:alphaModFix amt="52000"/>
          </a:blip>
          <a:srcRect b="0" l="0" r="0" t="24902"/>
          <a:stretch/>
        </p:blipFill>
        <p:spPr>
          <a:xfrm>
            <a:off x="2" y="0"/>
            <a:ext cx="914400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/>
          <p:nvPr>
            <p:ph type="title"/>
          </p:nvPr>
        </p:nvSpPr>
        <p:spPr>
          <a:xfrm>
            <a:off x="4598275" y="539500"/>
            <a:ext cx="3832500" cy="10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4598275" y="2480900"/>
            <a:ext cx="3832500" cy="20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cxnSp>
        <p:nvCxnSpPr>
          <p:cNvPr id="44" name="Google Shape;44;p7"/>
          <p:cNvCxnSpPr/>
          <p:nvPr/>
        </p:nvCxnSpPr>
        <p:spPr>
          <a:xfrm>
            <a:off x="713225" y="539500"/>
            <a:ext cx="771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" name="Google Shape;45;p7"/>
          <p:cNvCxnSpPr/>
          <p:nvPr/>
        </p:nvCxnSpPr>
        <p:spPr>
          <a:xfrm>
            <a:off x="713225" y="4604000"/>
            <a:ext cx="771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8"/>
          <p:cNvPicPr preferRelativeResize="0"/>
          <p:nvPr/>
        </p:nvPicPr>
        <p:blipFill rotWithShape="1">
          <a:blip r:embed="rId2">
            <a:alphaModFix amt="52000"/>
          </a:blip>
          <a:srcRect b="0" l="0" r="0" t="24902"/>
          <a:stretch/>
        </p:blipFill>
        <p:spPr>
          <a:xfrm>
            <a:off x="2" y="0"/>
            <a:ext cx="914400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/>
          <p:nvPr>
            <p:ph type="title"/>
          </p:nvPr>
        </p:nvSpPr>
        <p:spPr>
          <a:xfrm>
            <a:off x="2059225" y="1423875"/>
            <a:ext cx="5025600" cy="15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>
            <a:off x="-7775" y="539500"/>
            <a:ext cx="9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9"/>
          <p:cNvPicPr preferRelativeResize="0"/>
          <p:nvPr/>
        </p:nvPicPr>
        <p:blipFill rotWithShape="1">
          <a:blip r:embed="rId2">
            <a:alphaModFix amt="52000"/>
          </a:blip>
          <a:srcRect b="0" l="0" r="0" t="24902"/>
          <a:stretch/>
        </p:blipFill>
        <p:spPr>
          <a:xfrm>
            <a:off x="2" y="0"/>
            <a:ext cx="914400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 txBox="1"/>
          <p:nvPr>
            <p:ph type="title"/>
          </p:nvPr>
        </p:nvSpPr>
        <p:spPr>
          <a:xfrm>
            <a:off x="713225" y="888700"/>
            <a:ext cx="3683400" cy="13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713225" y="3679200"/>
            <a:ext cx="3683400" cy="92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54" name="Google Shape;54;p9"/>
          <p:cNvSpPr/>
          <p:nvPr>
            <p:ph idx="2" type="pic"/>
          </p:nvPr>
        </p:nvSpPr>
        <p:spPr>
          <a:xfrm>
            <a:off x="5495624" y="825474"/>
            <a:ext cx="3207000" cy="389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55" name="Google Shape;55;p9"/>
          <p:cNvCxnSpPr/>
          <p:nvPr/>
        </p:nvCxnSpPr>
        <p:spPr>
          <a:xfrm>
            <a:off x="-7775" y="539500"/>
            <a:ext cx="9149400" cy="0"/>
          </a:xfrm>
          <a:prstGeom prst="straightConnector1">
            <a:avLst/>
          </a:prstGeom>
          <a:noFill/>
          <a:ln cap="flat" cmpd="sng" w="9525">
            <a:solidFill>
              <a:srgbClr val="08100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720000" y="403130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" name="Google Shape;58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4.xml"/><Relationship Id="rId4" Type="http://schemas.openxmlformats.org/officeDocument/2006/relationships/slide" Target="/ppt/slides/slide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.xml"/><Relationship Id="rId4" Type="http://schemas.openxmlformats.org/officeDocument/2006/relationships/slide" Target="/ppt/slides/slide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ctrTitle"/>
          </p:nvPr>
        </p:nvSpPr>
        <p:spPr>
          <a:xfrm>
            <a:off x="713225" y="678300"/>
            <a:ext cx="3955800" cy="28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Song </a:t>
            </a:r>
            <a:r>
              <a:rPr lang="en"/>
              <a:t>Recommender ANALYSIS</a:t>
            </a:r>
            <a:endParaRPr/>
          </a:p>
        </p:txBody>
      </p:sp>
      <p:sp>
        <p:nvSpPr>
          <p:cNvPr id="221" name="Google Shape;221;p31"/>
          <p:cNvSpPr txBox="1"/>
          <p:nvPr>
            <p:ph idx="1" type="subTitle"/>
          </p:nvPr>
        </p:nvSpPr>
        <p:spPr>
          <a:xfrm>
            <a:off x="713225" y="4190900"/>
            <a:ext cx="3955800" cy="41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</a:t>
            </a:r>
            <a:endParaRPr/>
          </a:p>
        </p:txBody>
      </p:sp>
      <p:sp>
        <p:nvSpPr>
          <p:cNvPr id="222" name="Google Shape;222;p31"/>
          <p:cNvSpPr/>
          <p:nvPr/>
        </p:nvSpPr>
        <p:spPr>
          <a:xfrm>
            <a:off x="4949775" y="2807625"/>
            <a:ext cx="4193100" cy="23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3" name="Google Shape;223;p31"/>
          <p:cNvCxnSpPr/>
          <p:nvPr/>
        </p:nvCxnSpPr>
        <p:spPr>
          <a:xfrm>
            <a:off x="4950950" y="548375"/>
            <a:ext cx="0" cy="458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31"/>
          <p:cNvCxnSpPr/>
          <p:nvPr/>
        </p:nvCxnSpPr>
        <p:spPr>
          <a:xfrm>
            <a:off x="4950975" y="2807675"/>
            <a:ext cx="419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31">
            <a:hlinkClick action="ppaction://hlinkshowjump?jump=nextslide"/>
          </p:cNvPr>
          <p:cNvSpPr/>
          <p:nvPr/>
        </p:nvSpPr>
        <p:spPr>
          <a:xfrm>
            <a:off x="6552945" y="1269680"/>
            <a:ext cx="986747" cy="807805"/>
          </a:xfrm>
          <a:custGeom>
            <a:rect b="b" l="l" r="r" t="t"/>
            <a:pathLst>
              <a:path extrusionOk="0" h="209276" w="255634">
                <a:moveTo>
                  <a:pt x="176800" y="0"/>
                </a:moveTo>
                <a:lnTo>
                  <a:pt x="176115" y="514"/>
                </a:lnTo>
                <a:lnTo>
                  <a:pt x="254433" y="104213"/>
                </a:lnTo>
                <a:lnTo>
                  <a:pt x="0" y="104213"/>
                </a:lnTo>
                <a:lnTo>
                  <a:pt x="0" y="105070"/>
                </a:lnTo>
                <a:lnTo>
                  <a:pt x="254433" y="105070"/>
                </a:lnTo>
                <a:lnTo>
                  <a:pt x="176115" y="208762"/>
                </a:lnTo>
                <a:lnTo>
                  <a:pt x="176800" y="209276"/>
                </a:lnTo>
                <a:lnTo>
                  <a:pt x="255633" y="104898"/>
                </a:lnTo>
                <a:lnTo>
                  <a:pt x="255633" y="104384"/>
                </a:lnTo>
                <a:lnTo>
                  <a:pt x="176800" y="0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31"/>
          <p:cNvGrpSpPr/>
          <p:nvPr/>
        </p:nvGrpSpPr>
        <p:grpSpPr>
          <a:xfrm>
            <a:off x="5553157" y="3497031"/>
            <a:ext cx="2988680" cy="1640333"/>
            <a:chOff x="6146925" y="3426425"/>
            <a:chExt cx="1789200" cy="982000"/>
          </a:xfrm>
        </p:grpSpPr>
        <p:cxnSp>
          <p:nvCxnSpPr>
            <p:cNvPr id="227" name="Google Shape;227;p31"/>
            <p:cNvCxnSpPr/>
            <p:nvPr/>
          </p:nvCxnSpPr>
          <p:spPr>
            <a:xfrm rot="10800000">
              <a:off x="7060900" y="3426425"/>
              <a:ext cx="0" cy="972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" name="Google Shape;228;p31"/>
            <p:cNvCxnSpPr/>
            <p:nvPr/>
          </p:nvCxnSpPr>
          <p:spPr>
            <a:xfrm>
              <a:off x="6146925" y="4408425"/>
              <a:ext cx="1789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" name="Google Shape;229;p31"/>
            <p:cNvCxnSpPr/>
            <p:nvPr/>
          </p:nvCxnSpPr>
          <p:spPr>
            <a:xfrm flipH="1" rot="10800000">
              <a:off x="7060900" y="3844625"/>
              <a:ext cx="826500" cy="554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31"/>
            <p:cNvCxnSpPr/>
            <p:nvPr/>
          </p:nvCxnSpPr>
          <p:spPr>
            <a:xfrm flipH="1" rot="10800000">
              <a:off x="7060900" y="3533225"/>
              <a:ext cx="427800" cy="865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" name="Google Shape;231;p31"/>
            <p:cNvCxnSpPr/>
            <p:nvPr/>
          </p:nvCxnSpPr>
          <p:spPr>
            <a:xfrm rot="10800000">
              <a:off x="6234400" y="3849275"/>
              <a:ext cx="826500" cy="554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31"/>
            <p:cNvCxnSpPr/>
            <p:nvPr/>
          </p:nvCxnSpPr>
          <p:spPr>
            <a:xfrm rot="10800000">
              <a:off x="6633100" y="3537875"/>
              <a:ext cx="427800" cy="865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0"/>
          <p:cNvSpPr txBox="1"/>
          <p:nvPr>
            <p:ph type="title"/>
          </p:nvPr>
        </p:nvSpPr>
        <p:spPr>
          <a:xfrm>
            <a:off x="4598275" y="539500"/>
            <a:ext cx="3832500" cy="10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</a:t>
            </a:r>
            <a:endParaRPr/>
          </a:p>
        </p:txBody>
      </p:sp>
      <p:cxnSp>
        <p:nvCxnSpPr>
          <p:cNvPr id="369" name="Google Shape;369;p40"/>
          <p:cNvCxnSpPr/>
          <p:nvPr/>
        </p:nvCxnSpPr>
        <p:spPr>
          <a:xfrm>
            <a:off x="4220225" y="548375"/>
            <a:ext cx="0" cy="407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0" name="Google Shape;370;p40"/>
          <p:cNvSpPr/>
          <p:nvPr/>
        </p:nvSpPr>
        <p:spPr>
          <a:xfrm flipH="1" rot="5400000">
            <a:off x="1280425" y="-186150"/>
            <a:ext cx="2016300" cy="376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1" name="Google Shape;37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00" y="740699"/>
            <a:ext cx="3687400" cy="1915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0"/>
          <p:cNvSpPr txBox="1"/>
          <p:nvPr>
            <p:ph idx="1" type="subTitle"/>
          </p:nvPr>
        </p:nvSpPr>
        <p:spPr>
          <a:xfrm>
            <a:off x="403975" y="2745350"/>
            <a:ext cx="3832500" cy="18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Strongest correlations are seen to be…</a:t>
            </a:r>
            <a:endParaRPr b="1"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1700"/>
              <a:t>Acousticness and Energy (-)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1700"/>
              <a:t>Loudness and A</a:t>
            </a:r>
            <a:r>
              <a:rPr lang="en" sz="1700"/>
              <a:t>cousticness</a:t>
            </a:r>
            <a:r>
              <a:rPr lang="en" sz="1700"/>
              <a:t>(-)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1700"/>
              <a:t>L</a:t>
            </a:r>
            <a:r>
              <a:rPr lang="en" sz="1700"/>
              <a:t>oudness and Energy (+)</a:t>
            </a:r>
            <a:endParaRPr sz="1700"/>
          </a:p>
        </p:txBody>
      </p:sp>
      <p:sp>
        <p:nvSpPr>
          <p:cNvPr id="373" name="Google Shape;373;p40"/>
          <p:cNvSpPr/>
          <p:nvPr/>
        </p:nvSpPr>
        <p:spPr>
          <a:xfrm>
            <a:off x="3854225" y="4157900"/>
            <a:ext cx="732000" cy="36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0"/>
          <p:cNvSpPr txBox="1"/>
          <p:nvPr>
            <p:ph idx="1" type="subTitle"/>
          </p:nvPr>
        </p:nvSpPr>
        <p:spPr>
          <a:xfrm>
            <a:off x="4598275" y="1371150"/>
            <a:ext cx="3832500" cy="253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This tells us…</a:t>
            </a:r>
            <a:endParaRPr b="1"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1700"/>
              <a:t>Increase energy of music tends to have less acousticness as well as loudness and acousticness (negative correlation)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1700"/>
              <a:t>The louder a song is the more energy it has (positive correlation)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1"/>
          <p:cNvSpPr/>
          <p:nvPr/>
        </p:nvSpPr>
        <p:spPr>
          <a:xfrm>
            <a:off x="713225" y="840075"/>
            <a:ext cx="7717500" cy="376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1"/>
          <p:cNvSpPr txBox="1"/>
          <p:nvPr>
            <p:ph type="title"/>
          </p:nvPr>
        </p:nvSpPr>
        <p:spPr>
          <a:xfrm>
            <a:off x="1077925" y="1179250"/>
            <a:ext cx="69747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/>
          </a:p>
        </p:txBody>
      </p:sp>
      <p:sp>
        <p:nvSpPr>
          <p:cNvPr id="381" name="Google Shape;381;p41"/>
          <p:cNvSpPr txBox="1"/>
          <p:nvPr>
            <p:ph idx="2" type="title"/>
          </p:nvPr>
        </p:nvSpPr>
        <p:spPr>
          <a:xfrm>
            <a:off x="1077925" y="3458600"/>
            <a:ext cx="1403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O4.</a:t>
            </a:r>
            <a:endParaRPr/>
          </a:p>
        </p:txBody>
      </p:sp>
      <p:sp>
        <p:nvSpPr>
          <p:cNvPr id="382" name="Google Shape;382;p41"/>
          <p:cNvSpPr txBox="1"/>
          <p:nvPr>
            <p:ph idx="1" type="subTitle"/>
          </p:nvPr>
        </p:nvSpPr>
        <p:spPr>
          <a:xfrm>
            <a:off x="5289325" y="3659750"/>
            <a:ext cx="2763300" cy="64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Comparison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Elbow Technique</a:t>
            </a:r>
            <a:endParaRPr/>
          </a:p>
        </p:txBody>
      </p:sp>
      <p:sp>
        <p:nvSpPr>
          <p:cNvPr id="388" name="Google Shape;388;p42"/>
          <p:cNvSpPr txBox="1"/>
          <p:nvPr>
            <p:ph idx="2" type="subTitle"/>
          </p:nvPr>
        </p:nvSpPr>
        <p:spPr>
          <a:xfrm>
            <a:off x="720000" y="1112200"/>
            <a:ext cx="3852000" cy="21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For optimizing the number of clusters, we looked at two techniques: </a:t>
            </a:r>
            <a:r>
              <a:rPr b="1" lang="en" sz="1300">
                <a:highlight>
                  <a:schemeClr val="dk2"/>
                </a:highlight>
              </a:rPr>
              <a:t>elbow technique</a:t>
            </a:r>
            <a:r>
              <a:rPr b="1" lang="en" sz="1300"/>
              <a:t> and </a:t>
            </a:r>
            <a:r>
              <a:rPr b="1" lang="en" sz="1300">
                <a:highlight>
                  <a:schemeClr val="dk2"/>
                </a:highlight>
              </a:rPr>
              <a:t>silhouette coefficient.</a:t>
            </a:r>
            <a:endParaRPr b="1" sz="1300"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2"/>
          <p:cNvSpPr/>
          <p:nvPr/>
        </p:nvSpPr>
        <p:spPr>
          <a:xfrm rot="5400000">
            <a:off x="4179875" y="934200"/>
            <a:ext cx="671400" cy="2183700"/>
          </a:xfrm>
          <a:prstGeom prst="bentUpArrow">
            <a:avLst>
              <a:gd fmla="val 25000" name="adj1"/>
              <a:gd fmla="val 26093" name="adj2"/>
              <a:gd fmla="val 25000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2"/>
          <p:cNvSpPr txBox="1"/>
          <p:nvPr>
            <p:ph idx="2" type="subTitle"/>
          </p:nvPr>
        </p:nvSpPr>
        <p:spPr>
          <a:xfrm>
            <a:off x="5607438" y="1112200"/>
            <a:ext cx="2723100" cy="21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For this method, we must make a chart to find the "elbow" (number of optimal clusters)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0788" y="2099275"/>
            <a:ext cx="2516385" cy="16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3750" y="2453799"/>
            <a:ext cx="4077950" cy="20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ilhouette Coefficient</a:t>
            </a:r>
            <a:endParaRPr/>
          </a:p>
        </p:txBody>
      </p:sp>
      <p:sp>
        <p:nvSpPr>
          <p:cNvPr id="398" name="Google Shape;398;p43"/>
          <p:cNvSpPr txBox="1"/>
          <p:nvPr>
            <p:ph idx="2" type="subTitle"/>
          </p:nvPr>
        </p:nvSpPr>
        <p:spPr>
          <a:xfrm>
            <a:off x="720000" y="1112200"/>
            <a:ext cx="3852000" cy="21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For optimizing the number of clusters, we looked at two techniques: </a:t>
            </a:r>
            <a:r>
              <a:rPr b="1" lang="en" sz="1300">
                <a:highlight>
                  <a:schemeClr val="dk2"/>
                </a:highlight>
              </a:rPr>
              <a:t>elbow technique</a:t>
            </a:r>
            <a:r>
              <a:rPr b="1" lang="en" sz="1300"/>
              <a:t> and </a:t>
            </a:r>
            <a:r>
              <a:rPr b="1" lang="en" sz="1300">
                <a:highlight>
                  <a:schemeClr val="dk2"/>
                </a:highlight>
              </a:rPr>
              <a:t>silhouette coefficient.</a:t>
            </a:r>
            <a:endParaRPr b="1" sz="1300"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3"/>
          <p:cNvSpPr/>
          <p:nvPr/>
        </p:nvSpPr>
        <p:spPr>
          <a:xfrm rot="5400000">
            <a:off x="3358025" y="112350"/>
            <a:ext cx="447300" cy="4051500"/>
          </a:xfrm>
          <a:prstGeom prst="bentUpArrow">
            <a:avLst>
              <a:gd fmla="val 25000" name="adj1"/>
              <a:gd fmla="val 26093" name="adj2"/>
              <a:gd fmla="val 25000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3"/>
          <p:cNvSpPr txBox="1"/>
          <p:nvPr>
            <p:ph idx="2" type="subTitle"/>
          </p:nvPr>
        </p:nvSpPr>
        <p:spPr>
          <a:xfrm>
            <a:off x="5607438" y="1112200"/>
            <a:ext cx="2723100" cy="21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Calculates silhouette scores (measure of how well separated the clusters are and how well each data point is assigned to a cluster).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Higher values on a scale of [-1, 1] indicate better clustering.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1" name="Google Shape;40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025" y="2444650"/>
            <a:ext cx="3525300" cy="20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3"/>
          <p:cNvSpPr txBox="1"/>
          <p:nvPr>
            <p:ph idx="2" type="subTitle"/>
          </p:nvPr>
        </p:nvSpPr>
        <p:spPr>
          <a:xfrm>
            <a:off x="5607450" y="3171588"/>
            <a:ext cx="27231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Downside!!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 sz="1300"/>
              <a:t>computationally expensive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CONSIDERATIONS</a:t>
            </a:r>
            <a:endParaRPr/>
          </a:p>
        </p:txBody>
      </p:sp>
      <p:sp>
        <p:nvSpPr>
          <p:cNvPr id="408" name="Google Shape;408;p44"/>
          <p:cNvSpPr txBox="1"/>
          <p:nvPr>
            <p:ph idx="3" type="subTitle"/>
          </p:nvPr>
        </p:nvSpPr>
        <p:spPr>
          <a:xfrm>
            <a:off x="720000" y="1251538"/>
            <a:ext cx="3852000" cy="125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lbert Sans"/>
                <a:ea typeface="Albert Sans"/>
                <a:cs typeface="Albert Sans"/>
                <a:sym typeface="Albert Sans"/>
              </a:rPr>
              <a:t>1.</a:t>
            </a:r>
            <a:r>
              <a:rPr lang="en" sz="1200">
                <a:latin typeface="Albert Sans"/>
                <a:ea typeface="Albert Sans"/>
                <a:cs typeface="Albert Sans"/>
                <a:sym typeface="Albert Sans"/>
              </a:rPr>
              <a:t> KMedians: </a:t>
            </a:r>
            <a:endParaRPr sz="1200"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lbert Sans"/>
              <a:buChar char="-"/>
            </a:pPr>
            <a:r>
              <a:rPr lang="en" sz="1200">
                <a:latin typeface="Albert Sans"/>
                <a:ea typeface="Albert Sans"/>
                <a:cs typeface="Albert Sans"/>
                <a:sym typeface="Albert Sans"/>
              </a:rPr>
              <a:t>Calculates the centroid of each cluster as the MEDIAN of the data points</a:t>
            </a:r>
            <a:endParaRPr sz="1200"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lbert Sans"/>
              <a:buChar char="-"/>
            </a:pPr>
            <a:r>
              <a:rPr lang="en" sz="1200">
                <a:latin typeface="Albert Sans"/>
                <a:ea typeface="Albert Sans"/>
                <a:cs typeface="Albert Sans"/>
                <a:sym typeface="Albert Sans"/>
              </a:rPr>
              <a:t>Thus, it is less sensitive to outliers in a data set, which in turns enables better performance.</a:t>
            </a:r>
            <a:endParaRPr/>
          </a:p>
        </p:txBody>
      </p:sp>
      <p:sp>
        <p:nvSpPr>
          <p:cNvPr id="409" name="Google Shape;409;p44"/>
          <p:cNvSpPr txBox="1"/>
          <p:nvPr>
            <p:ph idx="3" type="subTitle"/>
          </p:nvPr>
        </p:nvSpPr>
        <p:spPr>
          <a:xfrm>
            <a:off x="4572000" y="2466525"/>
            <a:ext cx="3852000" cy="197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lbert Sans"/>
                <a:ea typeface="Albert Sans"/>
                <a:cs typeface="Albert Sans"/>
                <a:sym typeface="Albert Sans"/>
              </a:rPr>
              <a:t>2. </a:t>
            </a:r>
            <a:r>
              <a:rPr lang="en" sz="1200">
                <a:latin typeface="Albert Sans"/>
                <a:ea typeface="Albert Sans"/>
                <a:cs typeface="Albert Sans"/>
                <a:sym typeface="Albert Sans"/>
              </a:rPr>
              <a:t>DBSCAN:</a:t>
            </a:r>
            <a:endParaRPr sz="1200"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lbert Sans"/>
              <a:buChar char="-"/>
            </a:pPr>
            <a:r>
              <a:rPr lang="en" sz="1200">
                <a:latin typeface="Albert Sans"/>
                <a:ea typeface="Albert Sans"/>
                <a:cs typeface="Albert Sans"/>
                <a:sym typeface="Albert Sans"/>
              </a:rPr>
              <a:t>Does not require specifying the # of clusters in advance</a:t>
            </a:r>
            <a:endParaRPr sz="1200"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lbert Sans"/>
              <a:buChar char="-"/>
            </a:pPr>
            <a:r>
              <a:rPr lang="en" sz="1200">
                <a:latin typeface="Albert Sans"/>
                <a:ea typeface="Albert Sans"/>
                <a:cs typeface="Albert Sans"/>
                <a:sym typeface="Albert Sans"/>
              </a:rPr>
              <a:t>Makes the process of clustering </a:t>
            </a:r>
            <a:r>
              <a:rPr lang="en" sz="1200">
                <a:latin typeface="Albert Sans"/>
                <a:ea typeface="Albert Sans"/>
                <a:cs typeface="Albert Sans"/>
                <a:sym typeface="Albert Sans"/>
              </a:rPr>
              <a:t>significantly</a:t>
            </a:r>
            <a:r>
              <a:rPr lang="en" sz="1200">
                <a:latin typeface="Albert Sans"/>
                <a:ea typeface="Albert Sans"/>
                <a:cs typeface="Albert Sans"/>
                <a:sym typeface="Albert Sans"/>
              </a:rPr>
              <a:t> more efficient and less subjective</a:t>
            </a:r>
            <a:endParaRPr sz="1200"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lbert Sans"/>
              <a:buChar char="-"/>
            </a:pPr>
            <a:r>
              <a:rPr lang="en" sz="1200">
                <a:latin typeface="Albert Sans"/>
                <a:ea typeface="Albert Sans"/>
                <a:cs typeface="Albert Sans"/>
                <a:sym typeface="Albert Sans"/>
              </a:rPr>
              <a:t>DBSCAN handles outliers as noise, which prevent the outlier issue present in KMeans.</a:t>
            </a:r>
            <a:endParaRPr/>
          </a:p>
        </p:txBody>
      </p:sp>
      <p:sp>
        <p:nvSpPr>
          <p:cNvPr id="410" name="Google Shape;410;p44"/>
          <p:cNvSpPr/>
          <p:nvPr/>
        </p:nvSpPr>
        <p:spPr>
          <a:xfrm rot="5400000">
            <a:off x="2629525" y="2093625"/>
            <a:ext cx="1188300" cy="2294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4"/>
          <p:cNvSpPr/>
          <p:nvPr/>
        </p:nvSpPr>
        <p:spPr>
          <a:xfrm flipH="1" rot="10800000">
            <a:off x="4891625" y="1734575"/>
            <a:ext cx="2004900" cy="1021800"/>
          </a:xfrm>
          <a:prstGeom prst="bentUpArrow">
            <a:avLst>
              <a:gd fmla="val 25000" name="adj1"/>
              <a:gd fmla="val 25000" name="adj2"/>
              <a:gd fmla="val 24709" name="adj3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5"/>
          <p:cNvSpPr/>
          <p:nvPr/>
        </p:nvSpPr>
        <p:spPr>
          <a:xfrm>
            <a:off x="713225" y="840075"/>
            <a:ext cx="7717500" cy="376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5"/>
          <p:cNvSpPr txBox="1"/>
          <p:nvPr>
            <p:ph type="title"/>
          </p:nvPr>
        </p:nvSpPr>
        <p:spPr>
          <a:xfrm>
            <a:off x="1077925" y="1179250"/>
            <a:ext cx="69747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/>
          </a:p>
        </p:txBody>
      </p:sp>
      <p:sp>
        <p:nvSpPr>
          <p:cNvPr id="418" name="Google Shape;418;p45"/>
          <p:cNvSpPr txBox="1"/>
          <p:nvPr>
            <p:ph idx="2" type="title"/>
          </p:nvPr>
        </p:nvSpPr>
        <p:spPr>
          <a:xfrm>
            <a:off x="1077925" y="3458600"/>
            <a:ext cx="1403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O5.</a:t>
            </a:r>
            <a:endParaRPr/>
          </a:p>
        </p:txBody>
      </p:sp>
      <p:sp>
        <p:nvSpPr>
          <p:cNvPr id="419" name="Google Shape;419;p45"/>
          <p:cNvSpPr txBox="1"/>
          <p:nvPr>
            <p:ph idx="1" type="subTitle"/>
          </p:nvPr>
        </p:nvSpPr>
        <p:spPr>
          <a:xfrm>
            <a:off x="5289325" y="3659750"/>
            <a:ext cx="2763300" cy="64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Feedback Incorporation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Popularity</a:t>
            </a:r>
            <a:endParaRPr/>
          </a:p>
        </p:txBody>
      </p:sp>
      <p:sp>
        <p:nvSpPr>
          <p:cNvPr id="425" name="Google Shape;425;p46"/>
          <p:cNvSpPr txBox="1"/>
          <p:nvPr>
            <p:ph idx="1" type="subTitle"/>
          </p:nvPr>
        </p:nvSpPr>
        <p:spPr>
          <a:xfrm>
            <a:off x="2064525" y="1610050"/>
            <a:ext cx="34383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add a feature that makes song suggestions based on the level of popularity of certain songs.</a:t>
            </a:r>
            <a:endParaRPr/>
          </a:p>
        </p:txBody>
      </p:sp>
      <p:grpSp>
        <p:nvGrpSpPr>
          <p:cNvPr id="426" name="Google Shape;426;p46"/>
          <p:cNvGrpSpPr/>
          <p:nvPr/>
        </p:nvGrpSpPr>
        <p:grpSpPr>
          <a:xfrm>
            <a:off x="1510342" y="3208435"/>
            <a:ext cx="415197" cy="252109"/>
            <a:chOff x="5394014" y="1323133"/>
            <a:chExt cx="415197" cy="252109"/>
          </a:xfrm>
        </p:grpSpPr>
        <p:sp>
          <p:nvSpPr>
            <p:cNvPr id="427" name="Google Shape;427;p46"/>
            <p:cNvSpPr/>
            <p:nvPr/>
          </p:nvSpPr>
          <p:spPr>
            <a:xfrm>
              <a:off x="5687733" y="1396327"/>
              <a:ext cx="24142" cy="56634"/>
            </a:xfrm>
            <a:custGeom>
              <a:rect b="b" l="l" r="r" t="t"/>
              <a:pathLst>
                <a:path extrusionOk="0" h="1621" w="691">
                  <a:moveTo>
                    <a:pt x="0" y="1"/>
                  </a:moveTo>
                  <a:lnTo>
                    <a:pt x="0" y="1620"/>
                  </a:lnTo>
                  <a:lnTo>
                    <a:pt x="691" y="1620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6"/>
            <p:cNvSpPr/>
            <p:nvPr/>
          </p:nvSpPr>
          <p:spPr>
            <a:xfrm>
              <a:off x="5394014" y="1323133"/>
              <a:ext cx="415197" cy="252109"/>
            </a:xfrm>
            <a:custGeom>
              <a:rect b="b" l="l" r="r" t="t"/>
              <a:pathLst>
                <a:path extrusionOk="0" h="7216" w="11884">
                  <a:moveTo>
                    <a:pt x="2811" y="2096"/>
                  </a:moveTo>
                  <a:lnTo>
                    <a:pt x="2811" y="3715"/>
                  </a:lnTo>
                  <a:lnTo>
                    <a:pt x="3501" y="3715"/>
                  </a:lnTo>
                  <a:lnTo>
                    <a:pt x="3501" y="2096"/>
                  </a:lnTo>
                  <a:close/>
                  <a:moveTo>
                    <a:pt x="5597" y="2096"/>
                  </a:moveTo>
                  <a:lnTo>
                    <a:pt x="5597" y="3715"/>
                  </a:lnTo>
                  <a:lnTo>
                    <a:pt x="6288" y="3715"/>
                  </a:lnTo>
                  <a:lnTo>
                    <a:pt x="6288" y="2096"/>
                  </a:lnTo>
                  <a:close/>
                  <a:moveTo>
                    <a:pt x="3858" y="1405"/>
                  </a:moveTo>
                  <a:cubicBezTo>
                    <a:pt x="4049" y="1405"/>
                    <a:pt x="4192" y="1548"/>
                    <a:pt x="4192" y="1739"/>
                  </a:cubicBezTo>
                  <a:lnTo>
                    <a:pt x="4192" y="4072"/>
                  </a:lnTo>
                  <a:cubicBezTo>
                    <a:pt x="4192" y="4263"/>
                    <a:pt x="4049" y="4406"/>
                    <a:pt x="3858" y="4406"/>
                  </a:cubicBezTo>
                  <a:lnTo>
                    <a:pt x="2453" y="4406"/>
                  </a:lnTo>
                  <a:cubicBezTo>
                    <a:pt x="2263" y="4406"/>
                    <a:pt x="2096" y="4263"/>
                    <a:pt x="2096" y="4072"/>
                  </a:cubicBezTo>
                  <a:lnTo>
                    <a:pt x="2096" y="1739"/>
                  </a:lnTo>
                  <a:cubicBezTo>
                    <a:pt x="2096" y="1548"/>
                    <a:pt x="2263" y="1405"/>
                    <a:pt x="2453" y="1405"/>
                  </a:cubicBezTo>
                  <a:close/>
                  <a:moveTo>
                    <a:pt x="6645" y="1405"/>
                  </a:moveTo>
                  <a:cubicBezTo>
                    <a:pt x="6835" y="1405"/>
                    <a:pt x="6978" y="1548"/>
                    <a:pt x="6978" y="1739"/>
                  </a:cubicBezTo>
                  <a:lnTo>
                    <a:pt x="6978" y="4072"/>
                  </a:lnTo>
                  <a:cubicBezTo>
                    <a:pt x="6978" y="4263"/>
                    <a:pt x="6835" y="4406"/>
                    <a:pt x="6645" y="4406"/>
                  </a:cubicBezTo>
                  <a:lnTo>
                    <a:pt x="5240" y="4406"/>
                  </a:lnTo>
                  <a:cubicBezTo>
                    <a:pt x="5049" y="4406"/>
                    <a:pt x="4883" y="4263"/>
                    <a:pt x="4883" y="4072"/>
                  </a:cubicBezTo>
                  <a:lnTo>
                    <a:pt x="4883" y="1739"/>
                  </a:lnTo>
                  <a:cubicBezTo>
                    <a:pt x="4883" y="1548"/>
                    <a:pt x="5049" y="1405"/>
                    <a:pt x="5240" y="1405"/>
                  </a:cubicBezTo>
                  <a:close/>
                  <a:moveTo>
                    <a:pt x="9431" y="1405"/>
                  </a:moveTo>
                  <a:cubicBezTo>
                    <a:pt x="9645" y="1405"/>
                    <a:pt x="9788" y="1548"/>
                    <a:pt x="9788" y="1739"/>
                  </a:cubicBezTo>
                  <a:lnTo>
                    <a:pt x="9788" y="4072"/>
                  </a:lnTo>
                  <a:cubicBezTo>
                    <a:pt x="9788" y="4263"/>
                    <a:pt x="9645" y="4406"/>
                    <a:pt x="9431" y="4406"/>
                  </a:cubicBezTo>
                  <a:lnTo>
                    <a:pt x="8050" y="4406"/>
                  </a:lnTo>
                  <a:cubicBezTo>
                    <a:pt x="7859" y="4406"/>
                    <a:pt x="7693" y="4263"/>
                    <a:pt x="7693" y="4072"/>
                  </a:cubicBezTo>
                  <a:lnTo>
                    <a:pt x="7693" y="1739"/>
                  </a:lnTo>
                  <a:cubicBezTo>
                    <a:pt x="7693" y="1548"/>
                    <a:pt x="7859" y="1405"/>
                    <a:pt x="8050" y="1405"/>
                  </a:cubicBezTo>
                  <a:close/>
                  <a:moveTo>
                    <a:pt x="334" y="0"/>
                  </a:moveTo>
                  <a:cubicBezTo>
                    <a:pt x="143" y="0"/>
                    <a:pt x="1" y="167"/>
                    <a:pt x="1" y="357"/>
                  </a:cubicBezTo>
                  <a:lnTo>
                    <a:pt x="1" y="2215"/>
                  </a:lnTo>
                  <a:cubicBezTo>
                    <a:pt x="1" y="2405"/>
                    <a:pt x="143" y="2548"/>
                    <a:pt x="334" y="2548"/>
                  </a:cubicBezTo>
                  <a:lnTo>
                    <a:pt x="715" y="2548"/>
                  </a:lnTo>
                  <a:lnTo>
                    <a:pt x="715" y="3239"/>
                  </a:lnTo>
                  <a:lnTo>
                    <a:pt x="334" y="3239"/>
                  </a:lnTo>
                  <a:cubicBezTo>
                    <a:pt x="143" y="3239"/>
                    <a:pt x="1" y="3382"/>
                    <a:pt x="1" y="3572"/>
                  </a:cubicBezTo>
                  <a:lnTo>
                    <a:pt x="1" y="6859"/>
                  </a:lnTo>
                  <a:cubicBezTo>
                    <a:pt x="1" y="7073"/>
                    <a:pt x="143" y="7216"/>
                    <a:pt x="334" y="7216"/>
                  </a:cubicBezTo>
                  <a:lnTo>
                    <a:pt x="1406" y="7216"/>
                  </a:lnTo>
                  <a:lnTo>
                    <a:pt x="1406" y="5739"/>
                  </a:lnTo>
                  <a:cubicBezTo>
                    <a:pt x="1406" y="5549"/>
                    <a:pt x="1548" y="5382"/>
                    <a:pt x="1715" y="5382"/>
                  </a:cubicBezTo>
                  <a:cubicBezTo>
                    <a:pt x="1729" y="5381"/>
                    <a:pt x="1743" y="5380"/>
                    <a:pt x="1756" y="5380"/>
                  </a:cubicBezTo>
                  <a:cubicBezTo>
                    <a:pt x="1950" y="5380"/>
                    <a:pt x="2096" y="5537"/>
                    <a:pt x="2096" y="5716"/>
                  </a:cubicBezTo>
                  <a:lnTo>
                    <a:pt x="2096" y="7216"/>
                  </a:lnTo>
                  <a:lnTo>
                    <a:pt x="2811" y="7216"/>
                  </a:lnTo>
                  <a:lnTo>
                    <a:pt x="2811" y="5739"/>
                  </a:lnTo>
                  <a:cubicBezTo>
                    <a:pt x="2811" y="5549"/>
                    <a:pt x="2930" y="5382"/>
                    <a:pt x="3120" y="5382"/>
                  </a:cubicBezTo>
                  <a:cubicBezTo>
                    <a:pt x="3132" y="5381"/>
                    <a:pt x="3145" y="5380"/>
                    <a:pt x="3157" y="5380"/>
                  </a:cubicBezTo>
                  <a:cubicBezTo>
                    <a:pt x="3334" y="5380"/>
                    <a:pt x="3501" y="5537"/>
                    <a:pt x="3501" y="5716"/>
                  </a:cubicBezTo>
                  <a:lnTo>
                    <a:pt x="3501" y="7216"/>
                  </a:lnTo>
                  <a:lnTo>
                    <a:pt x="4192" y="7216"/>
                  </a:lnTo>
                  <a:lnTo>
                    <a:pt x="4192" y="5739"/>
                  </a:lnTo>
                  <a:cubicBezTo>
                    <a:pt x="4192" y="5549"/>
                    <a:pt x="4335" y="5382"/>
                    <a:pt x="4501" y="5382"/>
                  </a:cubicBezTo>
                  <a:cubicBezTo>
                    <a:pt x="4515" y="5381"/>
                    <a:pt x="4529" y="5380"/>
                    <a:pt x="4542" y="5380"/>
                  </a:cubicBezTo>
                  <a:cubicBezTo>
                    <a:pt x="4737" y="5380"/>
                    <a:pt x="4883" y="5537"/>
                    <a:pt x="4883" y="5716"/>
                  </a:cubicBezTo>
                  <a:lnTo>
                    <a:pt x="4883" y="7216"/>
                  </a:lnTo>
                  <a:lnTo>
                    <a:pt x="5597" y="7216"/>
                  </a:lnTo>
                  <a:lnTo>
                    <a:pt x="5597" y="5739"/>
                  </a:lnTo>
                  <a:cubicBezTo>
                    <a:pt x="5597" y="5549"/>
                    <a:pt x="5716" y="5382"/>
                    <a:pt x="5907" y="5382"/>
                  </a:cubicBezTo>
                  <a:cubicBezTo>
                    <a:pt x="5920" y="5381"/>
                    <a:pt x="5934" y="5380"/>
                    <a:pt x="5947" y="5380"/>
                  </a:cubicBezTo>
                  <a:cubicBezTo>
                    <a:pt x="6142" y="5380"/>
                    <a:pt x="6288" y="5537"/>
                    <a:pt x="6288" y="5716"/>
                  </a:cubicBezTo>
                  <a:lnTo>
                    <a:pt x="6288" y="7216"/>
                  </a:lnTo>
                  <a:lnTo>
                    <a:pt x="6978" y="7216"/>
                  </a:lnTo>
                  <a:lnTo>
                    <a:pt x="6978" y="5739"/>
                  </a:lnTo>
                  <a:cubicBezTo>
                    <a:pt x="6978" y="5549"/>
                    <a:pt x="7121" y="5382"/>
                    <a:pt x="7288" y="5382"/>
                  </a:cubicBezTo>
                  <a:cubicBezTo>
                    <a:pt x="7302" y="5381"/>
                    <a:pt x="7315" y="5380"/>
                    <a:pt x="7329" y="5380"/>
                  </a:cubicBezTo>
                  <a:cubicBezTo>
                    <a:pt x="7523" y="5380"/>
                    <a:pt x="7669" y="5537"/>
                    <a:pt x="7669" y="5716"/>
                  </a:cubicBezTo>
                  <a:lnTo>
                    <a:pt x="7669" y="7216"/>
                  </a:lnTo>
                  <a:lnTo>
                    <a:pt x="8383" y="7216"/>
                  </a:lnTo>
                  <a:lnTo>
                    <a:pt x="8383" y="5739"/>
                  </a:lnTo>
                  <a:cubicBezTo>
                    <a:pt x="8383" y="5549"/>
                    <a:pt x="8502" y="5382"/>
                    <a:pt x="8693" y="5382"/>
                  </a:cubicBezTo>
                  <a:cubicBezTo>
                    <a:pt x="8705" y="5381"/>
                    <a:pt x="8717" y="5380"/>
                    <a:pt x="8730" y="5380"/>
                  </a:cubicBezTo>
                  <a:cubicBezTo>
                    <a:pt x="8907" y="5380"/>
                    <a:pt x="9074" y="5537"/>
                    <a:pt x="9074" y="5716"/>
                  </a:cubicBezTo>
                  <a:lnTo>
                    <a:pt x="9074" y="7216"/>
                  </a:lnTo>
                  <a:lnTo>
                    <a:pt x="9764" y="7216"/>
                  </a:lnTo>
                  <a:lnTo>
                    <a:pt x="9764" y="5739"/>
                  </a:lnTo>
                  <a:cubicBezTo>
                    <a:pt x="9764" y="5549"/>
                    <a:pt x="9907" y="5382"/>
                    <a:pt x="10074" y="5382"/>
                  </a:cubicBezTo>
                  <a:cubicBezTo>
                    <a:pt x="10088" y="5381"/>
                    <a:pt x="10101" y="5380"/>
                    <a:pt x="10115" y="5380"/>
                  </a:cubicBezTo>
                  <a:cubicBezTo>
                    <a:pt x="10309" y="5380"/>
                    <a:pt x="10455" y="5537"/>
                    <a:pt x="10455" y="5716"/>
                  </a:cubicBezTo>
                  <a:lnTo>
                    <a:pt x="10455" y="7216"/>
                  </a:lnTo>
                  <a:lnTo>
                    <a:pt x="11527" y="7216"/>
                  </a:lnTo>
                  <a:cubicBezTo>
                    <a:pt x="11717" y="7216"/>
                    <a:pt x="11884" y="7073"/>
                    <a:pt x="11884" y="6859"/>
                  </a:cubicBezTo>
                  <a:lnTo>
                    <a:pt x="11884" y="3572"/>
                  </a:lnTo>
                  <a:cubicBezTo>
                    <a:pt x="11884" y="3382"/>
                    <a:pt x="11717" y="3239"/>
                    <a:pt x="11527" y="3239"/>
                  </a:cubicBezTo>
                  <a:lnTo>
                    <a:pt x="11146" y="3239"/>
                  </a:lnTo>
                  <a:lnTo>
                    <a:pt x="11146" y="2548"/>
                  </a:lnTo>
                  <a:lnTo>
                    <a:pt x="11527" y="2548"/>
                  </a:lnTo>
                  <a:cubicBezTo>
                    <a:pt x="11717" y="2548"/>
                    <a:pt x="11884" y="2405"/>
                    <a:pt x="11884" y="2215"/>
                  </a:cubicBezTo>
                  <a:lnTo>
                    <a:pt x="11884" y="357"/>
                  </a:lnTo>
                  <a:cubicBezTo>
                    <a:pt x="11884" y="167"/>
                    <a:pt x="11717" y="0"/>
                    <a:pt x="11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46"/>
          <p:cNvGrpSpPr/>
          <p:nvPr/>
        </p:nvGrpSpPr>
        <p:grpSpPr>
          <a:xfrm>
            <a:off x="1509912" y="1610041"/>
            <a:ext cx="416071" cy="415197"/>
            <a:chOff x="4675140" y="1323133"/>
            <a:chExt cx="416071" cy="415197"/>
          </a:xfrm>
        </p:grpSpPr>
        <p:sp>
          <p:nvSpPr>
            <p:cNvPr id="430" name="Google Shape;430;p46"/>
            <p:cNvSpPr/>
            <p:nvPr/>
          </p:nvSpPr>
          <p:spPr>
            <a:xfrm>
              <a:off x="4910619" y="1323133"/>
              <a:ext cx="109843" cy="58276"/>
            </a:xfrm>
            <a:custGeom>
              <a:rect b="b" l="l" r="r" t="t"/>
              <a:pathLst>
                <a:path extrusionOk="0" h="1668" w="3144">
                  <a:moveTo>
                    <a:pt x="834" y="0"/>
                  </a:moveTo>
                  <a:cubicBezTo>
                    <a:pt x="691" y="0"/>
                    <a:pt x="572" y="72"/>
                    <a:pt x="524" y="214"/>
                  </a:cubicBezTo>
                  <a:lnTo>
                    <a:pt x="72" y="1167"/>
                  </a:lnTo>
                  <a:cubicBezTo>
                    <a:pt x="0" y="1358"/>
                    <a:pt x="96" y="1572"/>
                    <a:pt x="286" y="1643"/>
                  </a:cubicBezTo>
                  <a:cubicBezTo>
                    <a:pt x="324" y="1660"/>
                    <a:pt x="364" y="1667"/>
                    <a:pt x="403" y="1667"/>
                  </a:cubicBezTo>
                  <a:cubicBezTo>
                    <a:pt x="534" y="1667"/>
                    <a:pt x="660" y="1581"/>
                    <a:pt x="715" y="1453"/>
                  </a:cubicBezTo>
                  <a:lnTo>
                    <a:pt x="1048" y="691"/>
                  </a:lnTo>
                  <a:lnTo>
                    <a:pt x="2787" y="691"/>
                  </a:lnTo>
                  <a:cubicBezTo>
                    <a:pt x="2977" y="691"/>
                    <a:pt x="3144" y="548"/>
                    <a:pt x="3144" y="357"/>
                  </a:cubicBezTo>
                  <a:cubicBezTo>
                    <a:pt x="3144" y="167"/>
                    <a:pt x="2977" y="0"/>
                    <a:pt x="2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6"/>
            <p:cNvSpPr/>
            <p:nvPr/>
          </p:nvSpPr>
          <p:spPr>
            <a:xfrm>
              <a:off x="4675140" y="1680369"/>
              <a:ext cx="102367" cy="57961"/>
            </a:xfrm>
            <a:custGeom>
              <a:rect b="b" l="l" r="r" t="t"/>
              <a:pathLst>
                <a:path extrusionOk="0" h="1659" w="2930">
                  <a:moveTo>
                    <a:pt x="2540" y="1"/>
                  </a:moveTo>
                  <a:cubicBezTo>
                    <a:pt x="2405" y="1"/>
                    <a:pt x="2272" y="73"/>
                    <a:pt x="2216" y="206"/>
                  </a:cubicBezTo>
                  <a:lnTo>
                    <a:pt x="1882" y="968"/>
                  </a:lnTo>
                  <a:lnTo>
                    <a:pt x="382" y="968"/>
                  </a:lnTo>
                  <a:cubicBezTo>
                    <a:pt x="215" y="968"/>
                    <a:pt x="48" y="1087"/>
                    <a:pt x="25" y="1277"/>
                  </a:cubicBezTo>
                  <a:cubicBezTo>
                    <a:pt x="1" y="1492"/>
                    <a:pt x="168" y="1658"/>
                    <a:pt x="382" y="1658"/>
                  </a:cubicBezTo>
                  <a:lnTo>
                    <a:pt x="2097" y="1658"/>
                  </a:lnTo>
                  <a:cubicBezTo>
                    <a:pt x="2239" y="1658"/>
                    <a:pt x="2358" y="1587"/>
                    <a:pt x="2430" y="1444"/>
                  </a:cubicBezTo>
                  <a:lnTo>
                    <a:pt x="2859" y="492"/>
                  </a:lnTo>
                  <a:cubicBezTo>
                    <a:pt x="2930" y="301"/>
                    <a:pt x="2859" y="87"/>
                    <a:pt x="2644" y="15"/>
                  </a:cubicBezTo>
                  <a:cubicBezTo>
                    <a:pt x="2610" y="6"/>
                    <a:pt x="2575" y="1"/>
                    <a:pt x="25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6"/>
            <p:cNvSpPr/>
            <p:nvPr/>
          </p:nvSpPr>
          <p:spPr>
            <a:xfrm>
              <a:off x="4989647" y="1680369"/>
              <a:ext cx="101563" cy="57961"/>
            </a:xfrm>
            <a:custGeom>
              <a:rect b="b" l="l" r="r" t="t"/>
              <a:pathLst>
                <a:path extrusionOk="0" h="1659" w="2907">
                  <a:moveTo>
                    <a:pt x="412" y="1"/>
                  </a:moveTo>
                  <a:cubicBezTo>
                    <a:pt x="378" y="1"/>
                    <a:pt x="344" y="6"/>
                    <a:pt x="310" y="15"/>
                  </a:cubicBezTo>
                  <a:cubicBezTo>
                    <a:pt x="96" y="87"/>
                    <a:pt x="1" y="301"/>
                    <a:pt x="96" y="492"/>
                  </a:cubicBezTo>
                  <a:lnTo>
                    <a:pt x="525" y="1468"/>
                  </a:lnTo>
                  <a:cubicBezTo>
                    <a:pt x="572" y="1587"/>
                    <a:pt x="715" y="1658"/>
                    <a:pt x="834" y="1658"/>
                  </a:cubicBezTo>
                  <a:lnTo>
                    <a:pt x="2573" y="1658"/>
                  </a:lnTo>
                  <a:cubicBezTo>
                    <a:pt x="2763" y="1658"/>
                    <a:pt x="2906" y="1516"/>
                    <a:pt x="2906" y="1325"/>
                  </a:cubicBezTo>
                  <a:cubicBezTo>
                    <a:pt x="2906" y="1111"/>
                    <a:pt x="2763" y="968"/>
                    <a:pt x="2573" y="968"/>
                  </a:cubicBezTo>
                  <a:lnTo>
                    <a:pt x="1072" y="968"/>
                  </a:lnTo>
                  <a:lnTo>
                    <a:pt x="715" y="206"/>
                  </a:lnTo>
                  <a:cubicBezTo>
                    <a:pt x="658" y="73"/>
                    <a:pt x="541" y="1"/>
                    <a:pt x="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6"/>
            <p:cNvSpPr/>
            <p:nvPr/>
          </p:nvSpPr>
          <p:spPr>
            <a:xfrm>
              <a:off x="4833232" y="1491183"/>
              <a:ext cx="100725" cy="101528"/>
            </a:xfrm>
            <a:custGeom>
              <a:rect b="b" l="l" r="r" t="t"/>
              <a:pathLst>
                <a:path extrusionOk="0" h="2906" w="2883">
                  <a:moveTo>
                    <a:pt x="1453" y="1"/>
                  </a:moveTo>
                  <a:cubicBezTo>
                    <a:pt x="644" y="1"/>
                    <a:pt x="1" y="644"/>
                    <a:pt x="1" y="1453"/>
                  </a:cubicBezTo>
                  <a:cubicBezTo>
                    <a:pt x="1" y="2263"/>
                    <a:pt x="644" y="2906"/>
                    <a:pt x="1453" y="2906"/>
                  </a:cubicBezTo>
                  <a:cubicBezTo>
                    <a:pt x="2239" y="2906"/>
                    <a:pt x="2882" y="2263"/>
                    <a:pt x="2882" y="1453"/>
                  </a:cubicBezTo>
                  <a:cubicBezTo>
                    <a:pt x="2882" y="644"/>
                    <a:pt x="2239" y="1"/>
                    <a:pt x="1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6"/>
            <p:cNvSpPr/>
            <p:nvPr/>
          </p:nvSpPr>
          <p:spPr>
            <a:xfrm>
              <a:off x="4748369" y="1379697"/>
              <a:ext cx="270451" cy="296864"/>
            </a:xfrm>
            <a:custGeom>
              <a:rect b="b" l="l" r="r" t="t"/>
              <a:pathLst>
                <a:path extrusionOk="0" h="8497" w="7741">
                  <a:moveTo>
                    <a:pt x="4930" y="1644"/>
                  </a:moveTo>
                  <a:cubicBezTo>
                    <a:pt x="6192" y="2096"/>
                    <a:pt x="7026" y="3287"/>
                    <a:pt x="7026" y="4644"/>
                  </a:cubicBezTo>
                  <a:cubicBezTo>
                    <a:pt x="7026" y="5121"/>
                    <a:pt x="6931" y="5597"/>
                    <a:pt x="6716" y="6026"/>
                  </a:cubicBezTo>
                  <a:cubicBezTo>
                    <a:pt x="6585" y="5981"/>
                    <a:pt x="6454" y="5959"/>
                    <a:pt x="6326" y="5959"/>
                  </a:cubicBezTo>
                  <a:cubicBezTo>
                    <a:pt x="5707" y="5959"/>
                    <a:pt x="5168" y="6450"/>
                    <a:pt x="5168" y="7121"/>
                  </a:cubicBezTo>
                  <a:cubicBezTo>
                    <a:pt x="5168" y="7240"/>
                    <a:pt x="5192" y="7383"/>
                    <a:pt x="5240" y="7502"/>
                  </a:cubicBezTo>
                  <a:cubicBezTo>
                    <a:pt x="4811" y="7693"/>
                    <a:pt x="4335" y="7812"/>
                    <a:pt x="3858" y="7812"/>
                  </a:cubicBezTo>
                  <a:cubicBezTo>
                    <a:pt x="3382" y="7812"/>
                    <a:pt x="2930" y="7693"/>
                    <a:pt x="2501" y="7502"/>
                  </a:cubicBezTo>
                  <a:cubicBezTo>
                    <a:pt x="2549" y="7383"/>
                    <a:pt x="2549" y="7240"/>
                    <a:pt x="2549" y="7121"/>
                  </a:cubicBezTo>
                  <a:cubicBezTo>
                    <a:pt x="2549" y="6456"/>
                    <a:pt x="2018" y="5951"/>
                    <a:pt x="1419" y="5951"/>
                  </a:cubicBezTo>
                  <a:cubicBezTo>
                    <a:pt x="1289" y="5951"/>
                    <a:pt x="1156" y="5975"/>
                    <a:pt x="1025" y="6026"/>
                  </a:cubicBezTo>
                  <a:cubicBezTo>
                    <a:pt x="810" y="5597"/>
                    <a:pt x="691" y="5121"/>
                    <a:pt x="691" y="4644"/>
                  </a:cubicBezTo>
                  <a:cubicBezTo>
                    <a:pt x="691" y="3263"/>
                    <a:pt x="1548" y="2096"/>
                    <a:pt x="2811" y="1644"/>
                  </a:cubicBezTo>
                  <a:cubicBezTo>
                    <a:pt x="2977" y="2072"/>
                    <a:pt x="3406" y="2358"/>
                    <a:pt x="3882" y="2358"/>
                  </a:cubicBezTo>
                  <a:cubicBezTo>
                    <a:pt x="4359" y="2358"/>
                    <a:pt x="4763" y="2072"/>
                    <a:pt x="4930" y="1644"/>
                  </a:cubicBezTo>
                  <a:close/>
                  <a:moveTo>
                    <a:pt x="3882" y="1"/>
                  </a:moveTo>
                  <a:cubicBezTo>
                    <a:pt x="3335" y="1"/>
                    <a:pt x="2858" y="405"/>
                    <a:pt x="2739" y="929"/>
                  </a:cubicBezTo>
                  <a:cubicBezTo>
                    <a:pt x="2001" y="1144"/>
                    <a:pt x="1334" y="1596"/>
                    <a:pt x="858" y="2191"/>
                  </a:cubicBezTo>
                  <a:cubicBezTo>
                    <a:pt x="310" y="2882"/>
                    <a:pt x="1" y="3739"/>
                    <a:pt x="1" y="4620"/>
                  </a:cubicBezTo>
                  <a:cubicBezTo>
                    <a:pt x="1" y="5263"/>
                    <a:pt x="167" y="5883"/>
                    <a:pt x="453" y="6430"/>
                  </a:cubicBezTo>
                  <a:cubicBezTo>
                    <a:pt x="310" y="6621"/>
                    <a:pt x="239" y="6859"/>
                    <a:pt x="239" y="7097"/>
                  </a:cubicBezTo>
                  <a:cubicBezTo>
                    <a:pt x="239" y="7740"/>
                    <a:pt x="763" y="8264"/>
                    <a:pt x="1406" y="8264"/>
                  </a:cubicBezTo>
                  <a:cubicBezTo>
                    <a:pt x="1644" y="8264"/>
                    <a:pt x="1882" y="8193"/>
                    <a:pt x="2072" y="8050"/>
                  </a:cubicBezTo>
                  <a:cubicBezTo>
                    <a:pt x="2632" y="8347"/>
                    <a:pt x="3251" y="8496"/>
                    <a:pt x="3870" y="8496"/>
                  </a:cubicBezTo>
                  <a:cubicBezTo>
                    <a:pt x="4490" y="8496"/>
                    <a:pt x="5109" y="8347"/>
                    <a:pt x="5668" y="8050"/>
                  </a:cubicBezTo>
                  <a:cubicBezTo>
                    <a:pt x="5859" y="8193"/>
                    <a:pt x="6073" y="8264"/>
                    <a:pt x="6335" y="8264"/>
                  </a:cubicBezTo>
                  <a:cubicBezTo>
                    <a:pt x="6978" y="8264"/>
                    <a:pt x="7502" y="7740"/>
                    <a:pt x="7502" y="7097"/>
                  </a:cubicBezTo>
                  <a:cubicBezTo>
                    <a:pt x="7502" y="6859"/>
                    <a:pt x="7431" y="6621"/>
                    <a:pt x="7288" y="6430"/>
                  </a:cubicBezTo>
                  <a:cubicBezTo>
                    <a:pt x="7574" y="5883"/>
                    <a:pt x="7740" y="5263"/>
                    <a:pt x="7740" y="4620"/>
                  </a:cubicBezTo>
                  <a:cubicBezTo>
                    <a:pt x="7740" y="3739"/>
                    <a:pt x="7431" y="2882"/>
                    <a:pt x="6883" y="2215"/>
                  </a:cubicBezTo>
                  <a:cubicBezTo>
                    <a:pt x="6407" y="1596"/>
                    <a:pt x="5740" y="1144"/>
                    <a:pt x="5002" y="929"/>
                  </a:cubicBezTo>
                  <a:cubicBezTo>
                    <a:pt x="4906" y="405"/>
                    <a:pt x="4430" y="1"/>
                    <a:pt x="3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5" name="Google Shape;435;p46"/>
          <p:cNvSpPr/>
          <p:nvPr/>
        </p:nvSpPr>
        <p:spPr>
          <a:xfrm>
            <a:off x="8430775" y="-125"/>
            <a:ext cx="713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6" name="Google Shape;43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800" y="2690648"/>
            <a:ext cx="4264975" cy="341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7795" y="3188500"/>
            <a:ext cx="4264977" cy="10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2620" y="1208545"/>
            <a:ext cx="2488300" cy="272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7"/>
          <p:cNvSpPr/>
          <p:nvPr/>
        </p:nvSpPr>
        <p:spPr>
          <a:xfrm>
            <a:off x="713225" y="840075"/>
            <a:ext cx="7717500" cy="376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7"/>
          <p:cNvSpPr txBox="1"/>
          <p:nvPr>
            <p:ph type="title"/>
          </p:nvPr>
        </p:nvSpPr>
        <p:spPr>
          <a:xfrm>
            <a:off x="1077925" y="1179250"/>
            <a:ext cx="69747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/>
          </a:p>
        </p:txBody>
      </p:sp>
      <p:sp>
        <p:nvSpPr>
          <p:cNvPr id="445" name="Google Shape;445;p47"/>
          <p:cNvSpPr txBox="1"/>
          <p:nvPr>
            <p:ph idx="2" type="title"/>
          </p:nvPr>
        </p:nvSpPr>
        <p:spPr>
          <a:xfrm>
            <a:off x="1077925" y="3458600"/>
            <a:ext cx="1403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O6.</a:t>
            </a:r>
            <a:endParaRPr/>
          </a:p>
        </p:txBody>
      </p:sp>
      <p:sp>
        <p:nvSpPr>
          <p:cNvPr id="446" name="Google Shape;446;p47"/>
          <p:cNvSpPr txBox="1"/>
          <p:nvPr>
            <p:ph idx="1" type="subTitle"/>
          </p:nvPr>
        </p:nvSpPr>
        <p:spPr>
          <a:xfrm>
            <a:off x="5289325" y="3659750"/>
            <a:ext cx="2763300" cy="64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</a:t>
            </a:r>
            <a:r>
              <a:rPr lang="en"/>
              <a:t>Enhancements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Future Enhancements</a:t>
            </a:r>
            <a:endParaRPr/>
          </a:p>
        </p:txBody>
      </p:sp>
      <p:grpSp>
        <p:nvGrpSpPr>
          <p:cNvPr id="452" name="Google Shape;452;p48"/>
          <p:cNvGrpSpPr/>
          <p:nvPr/>
        </p:nvGrpSpPr>
        <p:grpSpPr>
          <a:xfrm>
            <a:off x="6834254" y="1523315"/>
            <a:ext cx="415197" cy="416036"/>
            <a:chOff x="2637550" y="1936321"/>
            <a:chExt cx="415197" cy="416036"/>
          </a:xfrm>
        </p:grpSpPr>
        <p:sp>
          <p:nvSpPr>
            <p:cNvPr id="453" name="Google Shape;453;p48"/>
            <p:cNvSpPr/>
            <p:nvPr/>
          </p:nvSpPr>
          <p:spPr>
            <a:xfrm>
              <a:off x="2637550" y="1936321"/>
              <a:ext cx="123155" cy="24980"/>
            </a:xfrm>
            <a:custGeom>
              <a:rect b="b" l="l" r="r" t="t"/>
              <a:pathLst>
                <a:path extrusionOk="0" h="715" w="3525">
                  <a:moveTo>
                    <a:pt x="357" y="0"/>
                  </a:moveTo>
                  <a:cubicBezTo>
                    <a:pt x="167" y="0"/>
                    <a:pt x="0" y="167"/>
                    <a:pt x="0" y="358"/>
                  </a:cubicBezTo>
                  <a:lnTo>
                    <a:pt x="0" y="715"/>
                  </a:lnTo>
                  <a:lnTo>
                    <a:pt x="3525" y="715"/>
                  </a:lnTo>
                  <a:cubicBezTo>
                    <a:pt x="3191" y="262"/>
                    <a:pt x="3310" y="405"/>
                    <a:pt x="3120" y="143"/>
                  </a:cubicBezTo>
                  <a:cubicBezTo>
                    <a:pt x="3048" y="72"/>
                    <a:pt x="2953" y="0"/>
                    <a:pt x="28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8"/>
            <p:cNvSpPr/>
            <p:nvPr/>
          </p:nvSpPr>
          <p:spPr>
            <a:xfrm>
              <a:off x="2825584" y="2155973"/>
              <a:ext cx="122316" cy="24142"/>
            </a:xfrm>
            <a:custGeom>
              <a:rect b="b" l="l" r="r" t="t"/>
              <a:pathLst>
                <a:path extrusionOk="0" h="691" w="3501">
                  <a:moveTo>
                    <a:pt x="334" y="0"/>
                  </a:moveTo>
                  <a:cubicBezTo>
                    <a:pt x="143" y="0"/>
                    <a:pt x="0" y="143"/>
                    <a:pt x="0" y="334"/>
                  </a:cubicBezTo>
                  <a:lnTo>
                    <a:pt x="0" y="691"/>
                  </a:lnTo>
                  <a:lnTo>
                    <a:pt x="3501" y="691"/>
                  </a:lnTo>
                  <a:cubicBezTo>
                    <a:pt x="3191" y="238"/>
                    <a:pt x="3287" y="381"/>
                    <a:pt x="3096" y="143"/>
                  </a:cubicBezTo>
                  <a:cubicBezTo>
                    <a:pt x="3025" y="48"/>
                    <a:pt x="2929" y="0"/>
                    <a:pt x="28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8"/>
            <p:cNvSpPr/>
            <p:nvPr/>
          </p:nvSpPr>
          <p:spPr>
            <a:xfrm>
              <a:off x="2637550" y="1985408"/>
              <a:ext cx="415197" cy="366949"/>
            </a:xfrm>
            <a:custGeom>
              <a:rect b="b" l="l" r="r" t="t"/>
              <a:pathLst>
                <a:path extrusionOk="0" h="10503" w="11884">
                  <a:moveTo>
                    <a:pt x="2572" y="1763"/>
                  </a:moveTo>
                  <a:cubicBezTo>
                    <a:pt x="2763" y="1763"/>
                    <a:pt x="2929" y="1906"/>
                    <a:pt x="2929" y="2096"/>
                  </a:cubicBezTo>
                  <a:cubicBezTo>
                    <a:pt x="2929" y="2287"/>
                    <a:pt x="2763" y="2453"/>
                    <a:pt x="2572" y="2453"/>
                  </a:cubicBezTo>
                  <a:cubicBezTo>
                    <a:pt x="2382" y="2453"/>
                    <a:pt x="2215" y="2287"/>
                    <a:pt x="2215" y="2096"/>
                  </a:cubicBezTo>
                  <a:cubicBezTo>
                    <a:pt x="2215" y="1906"/>
                    <a:pt x="2382" y="1763"/>
                    <a:pt x="2572" y="1763"/>
                  </a:cubicBezTo>
                  <a:close/>
                  <a:moveTo>
                    <a:pt x="3953" y="1763"/>
                  </a:moveTo>
                  <a:cubicBezTo>
                    <a:pt x="4168" y="1763"/>
                    <a:pt x="4311" y="1906"/>
                    <a:pt x="4311" y="2096"/>
                  </a:cubicBezTo>
                  <a:cubicBezTo>
                    <a:pt x="4311" y="2287"/>
                    <a:pt x="4168" y="2453"/>
                    <a:pt x="3953" y="2453"/>
                  </a:cubicBezTo>
                  <a:cubicBezTo>
                    <a:pt x="3763" y="2453"/>
                    <a:pt x="3620" y="2287"/>
                    <a:pt x="3620" y="2096"/>
                  </a:cubicBezTo>
                  <a:cubicBezTo>
                    <a:pt x="3620" y="1906"/>
                    <a:pt x="3763" y="1763"/>
                    <a:pt x="3953" y="1763"/>
                  </a:cubicBezTo>
                  <a:close/>
                  <a:moveTo>
                    <a:pt x="10359" y="2453"/>
                  </a:moveTo>
                  <a:lnTo>
                    <a:pt x="10359" y="6264"/>
                  </a:lnTo>
                  <a:lnTo>
                    <a:pt x="5382" y="6264"/>
                  </a:lnTo>
                  <a:lnTo>
                    <a:pt x="5382" y="8026"/>
                  </a:lnTo>
                  <a:lnTo>
                    <a:pt x="2929" y="8026"/>
                  </a:lnTo>
                  <a:lnTo>
                    <a:pt x="2929" y="4215"/>
                  </a:lnTo>
                  <a:lnTo>
                    <a:pt x="6192" y="4215"/>
                  </a:lnTo>
                  <a:cubicBezTo>
                    <a:pt x="6382" y="4215"/>
                    <a:pt x="6525" y="4073"/>
                    <a:pt x="6525" y="3882"/>
                  </a:cubicBezTo>
                  <a:lnTo>
                    <a:pt x="6525" y="2453"/>
                  </a:lnTo>
                  <a:close/>
                  <a:moveTo>
                    <a:pt x="7930" y="8026"/>
                  </a:moveTo>
                  <a:cubicBezTo>
                    <a:pt x="8121" y="8026"/>
                    <a:pt x="8288" y="8169"/>
                    <a:pt x="8288" y="8359"/>
                  </a:cubicBezTo>
                  <a:cubicBezTo>
                    <a:pt x="8288" y="8574"/>
                    <a:pt x="8121" y="8716"/>
                    <a:pt x="7930" y="8716"/>
                  </a:cubicBezTo>
                  <a:cubicBezTo>
                    <a:pt x="7740" y="8716"/>
                    <a:pt x="7573" y="8574"/>
                    <a:pt x="7573" y="8359"/>
                  </a:cubicBezTo>
                  <a:cubicBezTo>
                    <a:pt x="7573" y="8169"/>
                    <a:pt x="7740" y="8026"/>
                    <a:pt x="7930" y="8026"/>
                  </a:cubicBezTo>
                  <a:close/>
                  <a:moveTo>
                    <a:pt x="9335" y="8026"/>
                  </a:moveTo>
                  <a:cubicBezTo>
                    <a:pt x="9526" y="8026"/>
                    <a:pt x="9669" y="8169"/>
                    <a:pt x="9669" y="8359"/>
                  </a:cubicBezTo>
                  <a:cubicBezTo>
                    <a:pt x="9669" y="8574"/>
                    <a:pt x="9526" y="8716"/>
                    <a:pt x="9335" y="8716"/>
                  </a:cubicBezTo>
                  <a:cubicBezTo>
                    <a:pt x="9121" y="8716"/>
                    <a:pt x="8978" y="8574"/>
                    <a:pt x="8978" y="8359"/>
                  </a:cubicBezTo>
                  <a:cubicBezTo>
                    <a:pt x="8978" y="8169"/>
                    <a:pt x="9121" y="8026"/>
                    <a:pt x="9335" y="8026"/>
                  </a:cubicBezTo>
                  <a:close/>
                  <a:moveTo>
                    <a:pt x="0" y="0"/>
                  </a:moveTo>
                  <a:lnTo>
                    <a:pt x="0" y="3882"/>
                  </a:lnTo>
                  <a:cubicBezTo>
                    <a:pt x="0" y="4073"/>
                    <a:pt x="167" y="4215"/>
                    <a:pt x="357" y="4215"/>
                  </a:cubicBezTo>
                  <a:lnTo>
                    <a:pt x="2215" y="4215"/>
                  </a:lnTo>
                  <a:lnTo>
                    <a:pt x="2215" y="8383"/>
                  </a:lnTo>
                  <a:cubicBezTo>
                    <a:pt x="2215" y="8574"/>
                    <a:pt x="2358" y="8716"/>
                    <a:pt x="2572" y="8716"/>
                  </a:cubicBezTo>
                  <a:lnTo>
                    <a:pt x="5358" y="8716"/>
                  </a:lnTo>
                  <a:lnTo>
                    <a:pt x="5358" y="10145"/>
                  </a:lnTo>
                  <a:cubicBezTo>
                    <a:pt x="5358" y="10336"/>
                    <a:pt x="5525" y="10502"/>
                    <a:pt x="5716" y="10502"/>
                  </a:cubicBezTo>
                  <a:lnTo>
                    <a:pt x="11550" y="10502"/>
                  </a:lnTo>
                  <a:cubicBezTo>
                    <a:pt x="11741" y="10502"/>
                    <a:pt x="11884" y="10336"/>
                    <a:pt x="11884" y="10145"/>
                  </a:cubicBezTo>
                  <a:lnTo>
                    <a:pt x="11884" y="6621"/>
                  </a:lnTo>
                  <a:cubicBezTo>
                    <a:pt x="11884" y="6430"/>
                    <a:pt x="11741" y="6264"/>
                    <a:pt x="11550" y="6264"/>
                  </a:cubicBezTo>
                  <a:lnTo>
                    <a:pt x="11050" y="6264"/>
                  </a:lnTo>
                  <a:lnTo>
                    <a:pt x="11050" y="2120"/>
                  </a:lnTo>
                  <a:cubicBezTo>
                    <a:pt x="11050" y="1929"/>
                    <a:pt x="10907" y="1763"/>
                    <a:pt x="10717" y="1763"/>
                  </a:cubicBezTo>
                  <a:lnTo>
                    <a:pt x="6525" y="1763"/>
                  </a:lnTo>
                  <a:lnTo>
                    <a:pt x="6525" y="358"/>
                  </a:lnTo>
                  <a:cubicBezTo>
                    <a:pt x="6525" y="143"/>
                    <a:pt x="6382" y="0"/>
                    <a:pt x="6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Google Shape;456;p48"/>
          <p:cNvGrpSpPr/>
          <p:nvPr/>
        </p:nvGrpSpPr>
        <p:grpSpPr>
          <a:xfrm>
            <a:off x="4363977" y="1523747"/>
            <a:ext cx="416036" cy="415197"/>
            <a:chOff x="1971921" y="1937160"/>
            <a:chExt cx="416036" cy="415197"/>
          </a:xfrm>
        </p:grpSpPr>
        <p:sp>
          <p:nvSpPr>
            <p:cNvPr id="457" name="Google Shape;457;p48"/>
            <p:cNvSpPr/>
            <p:nvPr/>
          </p:nvSpPr>
          <p:spPr>
            <a:xfrm>
              <a:off x="2236502" y="1985408"/>
              <a:ext cx="68268" cy="24142"/>
            </a:xfrm>
            <a:custGeom>
              <a:rect b="b" l="l" r="r" t="t"/>
              <a:pathLst>
                <a:path extrusionOk="0" h="691" w="1954">
                  <a:moveTo>
                    <a:pt x="382" y="0"/>
                  </a:moveTo>
                  <a:cubicBezTo>
                    <a:pt x="191" y="0"/>
                    <a:pt x="48" y="143"/>
                    <a:pt x="24" y="310"/>
                  </a:cubicBezTo>
                  <a:cubicBezTo>
                    <a:pt x="1" y="524"/>
                    <a:pt x="167" y="691"/>
                    <a:pt x="382" y="691"/>
                  </a:cubicBezTo>
                  <a:lnTo>
                    <a:pt x="1572" y="691"/>
                  </a:lnTo>
                  <a:cubicBezTo>
                    <a:pt x="1787" y="691"/>
                    <a:pt x="1953" y="524"/>
                    <a:pt x="1930" y="310"/>
                  </a:cubicBezTo>
                  <a:cubicBezTo>
                    <a:pt x="1906" y="143"/>
                    <a:pt x="1739" y="0"/>
                    <a:pt x="1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8"/>
            <p:cNvSpPr/>
            <p:nvPr/>
          </p:nvSpPr>
          <p:spPr>
            <a:xfrm>
              <a:off x="2319724" y="2149300"/>
              <a:ext cx="68233" cy="24177"/>
            </a:xfrm>
            <a:custGeom>
              <a:rect b="b" l="l" r="r" t="t"/>
              <a:pathLst>
                <a:path extrusionOk="0" h="692" w="1953">
                  <a:moveTo>
                    <a:pt x="381" y="1"/>
                  </a:moveTo>
                  <a:cubicBezTo>
                    <a:pt x="214" y="1"/>
                    <a:pt x="48" y="120"/>
                    <a:pt x="24" y="310"/>
                  </a:cubicBezTo>
                  <a:cubicBezTo>
                    <a:pt x="0" y="525"/>
                    <a:pt x="167" y="691"/>
                    <a:pt x="381" y="691"/>
                  </a:cubicBezTo>
                  <a:lnTo>
                    <a:pt x="1572" y="691"/>
                  </a:lnTo>
                  <a:cubicBezTo>
                    <a:pt x="1762" y="691"/>
                    <a:pt x="1905" y="572"/>
                    <a:pt x="1929" y="382"/>
                  </a:cubicBezTo>
                  <a:cubicBezTo>
                    <a:pt x="1953" y="167"/>
                    <a:pt x="1786" y="1"/>
                    <a:pt x="15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8"/>
            <p:cNvSpPr/>
            <p:nvPr/>
          </p:nvSpPr>
          <p:spPr>
            <a:xfrm>
              <a:off x="2254810" y="2279093"/>
              <a:ext cx="68268" cy="24177"/>
            </a:xfrm>
            <a:custGeom>
              <a:rect b="b" l="l" r="r" t="t"/>
              <a:pathLst>
                <a:path extrusionOk="0" h="692" w="1954">
                  <a:moveTo>
                    <a:pt x="382" y="1"/>
                  </a:moveTo>
                  <a:cubicBezTo>
                    <a:pt x="191" y="1"/>
                    <a:pt x="48" y="120"/>
                    <a:pt x="24" y="310"/>
                  </a:cubicBezTo>
                  <a:cubicBezTo>
                    <a:pt x="0" y="525"/>
                    <a:pt x="167" y="691"/>
                    <a:pt x="358" y="691"/>
                  </a:cubicBezTo>
                  <a:lnTo>
                    <a:pt x="1572" y="691"/>
                  </a:lnTo>
                  <a:cubicBezTo>
                    <a:pt x="1739" y="691"/>
                    <a:pt x="1906" y="572"/>
                    <a:pt x="1929" y="382"/>
                  </a:cubicBezTo>
                  <a:cubicBezTo>
                    <a:pt x="1953" y="168"/>
                    <a:pt x="1787" y="1"/>
                    <a:pt x="1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8"/>
            <p:cNvSpPr/>
            <p:nvPr/>
          </p:nvSpPr>
          <p:spPr>
            <a:xfrm>
              <a:off x="2141647" y="2174281"/>
              <a:ext cx="181430" cy="178076"/>
            </a:xfrm>
            <a:custGeom>
              <a:rect b="b" l="l" r="r" t="t"/>
              <a:pathLst>
                <a:path extrusionOk="0" h="5097" w="5193">
                  <a:moveTo>
                    <a:pt x="1" y="0"/>
                  </a:moveTo>
                  <a:lnTo>
                    <a:pt x="1" y="3644"/>
                  </a:lnTo>
                  <a:cubicBezTo>
                    <a:pt x="215" y="3620"/>
                    <a:pt x="406" y="3596"/>
                    <a:pt x="596" y="3549"/>
                  </a:cubicBezTo>
                  <a:lnTo>
                    <a:pt x="2025" y="4977"/>
                  </a:lnTo>
                  <a:cubicBezTo>
                    <a:pt x="2096" y="5049"/>
                    <a:pt x="2192" y="5096"/>
                    <a:pt x="2287" y="5096"/>
                  </a:cubicBezTo>
                  <a:lnTo>
                    <a:pt x="4811" y="5096"/>
                  </a:lnTo>
                  <a:cubicBezTo>
                    <a:pt x="4978" y="5096"/>
                    <a:pt x="5145" y="4954"/>
                    <a:pt x="5168" y="4763"/>
                  </a:cubicBezTo>
                  <a:cubicBezTo>
                    <a:pt x="5192" y="4573"/>
                    <a:pt x="5026" y="4382"/>
                    <a:pt x="4811" y="4382"/>
                  </a:cubicBezTo>
                  <a:lnTo>
                    <a:pt x="2430" y="4382"/>
                  </a:lnTo>
                  <a:lnTo>
                    <a:pt x="1358" y="3310"/>
                  </a:lnTo>
                  <a:cubicBezTo>
                    <a:pt x="1811" y="3144"/>
                    <a:pt x="2215" y="2882"/>
                    <a:pt x="2573" y="257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8"/>
            <p:cNvSpPr/>
            <p:nvPr/>
          </p:nvSpPr>
          <p:spPr>
            <a:xfrm>
              <a:off x="2026842" y="1987050"/>
              <a:ext cx="90733" cy="128186"/>
            </a:xfrm>
            <a:custGeom>
              <a:rect b="b" l="l" r="r" t="t"/>
              <a:pathLst>
                <a:path extrusionOk="0" h="3669" w="2597">
                  <a:moveTo>
                    <a:pt x="2596" y="1"/>
                  </a:moveTo>
                  <a:cubicBezTo>
                    <a:pt x="1596" y="72"/>
                    <a:pt x="715" y="477"/>
                    <a:pt x="0" y="1073"/>
                  </a:cubicBezTo>
                  <a:lnTo>
                    <a:pt x="2596" y="3668"/>
                  </a:lnTo>
                  <a:lnTo>
                    <a:pt x="25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8"/>
            <p:cNvSpPr/>
            <p:nvPr/>
          </p:nvSpPr>
          <p:spPr>
            <a:xfrm>
              <a:off x="1971921" y="2041972"/>
              <a:ext cx="145654" cy="258782"/>
            </a:xfrm>
            <a:custGeom>
              <a:rect b="b" l="l" r="r" t="t"/>
              <a:pathLst>
                <a:path extrusionOk="0" h="7407" w="4169">
                  <a:moveTo>
                    <a:pt x="1096" y="1"/>
                  </a:moveTo>
                  <a:cubicBezTo>
                    <a:pt x="405" y="787"/>
                    <a:pt x="1" y="1811"/>
                    <a:pt x="1" y="2930"/>
                  </a:cubicBezTo>
                  <a:cubicBezTo>
                    <a:pt x="1" y="5288"/>
                    <a:pt x="1834" y="7240"/>
                    <a:pt x="4168" y="7407"/>
                  </a:cubicBezTo>
                  <a:lnTo>
                    <a:pt x="4168" y="3073"/>
                  </a:lnTo>
                  <a:lnTo>
                    <a:pt x="10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8"/>
            <p:cNvSpPr/>
            <p:nvPr/>
          </p:nvSpPr>
          <p:spPr>
            <a:xfrm>
              <a:off x="2141647" y="1937160"/>
              <a:ext cx="163123" cy="178076"/>
            </a:xfrm>
            <a:custGeom>
              <a:rect b="b" l="l" r="r" t="t"/>
              <a:pathLst>
                <a:path extrusionOk="0" h="5097" w="4669">
                  <a:moveTo>
                    <a:pt x="2168" y="0"/>
                  </a:moveTo>
                  <a:cubicBezTo>
                    <a:pt x="2073" y="0"/>
                    <a:pt x="1977" y="24"/>
                    <a:pt x="1930" y="95"/>
                  </a:cubicBezTo>
                  <a:lnTo>
                    <a:pt x="501" y="1524"/>
                  </a:lnTo>
                  <a:cubicBezTo>
                    <a:pt x="334" y="1477"/>
                    <a:pt x="167" y="1453"/>
                    <a:pt x="1" y="1453"/>
                  </a:cubicBezTo>
                  <a:lnTo>
                    <a:pt x="1" y="5096"/>
                  </a:lnTo>
                  <a:lnTo>
                    <a:pt x="2573" y="2524"/>
                  </a:lnTo>
                  <a:cubicBezTo>
                    <a:pt x="2192" y="2191"/>
                    <a:pt x="1739" y="1929"/>
                    <a:pt x="1263" y="1739"/>
                  </a:cubicBezTo>
                  <a:lnTo>
                    <a:pt x="2311" y="691"/>
                  </a:lnTo>
                  <a:lnTo>
                    <a:pt x="4287" y="691"/>
                  </a:lnTo>
                  <a:cubicBezTo>
                    <a:pt x="4454" y="691"/>
                    <a:pt x="4621" y="548"/>
                    <a:pt x="4645" y="381"/>
                  </a:cubicBezTo>
                  <a:cubicBezTo>
                    <a:pt x="4668" y="167"/>
                    <a:pt x="4502" y="0"/>
                    <a:pt x="4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8"/>
            <p:cNvSpPr/>
            <p:nvPr/>
          </p:nvSpPr>
          <p:spPr>
            <a:xfrm>
              <a:off x="2146643" y="2041972"/>
              <a:ext cx="241313" cy="203895"/>
            </a:xfrm>
            <a:custGeom>
              <a:rect b="b" l="l" r="r" t="t"/>
              <a:pathLst>
                <a:path extrusionOk="0" h="5836" w="6907">
                  <a:moveTo>
                    <a:pt x="2930" y="1"/>
                  </a:moveTo>
                  <a:lnTo>
                    <a:pt x="1" y="2930"/>
                  </a:lnTo>
                  <a:lnTo>
                    <a:pt x="2930" y="5835"/>
                  </a:lnTo>
                  <a:cubicBezTo>
                    <a:pt x="3501" y="5168"/>
                    <a:pt x="3882" y="4311"/>
                    <a:pt x="3978" y="3359"/>
                  </a:cubicBezTo>
                  <a:lnTo>
                    <a:pt x="4978" y="2382"/>
                  </a:lnTo>
                  <a:lnTo>
                    <a:pt x="6526" y="2382"/>
                  </a:lnTo>
                  <a:cubicBezTo>
                    <a:pt x="6716" y="2382"/>
                    <a:pt x="6883" y="2239"/>
                    <a:pt x="6883" y="2073"/>
                  </a:cubicBezTo>
                  <a:cubicBezTo>
                    <a:pt x="6907" y="1858"/>
                    <a:pt x="6740" y="1668"/>
                    <a:pt x="6550" y="1668"/>
                  </a:cubicBezTo>
                  <a:lnTo>
                    <a:pt x="4835" y="1668"/>
                  </a:lnTo>
                  <a:cubicBezTo>
                    <a:pt x="4740" y="1668"/>
                    <a:pt x="4644" y="1715"/>
                    <a:pt x="4597" y="1787"/>
                  </a:cubicBezTo>
                  <a:lnTo>
                    <a:pt x="3978" y="2382"/>
                  </a:lnTo>
                  <a:cubicBezTo>
                    <a:pt x="3882" y="1477"/>
                    <a:pt x="3501" y="644"/>
                    <a:pt x="29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48"/>
          <p:cNvGrpSpPr/>
          <p:nvPr/>
        </p:nvGrpSpPr>
        <p:grpSpPr>
          <a:xfrm>
            <a:off x="1894542" y="1523747"/>
            <a:ext cx="415197" cy="415197"/>
            <a:chOff x="1233936" y="1937160"/>
            <a:chExt cx="415197" cy="415197"/>
          </a:xfrm>
        </p:grpSpPr>
        <p:sp>
          <p:nvSpPr>
            <p:cNvPr id="466" name="Google Shape;466;p48"/>
            <p:cNvSpPr/>
            <p:nvPr/>
          </p:nvSpPr>
          <p:spPr>
            <a:xfrm>
              <a:off x="1288019" y="2266620"/>
              <a:ext cx="24980" cy="24177"/>
            </a:xfrm>
            <a:custGeom>
              <a:rect b="b" l="l" r="r" t="t"/>
              <a:pathLst>
                <a:path extrusionOk="0" h="692" w="715">
                  <a:moveTo>
                    <a:pt x="357" y="1"/>
                  </a:moveTo>
                  <a:cubicBezTo>
                    <a:pt x="167" y="1"/>
                    <a:pt x="0" y="143"/>
                    <a:pt x="0" y="334"/>
                  </a:cubicBezTo>
                  <a:cubicBezTo>
                    <a:pt x="0" y="525"/>
                    <a:pt x="167" y="691"/>
                    <a:pt x="357" y="691"/>
                  </a:cubicBezTo>
                  <a:cubicBezTo>
                    <a:pt x="548" y="691"/>
                    <a:pt x="714" y="525"/>
                    <a:pt x="714" y="334"/>
                  </a:cubicBezTo>
                  <a:cubicBezTo>
                    <a:pt x="714" y="143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8"/>
            <p:cNvSpPr/>
            <p:nvPr/>
          </p:nvSpPr>
          <p:spPr>
            <a:xfrm>
              <a:off x="1288019" y="2118520"/>
              <a:ext cx="24980" cy="25015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4" y="548"/>
                    <a:pt x="714" y="358"/>
                  </a:cubicBezTo>
                  <a:cubicBezTo>
                    <a:pt x="714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8"/>
            <p:cNvSpPr/>
            <p:nvPr/>
          </p:nvSpPr>
          <p:spPr>
            <a:xfrm>
              <a:off x="1372044" y="2192588"/>
              <a:ext cx="24142" cy="24142"/>
            </a:xfrm>
            <a:custGeom>
              <a:rect b="b" l="l" r="r" t="t"/>
              <a:pathLst>
                <a:path extrusionOk="0" h="691" w="691">
                  <a:moveTo>
                    <a:pt x="334" y="0"/>
                  </a:moveTo>
                  <a:cubicBezTo>
                    <a:pt x="143" y="0"/>
                    <a:pt x="0" y="167"/>
                    <a:pt x="0" y="357"/>
                  </a:cubicBezTo>
                  <a:cubicBezTo>
                    <a:pt x="0" y="548"/>
                    <a:pt x="143" y="691"/>
                    <a:pt x="334" y="691"/>
                  </a:cubicBezTo>
                  <a:cubicBezTo>
                    <a:pt x="548" y="691"/>
                    <a:pt x="691" y="548"/>
                    <a:pt x="691" y="357"/>
                  </a:cubicBezTo>
                  <a:cubicBezTo>
                    <a:pt x="691" y="167"/>
                    <a:pt x="548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8"/>
            <p:cNvSpPr/>
            <p:nvPr/>
          </p:nvSpPr>
          <p:spPr>
            <a:xfrm>
              <a:off x="1312126" y="2143501"/>
              <a:ext cx="143139" cy="123155"/>
            </a:xfrm>
            <a:custGeom>
              <a:rect b="b" l="l" r="r" t="t"/>
              <a:pathLst>
                <a:path extrusionOk="0" h="3525" w="4097">
                  <a:moveTo>
                    <a:pt x="2073" y="715"/>
                  </a:moveTo>
                  <a:cubicBezTo>
                    <a:pt x="2644" y="715"/>
                    <a:pt x="3097" y="1167"/>
                    <a:pt x="3097" y="1762"/>
                  </a:cubicBezTo>
                  <a:cubicBezTo>
                    <a:pt x="3097" y="2334"/>
                    <a:pt x="2644" y="2786"/>
                    <a:pt x="2073" y="2786"/>
                  </a:cubicBezTo>
                  <a:cubicBezTo>
                    <a:pt x="1477" y="2786"/>
                    <a:pt x="1025" y="2334"/>
                    <a:pt x="1025" y="1762"/>
                  </a:cubicBezTo>
                  <a:cubicBezTo>
                    <a:pt x="1025" y="1167"/>
                    <a:pt x="1477" y="715"/>
                    <a:pt x="2073" y="715"/>
                  </a:cubicBezTo>
                  <a:close/>
                  <a:moveTo>
                    <a:pt x="644" y="0"/>
                  </a:moveTo>
                  <a:cubicBezTo>
                    <a:pt x="548" y="286"/>
                    <a:pt x="310" y="524"/>
                    <a:pt x="1" y="643"/>
                  </a:cubicBezTo>
                  <a:lnTo>
                    <a:pt x="1" y="2882"/>
                  </a:lnTo>
                  <a:cubicBezTo>
                    <a:pt x="310" y="3001"/>
                    <a:pt x="548" y="3239"/>
                    <a:pt x="644" y="3525"/>
                  </a:cubicBezTo>
                  <a:lnTo>
                    <a:pt x="3454" y="3525"/>
                  </a:lnTo>
                  <a:cubicBezTo>
                    <a:pt x="3573" y="3239"/>
                    <a:pt x="3811" y="3001"/>
                    <a:pt x="4097" y="2882"/>
                  </a:cubicBezTo>
                  <a:lnTo>
                    <a:pt x="4097" y="643"/>
                  </a:lnTo>
                  <a:cubicBezTo>
                    <a:pt x="3811" y="524"/>
                    <a:pt x="3573" y="286"/>
                    <a:pt x="34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8"/>
            <p:cNvSpPr/>
            <p:nvPr/>
          </p:nvSpPr>
          <p:spPr>
            <a:xfrm>
              <a:off x="1456069" y="2266166"/>
              <a:ext cx="24177" cy="24666"/>
            </a:xfrm>
            <a:custGeom>
              <a:rect b="b" l="l" r="r" t="t"/>
              <a:pathLst>
                <a:path extrusionOk="0" h="706" w="692">
                  <a:moveTo>
                    <a:pt x="352" y="1"/>
                  </a:moveTo>
                  <a:cubicBezTo>
                    <a:pt x="301" y="1"/>
                    <a:pt x="246" y="12"/>
                    <a:pt x="191" y="37"/>
                  </a:cubicBezTo>
                  <a:cubicBezTo>
                    <a:pt x="72" y="85"/>
                    <a:pt x="1" y="204"/>
                    <a:pt x="1" y="347"/>
                  </a:cubicBezTo>
                  <a:lnTo>
                    <a:pt x="1" y="371"/>
                  </a:lnTo>
                  <a:cubicBezTo>
                    <a:pt x="1" y="490"/>
                    <a:pt x="48" y="585"/>
                    <a:pt x="143" y="657"/>
                  </a:cubicBezTo>
                  <a:cubicBezTo>
                    <a:pt x="211" y="690"/>
                    <a:pt x="277" y="705"/>
                    <a:pt x="339" y="705"/>
                  </a:cubicBezTo>
                  <a:cubicBezTo>
                    <a:pt x="538" y="705"/>
                    <a:pt x="691" y="547"/>
                    <a:pt x="691" y="347"/>
                  </a:cubicBezTo>
                  <a:cubicBezTo>
                    <a:pt x="691" y="159"/>
                    <a:pt x="543" y="1"/>
                    <a:pt x="3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8"/>
            <p:cNvSpPr/>
            <p:nvPr/>
          </p:nvSpPr>
          <p:spPr>
            <a:xfrm>
              <a:off x="1456069" y="2118905"/>
              <a:ext cx="24177" cy="24317"/>
            </a:xfrm>
            <a:custGeom>
              <a:rect b="b" l="l" r="r" t="t"/>
              <a:pathLst>
                <a:path extrusionOk="0" h="696" w="692">
                  <a:moveTo>
                    <a:pt x="352" y="1"/>
                  </a:moveTo>
                  <a:cubicBezTo>
                    <a:pt x="301" y="1"/>
                    <a:pt x="246" y="12"/>
                    <a:pt x="191" y="37"/>
                  </a:cubicBezTo>
                  <a:cubicBezTo>
                    <a:pt x="72" y="85"/>
                    <a:pt x="1" y="204"/>
                    <a:pt x="1" y="323"/>
                  </a:cubicBezTo>
                  <a:lnTo>
                    <a:pt x="1" y="371"/>
                  </a:lnTo>
                  <a:cubicBezTo>
                    <a:pt x="1" y="490"/>
                    <a:pt x="48" y="585"/>
                    <a:pt x="143" y="633"/>
                  </a:cubicBezTo>
                  <a:cubicBezTo>
                    <a:pt x="218" y="676"/>
                    <a:pt x="291" y="695"/>
                    <a:pt x="358" y="695"/>
                  </a:cubicBezTo>
                  <a:cubicBezTo>
                    <a:pt x="548" y="695"/>
                    <a:pt x="691" y="541"/>
                    <a:pt x="691" y="347"/>
                  </a:cubicBezTo>
                  <a:cubicBezTo>
                    <a:pt x="691" y="159"/>
                    <a:pt x="543" y="1"/>
                    <a:pt x="3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8"/>
            <p:cNvSpPr/>
            <p:nvPr/>
          </p:nvSpPr>
          <p:spPr>
            <a:xfrm>
              <a:off x="1233936" y="1937160"/>
              <a:ext cx="415197" cy="415197"/>
            </a:xfrm>
            <a:custGeom>
              <a:rect b="b" l="l" r="r" t="t"/>
              <a:pathLst>
                <a:path extrusionOk="0" h="11884" w="11884">
                  <a:moveTo>
                    <a:pt x="1405" y="1024"/>
                  </a:moveTo>
                  <a:cubicBezTo>
                    <a:pt x="1596" y="1024"/>
                    <a:pt x="1762" y="1167"/>
                    <a:pt x="1762" y="1381"/>
                  </a:cubicBezTo>
                  <a:cubicBezTo>
                    <a:pt x="1762" y="1572"/>
                    <a:pt x="1596" y="1715"/>
                    <a:pt x="1405" y="1715"/>
                  </a:cubicBezTo>
                  <a:cubicBezTo>
                    <a:pt x="1215" y="1715"/>
                    <a:pt x="1048" y="1572"/>
                    <a:pt x="1048" y="1381"/>
                  </a:cubicBezTo>
                  <a:cubicBezTo>
                    <a:pt x="1048" y="1167"/>
                    <a:pt x="1215" y="1024"/>
                    <a:pt x="1405" y="1024"/>
                  </a:cubicBezTo>
                  <a:close/>
                  <a:moveTo>
                    <a:pt x="2786" y="1024"/>
                  </a:moveTo>
                  <a:cubicBezTo>
                    <a:pt x="3001" y="1024"/>
                    <a:pt x="3144" y="1167"/>
                    <a:pt x="3144" y="1381"/>
                  </a:cubicBezTo>
                  <a:cubicBezTo>
                    <a:pt x="3144" y="1572"/>
                    <a:pt x="3001" y="1715"/>
                    <a:pt x="2786" y="1715"/>
                  </a:cubicBezTo>
                  <a:cubicBezTo>
                    <a:pt x="2596" y="1715"/>
                    <a:pt x="2453" y="1572"/>
                    <a:pt x="2453" y="1381"/>
                  </a:cubicBezTo>
                  <a:cubicBezTo>
                    <a:pt x="2453" y="1167"/>
                    <a:pt x="2596" y="1024"/>
                    <a:pt x="2786" y="1024"/>
                  </a:cubicBezTo>
                  <a:close/>
                  <a:moveTo>
                    <a:pt x="4191" y="1024"/>
                  </a:moveTo>
                  <a:cubicBezTo>
                    <a:pt x="4382" y="1024"/>
                    <a:pt x="4549" y="1167"/>
                    <a:pt x="4549" y="1381"/>
                  </a:cubicBezTo>
                  <a:cubicBezTo>
                    <a:pt x="4549" y="1572"/>
                    <a:pt x="4382" y="1715"/>
                    <a:pt x="4191" y="1715"/>
                  </a:cubicBezTo>
                  <a:cubicBezTo>
                    <a:pt x="4001" y="1715"/>
                    <a:pt x="3834" y="1572"/>
                    <a:pt x="3834" y="1381"/>
                  </a:cubicBezTo>
                  <a:cubicBezTo>
                    <a:pt x="3834" y="1167"/>
                    <a:pt x="4001" y="1024"/>
                    <a:pt x="4191" y="1024"/>
                  </a:cubicBezTo>
                  <a:close/>
                  <a:moveTo>
                    <a:pt x="334" y="0"/>
                  </a:moveTo>
                  <a:cubicBezTo>
                    <a:pt x="143" y="0"/>
                    <a:pt x="0" y="143"/>
                    <a:pt x="0" y="334"/>
                  </a:cubicBezTo>
                  <a:lnTo>
                    <a:pt x="0" y="2786"/>
                  </a:lnTo>
                  <a:lnTo>
                    <a:pt x="4763" y="2786"/>
                  </a:lnTo>
                  <a:cubicBezTo>
                    <a:pt x="5001" y="2786"/>
                    <a:pt x="5215" y="2691"/>
                    <a:pt x="5406" y="2548"/>
                  </a:cubicBezTo>
                  <a:lnTo>
                    <a:pt x="5858" y="2191"/>
                  </a:lnTo>
                  <a:cubicBezTo>
                    <a:pt x="6120" y="1977"/>
                    <a:pt x="6478" y="1858"/>
                    <a:pt x="6835" y="1858"/>
                  </a:cubicBezTo>
                  <a:lnTo>
                    <a:pt x="11884" y="1858"/>
                  </a:lnTo>
                  <a:lnTo>
                    <a:pt x="11884" y="334"/>
                  </a:lnTo>
                  <a:cubicBezTo>
                    <a:pt x="11884" y="143"/>
                    <a:pt x="11717" y="0"/>
                    <a:pt x="11526" y="0"/>
                  </a:cubicBezTo>
                  <a:close/>
                  <a:moveTo>
                    <a:pt x="6686" y="4520"/>
                  </a:moveTo>
                  <a:cubicBezTo>
                    <a:pt x="6719" y="4520"/>
                    <a:pt x="6753" y="4522"/>
                    <a:pt x="6787" y="4525"/>
                  </a:cubicBezTo>
                  <a:cubicBezTo>
                    <a:pt x="7287" y="4572"/>
                    <a:pt x="7668" y="4954"/>
                    <a:pt x="7716" y="5454"/>
                  </a:cubicBezTo>
                  <a:cubicBezTo>
                    <a:pt x="7764" y="5954"/>
                    <a:pt x="7478" y="6382"/>
                    <a:pt x="7025" y="6549"/>
                  </a:cubicBezTo>
                  <a:lnTo>
                    <a:pt x="7025" y="8788"/>
                  </a:lnTo>
                  <a:cubicBezTo>
                    <a:pt x="7430" y="8931"/>
                    <a:pt x="7740" y="9335"/>
                    <a:pt x="7740" y="9788"/>
                  </a:cubicBezTo>
                  <a:cubicBezTo>
                    <a:pt x="7740" y="10359"/>
                    <a:pt x="7264" y="10836"/>
                    <a:pt x="6692" y="10836"/>
                  </a:cubicBezTo>
                  <a:cubicBezTo>
                    <a:pt x="6240" y="10836"/>
                    <a:pt x="5835" y="10526"/>
                    <a:pt x="5692" y="10121"/>
                  </a:cubicBezTo>
                  <a:lnTo>
                    <a:pt x="2882" y="10121"/>
                  </a:lnTo>
                  <a:cubicBezTo>
                    <a:pt x="2739" y="10526"/>
                    <a:pt x="2358" y="10836"/>
                    <a:pt x="1905" y="10836"/>
                  </a:cubicBezTo>
                  <a:cubicBezTo>
                    <a:pt x="1310" y="10836"/>
                    <a:pt x="857" y="10359"/>
                    <a:pt x="857" y="9788"/>
                  </a:cubicBezTo>
                  <a:cubicBezTo>
                    <a:pt x="857" y="9335"/>
                    <a:pt x="1143" y="8931"/>
                    <a:pt x="1548" y="8788"/>
                  </a:cubicBezTo>
                  <a:lnTo>
                    <a:pt x="1548" y="6549"/>
                  </a:lnTo>
                  <a:cubicBezTo>
                    <a:pt x="1119" y="6382"/>
                    <a:pt x="810" y="5954"/>
                    <a:pt x="857" y="5454"/>
                  </a:cubicBezTo>
                  <a:cubicBezTo>
                    <a:pt x="905" y="4954"/>
                    <a:pt x="1310" y="4572"/>
                    <a:pt x="1786" y="4525"/>
                  </a:cubicBezTo>
                  <a:cubicBezTo>
                    <a:pt x="1820" y="4522"/>
                    <a:pt x="1854" y="4520"/>
                    <a:pt x="1888" y="4520"/>
                  </a:cubicBezTo>
                  <a:cubicBezTo>
                    <a:pt x="2347" y="4520"/>
                    <a:pt x="2749" y="4816"/>
                    <a:pt x="2882" y="5215"/>
                  </a:cubicBezTo>
                  <a:lnTo>
                    <a:pt x="5692" y="5215"/>
                  </a:lnTo>
                  <a:cubicBezTo>
                    <a:pt x="5847" y="4816"/>
                    <a:pt x="6230" y="4520"/>
                    <a:pt x="6686" y="4520"/>
                  </a:cubicBezTo>
                  <a:close/>
                  <a:moveTo>
                    <a:pt x="6835" y="2548"/>
                  </a:moveTo>
                  <a:cubicBezTo>
                    <a:pt x="6621" y="2548"/>
                    <a:pt x="6430" y="2620"/>
                    <a:pt x="6287" y="2739"/>
                  </a:cubicBezTo>
                  <a:lnTo>
                    <a:pt x="5835" y="3096"/>
                  </a:lnTo>
                  <a:cubicBezTo>
                    <a:pt x="5525" y="3334"/>
                    <a:pt x="5144" y="3477"/>
                    <a:pt x="4763" y="3477"/>
                  </a:cubicBezTo>
                  <a:lnTo>
                    <a:pt x="0" y="3477"/>
                  </a:lnTo>
                  <a:lnTo>
                    <a:pt x="0" y="11526"/>
                  </a:lnTo>
                  <a:cubicBezTo>
                    <a:pt x="0" y="11717"/>
                    <a:pt x="143" y="11883"/>
                    <a:pt x="334" y="11883"/>
                  </a:cubicBezTo>
                  <a:lnTo>
                    <a:pt x="8597" y="11883"/>
                  </a:lnTo>
                  <a:lnTo>
                    <a:pt x="8597" y="8954"/>
                  </a:lnTo>
                  <a:cubicBezTo>
                    <a:pt x="8597" y="8764"/>
                    <a:pt x="8764" y="8597"/>
                    <a:pt x="8954" y="8597"/>
                  </a:cubicBezTo>
                  <a:lnTo>
                    <a:pt x="11884" y="8597"/>
                  </a:lnTo>
                  <a:lnTo>
                    <a:pt x="11884" y="25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8"/>
            <p:cNvSpPr/>
            <p:nvPr/>
          </p:nvSpPr>
          <p:spPr>
            <a:xfrm>
              <a:off x="1559239" y="2261624"/>
              <a:ext cx="89894" cy="89894"/>
            </a:xfrm>
            <a:custGeom>
              <a:rect b="b" l="l" r="r" t="t"/>
              <a:pathLst>
                <a:path extrusionOk="0" h="2573" w="2573">
                  <a:moveTo>
                    <a:pt x="1" y="1"/>
                  </a:moveTo>
                  <a:lnTo>
                    <a:pt x="1" y="2573"/>
                  </a:lnTo>
                  <a:cubicBezTo>
                    <a:pt x="96" y="2573"/>
                    <a:pt x="167" y="2549"/>
                    <a:pt x="239" y="2477"/>
                  </a:cubicBezTo>
                  <a:lnTo>
                    <a:pt x="2453" y="263"/>
                  </a:lnTo>
                  <a:cubicBezTo>
                    <a:pt x="2525" y="191"/>
                    <a:pt x="2573" y="96"/>
                    <a:pt x="25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4" name="Google Shape;474;p48"/>
          <p:cNvSpPr txBox="1"/>
          <p:nvPr>
            <p:ph idx="2" type="subTitle"/>
          </p:nvPr>
        </p:nvSpPr>
        <p:spPr>
          <a:xfrm>
            <a:off x="3584400" y="2727393"/>
            <a:ext cx="19752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istener's mood, location, weather, and activity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start to breach into ethical issues</a:t>
            </a:r>
            <a:endParaRPr/>
          </a:p>
        </p:txBody>
      </p:sp>
      <p:sp>
        <p:nvSpPr>
          <p:cNvPr id="475" name="Google Shape;475;p48"/>
          <p:cNvSpPr txBox="1"/>
          <p:nvPr>
            <p:ph idx="5" type="subTitle"/>
          </p:nvPr>
        </p:nvSpPr>
        <p:spPr>
          <a:xfrm>
            <a:off x="6054245" y="2819081"/>
            <a:ext cx="1975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uggesting songs that the user might not have encountered otherwise</a:t>
            </a:r>
            <a:endParaRPr/>
          </a:p>
        </p:txBody>
      </p:sp>
      <p:sp>
        <p:nvSpPr>
          <p:cNvPr id="476" name="Google Shape;476;p48"/>
          <p:cNvSpPr txBox="1"/>
          <p:nvPr>
            <p:ph idx="1" type="subTitle"/>
          </p:nvPr>
        </p:nvSpPr>
        <p:spPr>
          <a:xfrm>
            <a:off x="1114550" y="2445540"/>
            <a:ext cx="19752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Allows us to create more correlations for better </a:t>
            </a:r>
            <a:r>
              <a:rPr lang="en"/>
              <a:t>recommendations</a:t>
            </a:r>
            <a:endParaRPr/>
          </a:p>
        </p:txBody>
      </p:sp>
      <p:sp>
        <p:nvSpPr>
          <p:cNvPr id="477" name="Google Shape;477;p48"/>
          <p:cNvSpPr txBox="1"/>
          <p:nvPr>
            <p:ph idx="7" type="subTitle"/>
          </p:nvPr>
        </p:nvSpPr>
        <p:spPr>
          <a:xfrm>
            <a:off x="1113055" y="214461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Genre Data</a:t>
            </a:r>
            <a:endParaRPr/>
          </a:p>
        </p:txBody>
      </p:sp>
      <p:sp>
        <p:nvSpPr>
          <p:cNvPr id="478" name="Google Shape;478;p48"/>
          <p:cNvSpPr txBox="1"/>
          <p:nvPr>
            <p:ph idx="8" type="subTitle"/>
          </p:nvPr>
        </p:nvSpPr>
        <p:spPr>
          <a:xfrm>
            <a:off x="3583650" y="2157563"/>
            <a:ext cx="1975200" cy="6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 Awareness</a:t>
            </a:r>
            <a:endParaRPr/>
          </a:p>
        </p:txBody>
      </p:sp>
      <p:sp>
        <p:nvSpPr>
          <p:cNvPr id="479" name="Google Shape;479;p48"/>
          <p:cNvSpPr txBox="1"/>
          <p:nvPr>
            <p:ph idx="9" type="subTitle"/>
          </p:nvPr>
        </p:nvSpPr>
        <p:spPr>
          <a:xfrm>
            <a:off x="6054250" y="2157586"/>
            <a:ext cx="1978200" cy="6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Novelty and Surprise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9"/>
          <p:cNvSpPr txBox="1"/>
          <p:nvPr/>
        </p:nvSpPr>
        <p:spPr>
          <a:xfrm>
            <a:off x="1428000" y="1736400"/>
            <a:ext cx="6288000" cy="16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Marcellus"/>
                <a:ea typeface="Marcellus"/>
                <a:cs typeface="Marcellus"/>
                <a:sym typeface="Marcellus"/>
              </a:rPr>
              <a:t>THANK YOU FOR LISTENING!</a:t>
            </a:r>
            <a:endParaRPr sz="5000">
              <a:latin typeface="Marcellus"/>
              <a:ea typeface="Marcellus"/>
              <a:cs typeface="Marcellus"/>
              <a:sym typeface="Marcellu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714925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38" name="Google Shape;238;p32"/>
          <p:cNvSpPr txBox="1"/>
          <p:nvPr>
            <p:ph idx="1" type="subTitle"/>
          </p:nvPr>
        </p:nvSpPr>
        <p:spPr>
          <a:xfrm>
            <a:off x="4337375" y="1500363"/>
            <a:ext cx="23055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overview of the original model</a:t>
            </a:r>
            <a:endParaRPr/>
          </a:p>
        </p:txBody>
      </p:sp>
      <p:sp>
        <p:nvSpPr>
          <p:cNvPr id="239" name="Google Shape;239;p32"/>
          <p:cNvSpPr txBox="1"/>
          <p:nvPr>
            <p:ph idx="2" type="subTitle"/>
          </p:nvPr>
        </p:nvSpPr>
        <p:spPr>
          <a:xfrm>
            <a:off x="4337375" y="2679313"/>
            <a:ext cx="23055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Enhancements made and their benefits</a:t>
            </a:r>
            <a:endParaRPr/>
          </a:p>
        </p:txBody>
      </p:sp>
      <p:sp>
        <p:nvSpPr>
          <p:cNvPr id="240" name="Google Shape;240;p32"/>
          <p:cNvSpPr txBox="1"/>
          <p:nvPr>
            <p:ph idx="3" type="subTitle"/>
          </p:nvPr>
        </p:nvSpPr>
        <p:spPr>
          <a:xfrm>
            <a:off x="4337375" y="3813225"/>
            <a:ext cx="23055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from Data exploration</a:t>
            </a:r>
            <a:endParaRPr/>
          </a:p>
        </p:txBody>
      </p:sp>
      <p:sp>
        <p:nvSpPr>
          <p:cNvPr id="241" name="Google Shape;241;p32"/>
          <p:cNvSpPr txBox="1"/>
          <p:nvPr>
            <p:ph idx="4" type="title"/>
          </p:nvPr>
        </p:nvSpPr>
        <p:spPr>
          <a:xfrm>
            <a:off x="714927" y="1500363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2" name="Google Shape;242;p32"/>
          <p:cNvSpPr txBox="1"/>
          <p:nvPr>
            <p:ph idx="5" type="title"/>
          </p:nvPr>
        </p:nvSpPr>
        <p:spPr>
          <a:xfrm>
            <a:off x="714927" y="2679313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3" name="Google Shape;243;p32"/>
          <p:cNvSpPr txBox="1"/>
          <p:nvPr>
            <p:ph idx="6" type="title"/>
          </p:nvPr>
        </p:nvSpPr>
        <p:spPr>
          <a:xfrm>
            <a:off x="714927" y="3813225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4" name="Google Shape;244;p32"/>
          <p:cNvSpPr txBox="1"/>
          <p:nvPr>
            <p:ph idx="7" type="subTitle"/>
          </p:nvPr>
        </p:nvSpPr>
        <p:spPr>
          <a:xfrm>
            <a:off x="1449625" y="1500363"/>
            <a:ext cx="17025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/>
          </a:p>
        </p:txBody>
      </p:sp>
      <p:sp>
        <p:nvSpPr>
          <p:cNvPr id="245" name="Google Shape;245;p32"/>
          <p:cNvSpPr txBox="1"/>
          <p:nvPr>
            <p:ph idx="8" type="subTitle"/>
          </p:nvPr>
        </p:nvSpPr>
        <p:spPr>
          <a:xfrm>
            <a:off x="1449625" y="2679313"/>
            <a:ext cx="17025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/>
          </a:p>
        </p:txBody>
      </p:sp>
      <p:sp>
        <p:nvSpPr>
          <p:cNvPr id="246" name="Google Shape;246;p32"/>
          <p:cNvSpPr txBox="1"/>
          <p:nvPr>
            <p:ph idx="9" type="subTitle"/>
          </p:nvPr>
        </p:nvSpPr>
        <p:spPr>
          <a:xfrm>
            <a:off x="1449625" y="3813225"/>
            <a:ext cx="17025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/>
          </a:p>
        </p:txBody>
      </p:sp>
      <p:cxnSp>
        <p:nvCxnSpPr>
          <p:cNvPr id="247" name="Google Shape;247;p32"/>
          <p:cNvCxnSpPr/>
          <p:nvPr/>
        </p:nvCxnSpPr>
        <p:spPr>
          <a:xfrm>
            <a:off x="714925" y="539500"/>
            <a:ext cx="7715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32"/>
          <p:cNvCxnSpPr/>
          <p:nvPr/>
        </p:nvCxnSpPr>
        <p:spPr>
          <a:xfrm>
            <a:off x="714925" y="2336150"/>
            <a:ext cx="7715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2"/>
          <p:cNvCxnSpPr/>
          <p:nvPr/>
        </p:nvCxnSpPr>
        <p:spPr>
          <a:xfrm>
            <a:off x="714925" y="3470075"/>
            <a:ext cx="7715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2"/>
          <p:cNvCxnSpPr/>
          <p:nvPr/>
        </p:nvCxnSpPr>
        <p:spPr>
          <a:xfrm>
            <a:off x="714925" y="4604000"/>
            <a:ext cx="7715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32">
            <a:hlinkClick action="ppaction://hlinksldjump" r:id="rId3"/>
          </p:cNvPr>
          <p:cNvSpPr/>
          <p:nvPr/>
        </p:nvSpPr>
        <p:spPr>
          <a:xfrm>
            <a:off x="3303354" y="1534767"/>
            <a:ext cx="462698" cy="378790"/>
          </a:xfrm>
          <a:custGeom>
            <a:rect b="b" l="l" r="r" t="t"/>
            <a:pathLst>
              <a:path extrusionOk="0" h="209276" w="255634">
                <a:moveTo>
                  <a:pt x="176800" y="0"/>
                </a:moveTo>
                <a:lnTo>
                  <a:pt x="176115" y="514"/>
                </a:lnTo>
                <a:lnTo>
                  <a:pt x="254433" y="104213"/>
                </a:lnTo>
                <a:lnTo>
                  <a:pt x="0" y="104213"/>
                </a:lnTo>
                <a:lnTo>
                  <a:pt x="0" y="105070"/>
                </a:lnTo>
                <a:lnTo>
                  <a:pt x="254433" y="105070"/>
                </a:lnTo>
                <a:lnTo>
                  <a:pt x="176115" y="208762"/>
                </a:lnTo>
                <a:lnTo>
                  <a:pt x="176800" y="209276"/>
                </a:lnTo>
                <a:lnTo>
                  <a:pt x="255633" y="104898"/>
                </a:lnTo>
                <a:lnTo>
                  <a:pt x="255633" y="104384"/>
                </a:lnTo>
                <a:lnTo>
                  <a:pt x="176800" y="0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2">
            <a:hlinkClick/>
          </p:cNvPr>
          <p:cNvSpPr/>
          <p:nvPr/>
        </p:nvSpPr>
        <p:spPr>
          <a:xfrm>
            <a:off x="3303354" y="2713730"/>
            <a:ext cx="462698" cy="378790"/>
          </a:xfrm>
          <a:custGeom>
            <a:rect b="b" l="l" r="r" t="t"/>
            <a:pathLst>
              <a:path extrusionOk="0" h="209276" w="255634">
                <a:moveTo>
                  <a:pt x="176800" y="0"/>
                </a:moveTo>
                <a:lnTo>
                  <a:pt x="176115" y="514"/>
                </a:lnTo>
                <a:lnTo>
                  <a:pt x="254433" y="104213"/>
                </a:lnTo>
                <a:lnTo>
                  <a:pt x="0" y="104213"/>
                </a:lnTo>
                <a:lnTo>
                  <a:pt x="0" y="105070"/>
                </a:lnTo>
                <a:lnTo>
                  <a:pt x="254433" y="105070"/>
                </a:lnTo>
                <a:lnTo>
                  <a:pt x="176115" y="208762"/>
                </a:lnTo>
                <a:lnTo>
                  <a:pt x="176800" y="209276"/>
                </a:lnTo>
                <a:lnTo>
                  <a:pt x="255633" y="104898"/>
                </a:lnTo>
                <a:lnTo>
                  <a:pt x="255633" y="104384"/>
                </a:lnTo>
                <a:lnTo>
                  <a:pt x="176800" y="0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2">
            <a:hlinkClick action="ppaction://hlinksldjump" r:id="rId4"/>
          </p:cNvPr>
          <p:cNvSpPr/>
          <p:nvPr/>
        </p:nvSpPr>
        <p:spPr>
          <a:xfrm>
            <a:off x="3303354" y="3847642"/>
            <a:ext cx="462698" cy="378790"/>
          </a:xfrm>
          <a:custGeom>
            <a:rect b="b" l="l" r="r" t="t"/>
            <a:pathLst>
              <a:path extrusionOk="0" h="209276" w="255634">
                <a:moveTo>
                  <a:pt x="176800" y="0"/>
                </a:moveTo>
                <a:lnTo>
                  <a:pt x="176115" y="514"/>
                </a:lnTo>
                <a:lnTo>
                  <a:pt x="254433" y="104213"/>
                </a:lnTo>
                <a:lnTo>
                  <a:pt x="0" y="104213"/>
                </a:lnTo>
                <a:lnTo>
                  <a:pt x="0" y="105070"/>
                </a:lnTo>
                <a:lnTo>
                  <a:pt x="254433" y="105070"/>
                </a:lnTo>
                <a:lnTo>
                  <a:pt x="176115" y="208762"/>
                </a:lnTo>
                <a:lnTo>
                  <a:pt x="176800" y="209276"/>
                </a:lnTo>
                <a:lnTo>
                  <a:pt x="255633" y="104898"/>
                </a:lnTo>
                <a:lnTo>
                  <a:pt x="255633" y="104384"/>
                </a:lnTo>
                <a:lnTo>
                  <a:pt x="176800" y="0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714925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59" name="Google Shape;259;p33"/>
          <p:cNvSpPr txBox="1"/>
          <p:nvPr>
            <p:ph idx="1" type="subTitle"/>
          </p:nvPr>
        </p:nvSpPr>
        <p:spPr>
          <a:xfrm>
            <a:off x="4337375" y="1500363"/>
            <a:ext cx="23055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different clustering algorithms used</a:t>
            </a:r>
            <a:endParaRPr/>
          </a:p>
        </p:txBody>
      </p:sp>
      <p:sp>
        <p:nvSpPr>
          <p:cNvPr id="260" name="Google Shape;260;p33"/>
          <p:cNvSpPr txBox="1"/>
          <p:nvPr>
            <p:ph idx="2" type="subTitle"/>
          </p:nvPr>
        </p:nvSpPr>
        <p:spPr>
          <a:xfrm>
            <a:off x="4337375" y="2679313"/>
            <a:ext cx="23055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user feedback can be incorporated into the model in the future and its impact</a:t>
            </a:r>
            <a:endParaRPr/>
          </a:p>
        </p:txBody>
      </p:sp>
      <p:sp>
        <p:nvSpPr>
          <p:cNvPr id="261" name="Google Shape;261;p33"/>
          <p:cNvSpPr txBox="1"/>
          <p:nvPr>
            <p:ph idx="3" type="subTitle"/>
          </p:nvPr>
        </p:nvSpPr>
        <p:spPr>
          <a:xfrm>
            <a:off x="4337375" y="3813225"/>
            <a:ext cx="23055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future enhancements that can be made to the model</a:t>
            </a:r>
            <a:endParaRPr/>
          </a:p>
        </p:txBody>
      </p:sp>
      <p:sp>
        <p:nvSpPr>
          <p:cNvPr id="262" name="Google Shape;262;p33"/>
          <p:cNvSpPr txBox="1"/>
          <p:nvPr>
            <p:ph idx="4" type="title"/>
          </p:nvPr>
        </p:nvSpPr>
        <p:spPr>
          <a:xfrm>
            <a:off x="714927" y="1500363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63" name="Google Shape;263;p33"/>
          <p:cNvSpPr txBox="1"/>
          <p:nvPr>
            <p:ph idx="5" type="title"/>
          </p:nvPr>
        </p:nvSpPr>
        <p:spPr>
          <a:xfrm>
            <a:off x="714927" y="2679313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64" name="Google Shape;264;p33"/>
          <p:cNvSpPr txBox="1"/>
          <p:nvPr>
            <p:ph idx="6" type="title"/>
          </p:nvPr>
        </p:nvSpPr>
        <p:spPr>
          <a:xfrm>
            <a:off x="714927" y="3813225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65" name="Google Shape;265;p33"/>
          <p:cNvSpPr txBox="1"/>
          <p:nvPr>
            <p:ph idx="7" type="subTitle"/>
          </p:nvPr>
        </p:nvSpPr>
        <p:spPr>
          <a:xfrm>
            <a:off x="1449625" y="1500363"/>
            <a:ext cx="17025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/>
          </a:p>
        </p:txBody>
      </p:sp>
      <p:sp>
        <p:nvSpPr>
          <p:cNvPr id="266" name="Google Shape;266;p33"/>
          <p:cNvSpPr txBox="1"/>
          <p:nvPr>
            <p:ph idx="8" type="subTitle"/>
          </p:nvPr>
        </p:nvSpPr>
        <p:spPr>
          <a:xfrm>
            <a:off x="1449625" y="2679313"/>
            <a:ext cx="17025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/>
          </a:p>
        </p:txBody>
      </p:sp>
      <p:sp>
        <p:nvSpPr>
          <p:cNvPr id="267" name="Google Shape;267;p33"/>
          <p:cNvSpPr txBox="1"/>
          <p:nvPr>
            <p:ph idx="9" type="subTitle"/>
          </p:nvPr>
        </p:nvSpPr>
        <p:spPr>
          <a:xfrm>
            <a:off x="1449625" y="3813225"/>
            <a:ext cx="17025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/>
          </a:p>
        </p:txBody>
      </p:sp>
      <p:cxnSp>
        <p:nvCxnSpPr>
          <p:cNvPr id="268" name="Google Shape;268;p33"/>
          <p:cNvCxnSpPr/>
          <p:nvPr/>
        </p:nvCxnSpPr>
        <p:spPr>
          <a:xfrm>
            <a:off x="714925" y="539500"/>
            <a:ext cx="7715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33"/>
          <p:cNvCxnSpPr/>
          <p:nvPr/>
        </p:nvCxnSpPr>
        <p:spPr>
          <a:xfrm>
            <a:off x="714925" y="2336150"/>
            <a:ext cx="7715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33"/>
          <p:cNvCxnSpPr/>
          <p:nvPr/>
        </p:nvCxnSpPr>
        <p:spPr>
          <a:xfrm>
            <a:off x="714925" y="3470075"/>
            <a:ext cx="7715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33"/>
          <p:cNvCxnSpPr/>
          <p:nvPr/>
        </p:nvCxnSpPr>
        <p:spPr>
          <a:xfrm>
            <a:off x="714925" y="4604000"/>
            <a:ext cx="7715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33">
            <a:hlinkClick action="ppaction://hlinksldjump" r:id="rId3"/>
          </p:cNvPr>
          <p:cNvSpPr/>
          <p:nvPr/>
        </p:nvSpPr>
        <p:spPr>
          <a:xfrm>
            <a:off x="3303354" y="1534767"/>
            <a:ext cx="462698" cy="378790"/>
          </a:xfrm>
          <a:custGeom>
            <a:rect b="b" l="l" r="r" t="t"/>
            <a:pathLst>
              <a:path extrusionOk="0" h="209276" w="255634">
                <a:moveTo>
                  <a:pt x="176800" y="0"/>
                </a:moveTo>
                <a:lnTo>
                  <a:pt x="176115" y="514"/>
                </a:lnTo>
                <a:lnTo>
                  <a:pt x="254433" y="104213"/>
                </a:lnTo>
                <a:lnTo>
                  <a:pt x="0" y="104213"/>
                </a:lnTo>
                <a:lnTo>
                  <a:pt x="0" y="105070"/>
                </a:lnTo>
                <a:lnTo>
                  <a:pt x="254433" y="105070"/>
                </a:lnTo>
                <a:lnTo>
                  <a:pt x="176115" y="208762"/>
                </a:lnTo>
                <a:lnTo>
                  <a:pt x="176800" y="209276"/>
                </a:lnTo>
                <a:lnTo>
                  <a:pt x="255633" y="104898"/>
                </a:lnTo>
                <a:lnTo>
                  <a:pt x="255633" y="104384"/>
                </a:lnTo>
                <a:lnTo>
                  <a:pt x="176800" y="0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3">
            <a:hlinkClick/>
          </p:cNvPr>
          <p:cNvSpPr/>
          <p:nvPr/>
        </p:nvSpPr>
        <p:spPr>
          <a:xfrm>
            <a:off x="3303354" y="2713730"/>
            <a:ext cx="462698" cy="378790"/>
          </a:xfrm>
          <a:custGeom>
            <a:rect b="b" l="l" r="r" t="t"/>
            <a:pathLst>
              <a:path extrusionOk="0" h="209276" w="255634">
                <a:moveTo>
                  <a:pt x="176800" y="0"/>
                </a:moveTo>
                <a:lnTo>
                  <a:pt x="176115" y="514"/>
                </a:lnTo>
                <a:lnTo>
                  <a:pt x="254433" y="104213"/>
                </a:lnTo>
                <a:lnTo>
                  <a:pt x="0" y="104213"/>
                </a:lnTo>
                <a:lnTo>
                  <a:pt x="0" y="105070"/>
                </a:lnTo>
                <a:lnTo>
                  <a:pt x="254433" y="105070"/>
                </a:lnTo>
                <a:lnTo>
                  <a:pt x="176115" y="208762"/>
                </a:lnTo>
                <a:lnTo>
                  <a:pt x="176800" y="209276"/>
                </a:lnTo>
                <a:lnTo>
                  <a:pt x="255633" y="104898"/>
                </a:lnTo>
                <a:lnTo>
                  <a:pt x="255633" y="104384"/>
                </a:lnTo>
                <a:lnTo>
                  <a:pt x="176800" y="0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3">
            <a:hlinkClick action="ppaction://hlinksldjump" r:id="rId4"/>
          </p:cNvPr>
          <p:cNvSpPr/>
          <p:nvPr/>
        </p:nvSpPr>
        <p:spPr>
          <a:xfrm>
            <a:off x="3303354" y="3847642"/>
            <a:ext cx="462698" cy="378790"/>
          </a:xfrm>
          <a:custGeom>
            <a:rect b="b" l="l" r="r" t="t"/>
            <a:pathLst>
              <a:path extrusionOk="0" h="209276" w="255634">
                <a:moveTo>
                  <a:pt x="176800" y="0"/>
                </a:moveTo>
                <a:lnTo>
                  <a:pt x="176115" y="514"/>
                </a:lnTo>
                <a:lnTo>
                  <a:pt x="254433" y="104213"/>
                </a:lnTo>
                <a:lnTo>
                  <a:pt x="0" y="104213"/>
                </a:lnTo>
                <a:lnTo>
                  <a:pt x="0" y="105070"/>
                </a:lnTo>
                <a:lnTo>
                  <a:pt x="254433" y="105070"/>
                </a:lnTo>
                <a:lnTo>
                  <a:pt x="176115" y="208762"/>
                </a:lnTo>
                <a:lnTo>
                  <a:pt x="176800" y="209276"/>
                </a:lnTo>
                <a:lnTo>
                  <a:pt x="255633" y="104898"/>
                </a:lnTo>
                <a:lnTo>
                  <a:pt x="255633" y="104384"/>
                </a:lnTo>
                <a:lnTo>
                  <a:pt x="176800" y="0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/>
          <p:nvPr/>
        </p:nvSpPr>
        <p:spPr>
          <a:xfrm>
            <a:off x="713225" y="840075"/>
            <a:ext cx="7717500" cy="376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4"/>
          <p:cNvSpPr txBox="1"/>
          <p:nvPr>
            <p:ph type="title"/>
          </p:nvPr>
        </p:nvSpPr>
        <p:spPr>
          <a:xfrm>
            <a:off x="1077925" y="1072375"/>
            <a:ext cx="70065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/>
          </a:p>
        </p:txBody>
      </p:sp>
      <p:sp>
        <p:nvSpPr>
          <p:cNvPr id="281" name="Google Shape;281;p34"/>
          <p:cNvSpPr txBox="1"/>
          <p:nvPr>
            <p:ph idx="2" type="title"/>
          </p:nvPr>
        </p:nvSpPr>
        <p:spPr>
          <a:xfrm>
            <a:off x="1077925" y="3458588"/>
            <a:ext cx="1220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282" name="Google Shape;282;p34"/>
          <p:cNvSpPr txBox="1"/>
          <p:nvPr>
            <p:ph idx="1" type="subTitle"/>
          </p:nvPr>
        </p:nvSpPr>
        <p:spPr>
          <a:xfrm>
            <a:off x="5289325" y="3719875"/>
            <a:ext cx="2763300" cy="64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83" name="Google Shape;283;p34"/>
          <p:cNvSpPr txBox="1"/>
          <p:nvPr/>
        </p:nvSpPr>
        <p:spPr>
          <a:xfrm>
            <a:off x="713225" y="227525"/>
            <a:ext cx="16515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1004"/>
                </a:solidFill>
                <a:latin typeface="Albert Sans"/>
                <a:ea typeface="Albert Sans"/>
                <a:cs typeface="Albert Sans"/>
                <a:sym typeface="Albert Sans"/>
              </a:rPr>
              <a:t>Marketing</a:t>
            </a:r>
            <a:endParaRPr sz="1200">
              <a:solidFill>
                <a:srgbClr val="081004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84" name="Google Shape;284;p34"/>
          <p:cNvSpPr txBox="1"/>
          <p:nvPr/>
        </p:nvSpPr>
        <p:spPr>
          <a:xfrm>
            <a:off x="6779275" y="227525"/>
            <a:ext cx="16515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1004"/>
                </a:solidFill>
                <a:latin typeface="Albert Sans"/>
                <a:ea typeface="Albert Sans"/>
                <a:cs typeface="Albert Sans"/>
                <a:sym typeface="Albert Sans"/>
              </a:rPr>
              <a:t>2XXX</a:t>
            </a:r>
            <a:endParaRPr sz="1200">
              <a:solidFill>
                <a:srgbClr val="081004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</a:t>
            </a:r>
            <a:r>
              <a:rPr lang="en"/>
              <a:t>NUTSHELL,</a:t>
            </a:r>
            <a:r>
              <a:rPr lang="en"/>
              <a:t> THE MODEL IS SUPPOSED TO…</a:t>
            </a:r>
            <a:endParaRPr/>
          </a:p>
        </p:txBody>
      </p:sp>
      <p:sp>
        <p:nvSpPr>
          <p:cNvPr id="290" name="Google Shape;290;p35"/>
          <p:cNvSpPr txBox="1"/>
          <p:nvPr>
            <p:ph idx="1" type="subTitle"/>
          </p:nvPr>
        </p:nvSpPr>
        <p:spPr>
          <a:xfrm>
            <a:off x="873500" y="3008075"/>
            <a:ext cx="22137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Songs to users based on their </a:t>
            </a:r>
            <a:r>
              <a:rPr lang="en"/>
              <a:t>favorite</a:t>
            </a:r>
            <a:r>
              <a:rPr lang="en"/>
              <a:t> songs</a:t>
            </a:r>
            <a:endParaRPr/>
          </a:p>
        </p:txBody>
      </p:sp>
      <p:sp>
        <p:nvSpPr>
          <p:cNvPr id="291" name="Google Shape;291;p35"/>
          <p:cNvSpPr txBox="1"/>
          <p:nvPr>
            <p:ph idx="2" type="subTitle"/>
          </p:nvPr>
        </p:nvSpPr>
        <p:spPr>
          <a:xfrm>
            <a:off x="3465147" y="3008075"/>
            <a:ext cx="22137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identifying the cluster that most of the </a:t>
            </a:r>
            <a:r>
              <a:rPr lang="en"/>
              <a:t>user's</a:t>
            </a:r>
            <a:r>
              <a:rPr lang="en"/>
              <a:t> </a:t>
            </a:r>
            <a:r>
              <a:rPr lang="en"/>
              <a:t>favorite</a:t>
            </a:r>
            <a:r>
              <a:rPr lang="en"/>
              <a:t> songs belong to</a:t>
            </a:r>
            <a:endParaRPr/>
          </a:p>
        </p:txBody>
      </p:sp>
      <p:sp>
        <p:nvSpPr>
          <p:cNvPr id="292" name="Google Shape;292;p35"/>
          <p:cNvSpPr txBox="1"/>
          <p:nvPr>
            <p:ph idx="3" type="subTitle"/>
          </p:nvPr>
        </p:nvSpPr>
        <p:spPr>
          <a:xfrm>
            <a:off x="6056800" y="3008075"/>
            <a:ext cx="22137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code is a list of song recommendations</a:t>
            </a:r>
            <a:endParaRPr/>
          </a:p>
        </p:txBody>
      </p:sp>
      <p:sp>
        <p:nvSpPr>
          <p:cNvPr id="293" name="Google Shape;293;p35"/>
          <p:cNvSpPr txBox="1"/>
          <p:nvPr>
            <p:ph idx="4" type="subTitle"/>
          </p:nvPr>
        </p:nvSpPr>
        <p:spPr>
          <a:xfrm>
            <a:off x="873500" y="2553500"/>
            <a:ext cx="22137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</a:t>
            </a:r>
            <a:endParaRPr/>
          </a:p>
        </p:txBody>
      </p:sp>
      <p:sp>
        <p:nvSpPr>
          <p:cNvPr id="294" name="Google Shape;294;p35"/>
          <p:cNvSpPr txBox="1"/>
          <p:nvPr>
            <p:ph idx="5" type="subTitle"/>
          </p:nvPr>
        </p:nvSpPr>
        <p:spPr>
          <a:xfrm>
            <a:off x="3465151" y="2553500"/>
            <a:ext cx="22137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HAPPENS</a:t>
            </a:r>
            <a:endParaRPr/>
          </a:p>
        </p:txBody>
      </p:sp>
      <p:sp>
        <p:nvSpPr>
          <p:cNvPr id="295" name="Google Shape;295;p35"/>
          <p:cNvSpPr txBox="1"/>
          <p:nvPr>
            <p:ph idx="6" type="subTitle"/>
          </p:nvPr>
        </p:nvSpPr>
        <p:spPr>
          <a:xfrm>
            <a:off x="6056801" y="2553500"/>
            <a:ext cx="22137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OUTPUT</a:t>
            </a:r>
            <a:endParaRPr/>
          </a:p>
        </p:txBody>
      </p:sp>
      <p:grpSp>
        <p:nvGrpSpPr>
          <p:cNvPr id="296" name="Google Shape;296;p35"/>
          <p:cNvGrpSpPr/>
          <p:nvPr/>
        </p:nvGrpSpPr>
        <p:grpSpPr>
          <a:xfrm>
            <a:off x="6956053" y="1974985"/>
            <a:ext cx="415197" cy="414359"/>
            <a:chOff x="4010384" y="1323133"/>
            <a:chExt cx="415197" cy="414359"/>
          </a:xfrm>
        </p:grpSpPr>
        <p:sp>
          <p:nvSpPr>
            <p:cNvPr id="297" name="Google Shape;297;p35"/>
            <p:cNvSpPr/>
            <p:nvPr/>
          </p:nvSpPr>
          <p:spPr>
            <a:xfrm>
              <a:off x="4010384" y="1323133"/>
              <a:ext cx="73229" cy="72391"/>
            </a:xfrm>
            <a:custGeom>
              <a:rect b="b" l="l" r="r" t="t"/>
              <a:pathLst>
                <a:path extrusionOk="0" h="2072" w="2096">
                  <a:moveTo>
                    <a:pt x="1048" y="0"/>
                  </a:moveTo>
                  <a:cubicBezTo>
                    <a:pt x="476" y="0"/>
                    <a:pt x="0" y="453"/>
                    <a:pt x="0" y="1024"/>
                  </a:cubicBezTo>
                  <a:cubicBezTo>
                    <a:pt x="0" y="1620"/>
                    <a:pt x="476" y="2072"/>
                    <a:pt x="1048" y="2072"/>
                  </a:cubicBezTo>
                  <a:cubicBezTo>
                    <a:pt x="1619" y="2072"/>
                    <a:pt x="2096" y="1620"/>
                    <a:pt x="2096" y="1024"/>
                  </a:cubicBezTo>
                  <a:cubicBezTo>
                    <a:pt x="2096" y="453"/>
                    <a:pt x="1619" y="0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4353156" y="1323133"/>
              <a:ext cx="72425" cy="72391"/>
            </a:xfrm>
            <a:custGeom>
              <a:rect b="b" l="l" r="r" t="t"/>
              <a:pathLst>
                <a:path extrusionOk="0" h="2072" w="2073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620"/>
                    <a:pt x="453" y="2072"/>
                    <a:pt x="1025" y="2072"/>
                  </a:cubicBezTo>
                  <a:cubicBezTo>
                    <a:pt x="1620" y="2072"/>
                    <a:pt x="2072" y="1620"/>
                    <a:pt x="2072" y="1024"/>
                  </a:cubicBezTo>
                  <a:cubicBezTo>
                    <a:pt x="2072" y="453"/>
                    <a:pt x="1620" y="0"/>
                    <a:pt x="10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4010384" y="1665066"/>
              <a:ext cx="73229" cy="72425"/>
            </a:xfrm>
            <a:custGeom>
              <a:rect b="b" l="l" r="r" t="t"/>
              <a:pathLst>
                <a:path extrusionOk="0" h="2073" w="2096">
                  <a:moveTo>
                    <a:pt x="1048" y="1"/>
                  </a:moveTo>
                  <a:cubicBezTo>
                    <a:pt x="476" y="1"/>
                    <a:pt x="0" y="453"/>
                    <a:pt x="0" y="1049"/>
                  </a:cubicBezTo>
                  <a:cubicBezTo>
                    <a:pt x="0" y="1620"/>
                    <a:pt x="476" y="2073"/>
                    <a:pt x="1048" y="2073"/>
                  </a:cubicBezTo>
                  <a:cubicBezTo>
                    <a:pt x="1619" y="2073"/>
                    <a:pt x="2096" y="1620"/>
                    <a:pt x="2096" y="1049"/>
                  </a:cubicBezTo>
                  <a:cubicBezTo>
                    <a:pt x="2096" y="453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4353156" y="1665066"/>
              <a:ext cx="72425" cy="72425"/>
            </a:xfrm>
            <a:custGeom>
              <a:rect b="b" l="l" r="r" t="t"/>
              <a:pathLst>
                <a:path extrusionOk="0" h="2073" w="2073">
                  <a:moveTo>
                    <a:pt x="1025" y="1"/>
                  </a:moveTo>
                  <a:cubicBezTo>
                    <a:pt x="453" y="1"/>
                    <a:pt x="1" y="453"/>
                    <a:pt x="1" y="1049"/>
                  </a:cubicBezTo>
                  <a:cubicBezTo>
                    <a:pt x="1" y="1620"/>
                    <a:pt x="453" y="2073"/>
                    <a:pt x="1025" y="2073"/>
                  </a:cubicBezTo>
                  <a:cubicBezTo>
                    <a:pt x="1620" y="2073"/>
                    <a:pt x="2072" y="1620"/>
                    <a:pt x="2072" y="1049"/>
                  </a:cubicBezTo>
                  <a:cubicBezTo>
                    <a:pt x="2072" y="453"/>
                    <a:pt x="1620" y="1"/>
                    <a:pt x="10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4106881" y="1347240"/>
              <a:ext cx="59114" cy="25015"/>
            </a:xfrm>
            <a:custGeom>
              <a:rect b="b" l="l" r="r" t="t"/>
              <a:pathLst>
                <a:path extrusionOk="0" h="716" w="1692">
                  <a:moveTo>
                    <a:pt x="382" y="1"/>
                  </a:moveTo>
                  <a:cubicBezTo>
                    <a:pt x="215" y="1"/>
                    <a:pt x="48" y="144"/>
                    <a:pt x="24" y="310"/>
                  </a:cubicBezTo>
                  <a:cubicBezTo>
                    <a:pt x="1" y="525"/>
                    <a:pt x="167" y="715"/>
                    <a:pt x="382" y="715"/>
                  </a:cubicBezTo>
                  <a:lnTo>
                    <a:pt x="1310" y="715"/>
                  </a:lnTo>
                  <a:cubicBezTo>
                    <a:pt x="1501" y="715"/>
                    <a:pt x="1644" y="572"/>
                    <a:pt x="1668" y="406"/>
                  </a:cubicBezTo>
                  <a:cubicBezTo>
                    <a:pt x="1691" y="191"/>
                    <a:pt x="1525" y="1"/>
                    <a:pt x="1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4270773" y="1347240"/>
              <a:ext cx="58276" cy="25015"/>
            </a:xfrm>
            <a:custGeom>
              <a:rect b="b" l="l" r="r" t="t"/>
              <a:pathLst>
                <a:path extrusionOk="0" h="716" w="1668">
                  <a:moveTo>
                    <a:pt x="358" y="1"/>
                  </a:moveTo>
                  <a:cubicBezTo>
                    <a:pt x="191" y="1"/>
                    <a:pt x="25" y="144"/>
                    <a:pt x="1" y="310"/>
                  </a:cubicBezTo>
                  <a:cubicBezTo>
                    <a:pt x="1" y="525"/>
                    <a:pt x="144" y="715"/>
                    <a:pt x="358" y="715"/>
                  </a:cubicBezTo>
                  <a:lnTo>
                    <a:pt x="1287" y="715"/>
                  </a:lnTo>
                  <a:cubicBezTo>
                    <a:pt x="1477" y="715"/>
                    <a:pt x="1620" y="572"/>
                    <a:pt x="1644" y="406"/>
                  </a:cubicBezTo>
                  <a:cubicBezTo>
                    <a:pt x="1668" y="191"/>
                    <a:pt x="1501" y="1"/>
                    <a:pt x="1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4184023" y="1347205"/>
              <a:ext cx="62678" cy="25050"/>
            </a:xfrm>
            <a:custGeom>
              <a:rect b="b" l="l" r="r" t="t"/>
              <a:pathLst>
                <a:path extrusionOk="0" h="717" w="1794">
                  <a:moveTo>
                    <a:pt x="508" y="1"/>
                  </a:moveTo>
                  <a:cubicBezTo>
                    <a:pt x="208" y="1"/>
                    <a:pt x="0" y="376"/>
                    <a:pt x="317" y="692"/>
                  </a:cubicBezTo>
                  <a:lnTo>
                    <a:pt x="507" y="692"/>
                  </a:lnTo>
                  <a:lnTo>
                    <a:pt x="507" y="716"/>
                  </a:lnTo>
                  <a:lnTo>
                    <a:pt x="1460" y="716"/>
                  </a:lnTo>
                  <a:cubicBezTo>
                    <a:pt x="1650" y="716"/>
                    <a:pt x="1793" y="549"/>
                    <a:pt x="1793" y="359"/>
                  </a:cubicBezTo>
                  <a:cubicBezTo>
                    <a:pt x="1793" y="164"/>
                    <a:pt x="1649" y="13"/>
                    <a:pt x="1466" y="13"/>
                  </a:cubicBezTo>
                  <a:cubicBezTo>
                    <a:pt x="1381" y="13"/>
                    <a:pt x="1289" y="45"/>
                    <a:pt x="1198" y="121"/>
                  </a:cubicBezTo>
                  <a:lnTo>
                    <a:pt x="769" y="97"/>
                  </a:lnTo>
                  <a:cubicBezTo>
                    <a:pt x="681" y="30"/>
                    <a:pt x="591" y="1"/>
                    <a:pt x="5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4035329" y="1420469"/>
              <a:ext cx="24177" cy="56599"/>
            </a:xfrm>
            <a:custGeom>
              <a:rect b="b" l="l" r="r" t="t"/>
              <a:pathLst>
                <a:path extrusionOk="0" h="1620" w="692">
                  <a:moveTo>
                    <a:pt x="334" y="0"/>
                  </a:moveTo>
                  <a:cubicBezTo>
                    <a:pt x="143" y="0"/>
                    <a:pt x="0" y="143"/>
                    <a:pt x="0" y="334"/>
                  </a:cubicBezTo>
                  <a:lnTo>
                    <a:pt x="0" y="1286"/>
                  </a:lnTo>
                  <a:cubicBezTo>
                    <a:pt x="0" y="1477"/>
                    <a:pt x="143" y="1620"/>
                    <a:pt x="334" y="1620"/>
                  </a:cubicBezTo>
                  <a:cubicBezTo>
                    <a:pt x="524" y="1620"/>
                    <a:pt x="691" y="1477"/>
                    <a:pt x="691" y="1286"/>
                  </a:cubicBezTo>
                  <a:lnTo>
                    <a:pt x="691" y="334"/>
                  </a:lnTo>
                  <a:cubicBezTo>
                    <a:pt x="691" y="143"/>
                    <a:pt x="524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4035329" y="1583557"/>
              <a:ext cx="24177" cy="57437"/>
            </a:xfrm>
            <a:custGeom>
              <a:rect b="b" l="l" r="r" t="t"/>
              <a:pathLst>
                <a:path extrusionOk="0" h="1644" w="692">
                  <a:moveTo>
                    <a:pt x="334" y="0"/>
                  </a:moveTo>
                  <a:cubicBezTo>
                    <a:pt x="143" y="0"/>
                    <a:pt x="0" y="143"/>
                    <a:pt x="0" y="333"/>
                  </a:cubicBezTo>
                  <a:lnTo>
                    <a:pt x="0" y="1286"/>
                  </a:lnTo>
                  <a:cubicBezTo>
                    <a:pt x="0" y="1477"/>
                    <a:pt x="143" y="1643"/>
                    <a:pt x="334" y="1643"/>
                  </a:cubicBezTo>
                  <a:cubicBezTo>
                    <a:pt x="524" y="1643"/>
                    <a:pt x="691" y="1477"/>
                    <a:pt x="691" y="1286"/>
                  </a:cubicBezTo>
                  <a:lnTo>
                    <a:pt x="691" y="333"/>
                  </a:lnTo>
                  <a:cubicBezTo>
                    <a:pt x="691" y="143"/>
                    <a:pt x="524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4035329" y="1502013"/>
              <a:ext cx="24177" cy="56599"/>
            </a:xfrm>
            <a:custGeom>
              <a:rect b="b" l="l" r="r" t="t"/>
              <a:pathLst>
                <a:path extrusionOk="0" h="1620" w="692">
                  <a:moveTo>
                    <a:pt x="334" y="0"/>
                  </a:moveTo>
                  <a:cubicBezTo>
                    <a:pt x="143" y="0"/>
                    <a:pt x="0" y="143"/>
                    <a:pt x="0" y="334"/>
                  </a:cubicBezTo>
                  <a:lnTo>
                    <a:pt x="0" y="1286"/>
                  </a:lnTo>
                  <a:cubicBezTo>
                    <a:pt x="0" y="1477"/>
                    <a:pt x="143" y="1620"/>
                    <a:pt x="334" y="1620"/>
                  </a:cubicBezTo>
                  <a:cubicBezTo>
                    <a:pt x="524" y="1620"/>
                    <a:pt x="691" y="1477"/>
                    <a:pt x="691" y="1286"/>
                  </a:cubicBezTo>
                  <a:lnTo>
                    <a:pt x="691" y="334"/>
                  </a:lnTo>
                  <a:cubicBezTo>
                    <a:pt x="691" y="143"/>
                    <a:pt x="524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4377298" y="1420469"/>
              <a:ext cx="24142" cy="56599"/>
            </a:xfrm>
            <a:custGeom>
              <a:rect b="b" l="l" r="r" t="t"/>
              <a:pathLst>
                <a:path extrusionOk="0" h="1620" w="691">
                  <a:moveTo>
                    <a:pt x="334" y="0"/>
                  </a:moveTo>
                  <a:cubicBezTo>
                    <a:pt x="143" y="0"/>
                    <a:pt x="0" y="143"/>
                    <a:pt x="0" y="334"/>
                  </a:cubicBezTo>
                  <a:lnTo>
                    <a:pt x="0" y="1286"/>
                  </a:lnTo>
                  <a:cubicBezTo>
                    <a:pt x="0" y="1477"/>
                    <a:pt x="143" y="1620"/>
                    <a:pt x="334" y="1620"/>
                  </a:cubicBezTo>
                  <a:cubicBezTo>
                    <a:pt x="548" y="1620"/>
                    <a:pt x="691" y="1477"/>
                    <a:pt x="691" y="1286"/>
                  </a:cubicBezTo>
                  <a:lnTo>
                    <a:pt x="691" y="334"/>
                  </a:lnTo>
                  <a:cubicBezTo>
                    <a:pt x="691" y="143"/>
                    <a:pt x="548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4377298" y="1583557"/>
              <a:ext cx="24142" cy="57437"/>
            </a:xfrm>
            <a:custGeom>
              <a:rect b="b" l="l" r="r" t="t"/>
              <a:pathLst>
                <a:path extrusionOk="0" h="1644" w="691">
                  <a:moveTo>
                    <a:pt x="334" y="0"/>
                  </a:moveTo>
                  <a:cubicBezTo>
                    <a:pt x="143" y="0"/>
                    <a:pt x="0" y="143"/>
                    <a:pt x="0" y="333"/>
                  </a:cubicBezTo>
                  <a:lnTo>
                    <a:pt x="0" y="1286"/>
                  </a:lnTo>
                  <a:cubicBezTo>
                    <a:pt x="0" y="1477"/>
                    <a:pt x="143" y="1643"/>
                    <a:pt x="334" y="1643"/>
                  </a:cubicBezTo>
                  <a:cubicBezTo>
                    <a:pt x="548" y="1643"/>
                    <a:pt x="691" y="1477"/>
                    <a:pt x="691" y="1286"/>
                  </a:cubicBezTo>
                  <a:lnTo>
                    <a:pt x="691" y="333"/>
                  </a:lnTo>
                  <a:cubicBezTo>
                    <a:pt x="691" y="143"/>
                    <a:pt x="548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4377298" y="1502013"/>
              <a:ext cx="24142" cy="56599"/>
            </a:xfrm>
            <a:custGeom>
              <a:rect b="b" l="l" r="r" t="t"/>
              <a:pathLst>
                <a:path extrusionOk="0" h="1620" w="691">
                  <a:moveTo>
                    <a:pt x="334" y="0"/>
                  </a:moveTo>
                  <a:cubicBezTo>
                    <a:pt x="143" y="0"/>
                    <a:pt x="0" y="143"/>
                    <a:pt x="0" y="334"/>
                  </a:cubicBezTo>
                  <a:lnTo>
                    <a:pt x="0" y="1286"/>
                  </a:lnTo>
                  <a:cubicBezTo>
                    <a:pt x="0" y="1477"/>
                    <a:pt x="143" y="1620"/>
                    <a:pt x="334" y="1620"/>
                  </a:cubicBezTo>
                  <a:cubicBezTo>
                    <a:pt x="548" y="1620"/>
                    <a:pt x="691" y="1477"/>
                    <a:pt x="691" y="1286"/>
                  </a:cubicBezTo>
                  <a:lnTo>
                    <a:pt x="691" y="334"/>
                  </a:lnTo>
                  <a:cubicBezTo>
                    <a:pt x="691" y="143"/>
                    <a:pt x="548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4106881" y="1690047"/>
              <a:ext cx="59114" cy="24142"/>
            </a:xfrm>
            <a:custGeom>
              <a:rect b="b" l="l" r="r" t="t"/>
              <a:pathLst>
                <a:path extrusionOk="0" h="691" w="1692">
                  <a:moveTo>
                    <a:pt x="382" y="0"/>
                  </a:moveTo>
                  <a:cubicBezTo>
                    <a:pt x="215" y="0"/>
                    <a:pt x="48" y="119"/>
                    <a:pt x="24" y="310"/>
                  </a:cubicBezTo>
                  <a:cubicBezTo>
                    <a:pt x="1" y="500"/>
                    <a:pt x="167" y="691"/>
                    <a:pt x="382" y="691"/>
                  </a:cubicBezTo>
                  <a:lnTo>
                    <a:pt x="1310" y="691"/>
                  </a:lnTo>
                  <a:cubicBezTo>
                    <a:pt x="1501" y="691"/>
                    <a:pt x="1644" y="548"/>
                    <a:pt x="1668" y="381"/>
                  </a:cubicBezTo>
                  <a:cubicBezTo>
                    <a:pt x="1691" y="167"/>
                    <a:pt x="1525" y="0"/>
                    <a:pt x="1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4270773" y="1690047"/>
              <a:ext cx="58276" cy="24142"/>
            </a:xfrm>
            <a:custGeom>
              <a:rect b="b" l="l" r="r" t="t"/>
              <a:pathLst>
                <a:path extrusionOk="0" h="691" w="1668">
                  <a:moveTo>
                    <a:pt x="358" y="0"/>
                  </a:moveTo>
                  <a:cubicBezTo>
                    <a:pt x="191" y="0"/>
                    <a:pt x="25" y="119"/>
                    <a:pt x="25" y="310"/>
                  </a:cubicBezTo>
                  <a:cubicBezTo>
                    <a:pt x="1" y="500"/>
                    <a:pt x="144" y="691"/>
                    <a:pt x="358" y="691"/>
                  </a:cubicBezTo>
                  <a:lnTo>
                    <a:pt x="1287" y="691"/>
                  </a:lnTo>
                  <a:cubicBezTo>
                    <a:pt x="1477" y="691"/>
                    <a:pt x="1620" y="548"/>
                    <a:pt x="1644" y="381"/>
                  </a:cubicBezTo>
                  <a:cubicBezTo>
                    <a:pt x="1668" y="167"/>
                    <a:pt x="1501" y="0"/>
                    <a:pt x="1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4189264" y="1690047"/>
              <a:ext cx="57437" cy="24142"/>
            </a:xfrm>
            <a:custGeom>
              <a:rect b="b" l="l" r="r" t="t"/>
              <a:pathLst>
                <a:path extrusionOk="0" h="691" w="1644">
                  <a:moveTo>
                    <a:pt x="357" y="0"/>
                  </a:moveTo>
                  <a:cubicBezTo>
                    <a:pt x="191" y="0"/>
                    <a:pt x="24" y="119"/>
                    <a:pt x="24" y="310"/>
                  </a:cubicBezTo>
                  <a:cubicBezTo>
                    <a:pt x="0" y="500"/>
                    <a:pt x="143" y="691"/>
                    <a:pt x="357" y="691"/>
                  </a:cubicBezTo>
                  <a:lnTo>
                    <a:pt x="1310" y="691"/>
                  </a:lnTo>
                  <a:cubicBezTo>
                    <a:pt x="1500" y="691"/>
                    <a:pt x="1643" y="524"/>
                    <a:pt x="1643" y="334"/>
                  </a:cubicBezTo>
                  <a:cubicBezTo>
                    <a:pt x="1643" y="143"/>
                    <a:pt x="1500" y="0"/>
                    <a:pt x="1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4188426" y="1582719"/>
              <a:ext cx="59918" cy="80112"/>
            </a:xfrm>
            <a:custGeom>
              <a:rect b="b" l="l" r="r" t="t"/>
              <a:pathLst>
                <a:path extrusionOk="0" h="2293" w="1715">
                  <a:moveTo>
                    <a:pt x="0" y="0"/>
                  </a:moveTo>
                  <a:cubicBezTo>
                    <a:pt x="72" y="596"/>
                    <a:pt x="286" y="1810"/>
                    <a:pt x="715" y="2239"/>
                  </a:cubicBezTo>
                  <a:cubicBezTo>
                    <a:pt x="751" y="2274"/>
                    <a:pt x="798" y="2292"/>
                    <a:pt x="849" y="2292"/>
                  </a:cubicBezTo>
                  <a:cubicBezTo>
                    <a:pt x="899" y="2292"/>
                    <a:pt x="953" y="2274"/>
                    <a:pt x="1001" y="2239"/>
                  </a:cubicBezTo>
                  <a:cubicBezTo>
                    <a:pt x="1405" y="1810"/>
                    <a:pt x="1644" y="596"/>
                    <a:pt x="1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4254143" y="1582719"/>
              <a:ext cx="85737" cy="74906"/>
            </a:xfrm>
            <a:custGeom>
              <a:rect b="b" l="l" r="r" t="t"/>
              <a:pathLst>
                <a:path extrusionOk="0" h="2144" w="2454">
                  <a:moveTo>
                    <a:pt x="525" y="0"/>
                  </a:moveTo>
                  <a:cubicBezTo>
                    <a:pt x="477" y="572"/>
                    <a:pt x="358" y="1096"/>
                    <a:pt x="215" y="1548"/>
                  </a:cubicBezTo>
                  <a:cubicBezTo>
                    <a:pt x="144" y="1786"/>
                    <a:pt x="72" y="1977"/>
                    <a:pt x="1" y="2144"/>
                  </a:cubicBezTo>
                  <a:cubicBezTo>
                    <a:pt x="1096" y="1834"/>
                    <a:pt x="2001" y="1048"/>
                    <a:pt x="24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4096889" y="1582719"/>
              <a:ext cx="85737" cy="74906"/>
            </a:xfrm>
            <a:custGeom>
              <a:rect b="b" l="l" r="r" t="t"/>
              <a:pathLst>
                <a:path extrusionOk="0" h="2144" w="2454">
                  <a:moveTo>
                    <a:pt x="1" y="0"/>
                  </a:moveTo>
                  <a:cubicBezTo>
                    <a:pt x="453" y="1048"/>
                    <a:pt x="1334" y="1834"/>
                    <a:pt x="2454" y="2144"/>
                  </a:cubicBezTo>
                  <a:cubicBezTo>
                    <a:pt x="2382" y="1977"/>
                    <a:pt x="2287" y="1786"/>
                    <a:pt x="2216" y="1548"/>
                  </a:cubicBezTo>
                  <a:cubicBezTo>
                    <a:pt x="2073" y="1096"/>
                    <a:pt x="1977" y="572"/>
                    <a:pt x="19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4096889" y="1403000"/>
              <a:ext cx="85737" cy="74906"/>
            </a:xfrm>
            <a:custGeom>
              <a:rect b="b" l="l" r="r" t="t"/>
              <a:pathLst>
                <a:path extrusionOk="0" h="2144" w="2454">
                  <a:moveTo>
                    <a:pt x="2454" y="0"/>
                  </a:moveTo>
                  <a:lnTo>
                    <a:pt x="2454" y="0"/>
                  </a:lnTo>
                  <a:cubicBezTo>
                    <a:pt x="1334" y="310"/>
                    <a:pt x="453" y="1096"/>
                    <a:pt x="1" y="2144"/>
                  </a:cubicBezTo>
                  <a:lnTo>
                    <a:pt x="1906" y="2144"/>
                  </a:lnTo>
                  <a:cubicBezTo>
                    <a:pt x="2001" y="1453"/>
                    <a:pt x="2144" y="619"/>
                    <a:pt x="24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4188426" y="1397795"/>
              <a:ext cx="59918" cy="80112"/>
            </a:xfrm>
            <a:custGeom>
              <a:rect b="b" l="l" r="r" t="t"/>
              <a:pathLst>
                <a:path extrusionOk="0" h="2293" w="1715">
                  <a:moveTo>
                    <a:pt x="849" y="0"/>
                  </a:moveTo>
                  <a:cubicBezTo>
                    <a:pt x="798" y="0"/>
                    <a:pt x="751" y="18"/>
                    <a:pt x="715" y="54"/>
                  </a:cubicBezTo>
                  <a:cubicBezTo>
                    <a:pt x="286" y="483"/>
                    <a:pt x="72" y="1697"/>
                    <a:pt x="0" y="2293"/>
                  </a:cubicBezTo>
                  <a:lnTo>
                    <a:pt x="1715" y="2293"/>
                  </a:lnTo>
                  <a:cubicBezTo>
                    <a:pt x="1644" y="1697"/>
                    <a:pt x="1429" y="483"/>
                    <a:pt x="1001" y="54"/>
                  </a:cubicBezTo>
                  <a:cubicBezTo>
                    <a:pt x="953" y="18"/>
                    <a:pt x="899" y="0"/>
                    <a:pt x="8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4254143" y="1403000"/>
              <a:ext cx="85737" cy="74906"/>
            </a:xfrm>
            <a:custGeom>
              <a:rect b="b" l="l" r="r" t="t"/>
              <a:pathLst>
                <a:path extrusionOk="0" h="2144" w="2454">
                  <a:moveTo>
                    <a:pt x="1" y="0"/>
                  </a:moveTo>
                  <a:cubicBezTo>
                    <a:pt x="286" y="619"/>
                    <a:pt x="453" y="1453"/>
                    <a:pt x="525" y="2144"/>
                  </a:cubicBezTo>
                  <a:lnTo>
                    <a:pt x="2454" y="2144"/>
                  </a:lnTo>
                  <a:cubicBezTo>
                    <a:pt x="2001" y="1096"/>
                    <a:pt x="1096" y="31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4085255" y="1502852"/>
              <a:ext cx="75744" cy="55760"/>
            </a:xfrm>
            <a:custGeom>
              <a:rect b="b" l="l" r="r" t="t"/>
              <a:pathLst>
                <a:path extrusionOk="0" h="1596" w="2168">
                  <a:moveTo>
                    <a:pt x="119" y="0"/>
                  </a:moveTo>
                  <a:cubicBezTo>
                    <a:pt x="0" y="524"/>
                    <a:pt x="0" y="1048"/>
                    <a:pt x="119" y="1596"/>
                  </a:cubicBezTo>
                  <a:lnTo>
                    <a:pt x="2167" y="1596"/>
                  </a:lnTo>
                  <a:cubicBezTo>
                    <a:pt x="2144" y="1048"/>
                    <a:pt x="2144" y="524"/>
                    <a:pt x="2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4274966" y="1502852"/>
              <a:ext cx="76548" cy="55760"/>
            </a:xfrm>
            <a:custGeom>
              <a:rect b="b" l="l" r="r" t="t"/>
              <a:pathLst>
                <a:path extrusionOk="0" h="1596" w="2191">
                  <a:moveTo>
                    <a:pt x="0" y="0"/>
                  </a:moveTo>
                  <a:cubicBezTo>
                    <a:pt x="24" y="524"/>
                    <a:pt x="24" y="1048"/>
                    <a:pt x="0" y="1596"/>
                  </a:cubicBezTo>
                  <a:lnTo>
                    <a:pt x="2072" y="1596"/>
                  </a:lnTo>
                  <a:cubicBezTo>
                    <a:pt x="2191" y="1048"/>
                    <a:pt x="2167" y="500"/>
                    <a:pt x="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4185107" y="1502852"/>
              <a:ext cx="66591" cy="55760"/>
            </a:xfrm>
            <a:custGeom>
              <a:rect b="b" l="l" r="r" t="t"/>
              <a:pathLst>
                <a:path extrusionOk="0" h="1596" w="1906">
                  <a:moveTo>
                    <a:pt x="24" y="0"/>
                  </a:moveTo>
                  <a:cubicBezTo>
                    <a:pt x="0" y="524"/>
                    <a:pt x="0" y="1072"/>
                    <a:pt x="24" y="1596"/>
                  </a:cubicBezTo>
                  <a:lnTo>
                    <a:pt x="1858" y="1596"/>
                  </a:lnTo>
                  <a:cubicBezTo>
                    <a:pt x="1905" y="1072"/>
                    <a:pt x="1905" y="524"/>
                    <a:pt x="18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" name="Google Shape;322;p35"/>
          <p:cNvGrpSpPr/>
          <p:nvPr/>
        </p:nvGrpSpPr>
        <p:grpSpPr>
          <a:xfrm>
            <a:off x="1854704" y="2009101"/>
            <a:ext cx="415197" cy="346126"/>
            <a:chOff x="2627558" y="1323133"/>
            <a:chExt cx="415197" cy="346126"/>
          </a:xfrm>
        </p:grpSpPr>
        <p:sp>
          <p:nvSpPr>
            <p:cNvPr id="323" name="Google Shape;323;p35"/>
            <p:cNvSpPr/>
            <p:nvPr/>
          </p:nvSpPr>
          <p:spPr>
            <a:xfrm>
              <a:off x="2627558" y="1364709"/>
              <a:ext cx="415197" cy="304550"/>
            </a:xfrm>
            <a:custGeom>
              <a:rect b="b" l="l" r="r" t="t"/>
              <a:pathLst>
                <a:path extrusionOk="0" h="8717" w="11884">
                  <a:moveTo>
                    <a:pt x="334" y="1"/>
                  </a:moveTo>
                  <a:cubicBezTo>
                    <a:pt x="143" y="1"/>
                    <a:pt x="0" y="144"/>
                    <a:pt x="0" y="334"/>
                  </a:cubicBezTo>
                  <a:lnTo>
                    <a:pt x="0" y="7502"/>
                  </a:lnTo>
                  <a:cubicBezTo>
                    <a:pt x="0" y="7717"/>
                    <a:pt x="143" y="7860"/>
                    <a:pt x="334" y="7860"/>
                  </a:cubicBezTo>
                  <a:lnTo>
                    <a:pt x="4763" y="7860"/>
                  </a:lnTo>
                  <a:cubicBezTo>
                    <a:pt x="4906" y="8360"/>
                    <a:pt x="5382" y="8717"/>
                    <a:pt x="5930" y="8717"/>
                  </a:cubicBezTo>
                  <a:cubicBezTo>
                    <a:pt x="6478" y="8717"/>
                    <a:pt x="6954" y="8360"/>
                    <a:pt x="7097" y="7860"/>
                  </a:cubicBezTo>
                  <a:lnTo>
                    <a:pt x="11527" y="7860"/>
                  </a:lnTo>
                  <a:cubicBezTo>
                    <a:pt x="11717" y="7860"/>
                    <a:pt x="11884" y="7693"/>
                    <a:pt x="11884" y="7502"/>
                  </a:cubicBezTo>
                  <a:lnTo>
                    <a:pt x="11884" y="334"/>
                  </a:lnTo>
                  <a:cubicBezTo>
                    <a:pt x="11884" y="144"/>
                    <a:pt x="11717" y="1"/>
                    <a:pt x="11527" y="1"/>
                  </a:cubicBezTo>
                  <a:lnTo>
                    <a:pt x="11193" y="1"/>
                  </a:lnTo>
                  <a:lnTo>
                    <a:pt x="11193" y="6097"/>
                  </a:lnTo>
                  <a:cubicBezTo>
                    <a:pt x="11193" y="6669"/>
                    <a:pt x="10717" y="7145"/>
                    <a:pt x="10169" y="7145"/>
                  </a:cubicBezTo>
                  <a:lnTo>
                    <a:pt x="1715" y="7145"/>
                  </a:lnTo>
                  <a:cubicBezTo>
                    <a:pt x="1143" y="7145"/>
                    <a:pt x="691" y="6669"/>
                    <a:pt x="691" y="6097"/>
                  </a:cubicBezTo>
                  <a:lnTo>
                    <a:pt x="6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2847210" y="1323133"/>
              <a:ext cx="146458" cy="267936"/>
            </a:xfrm>
            <a:custGeom>
              <a:rect b="b" l="l" r="r" t="t"/>
              <a:pathLst>
                <a:path extrusionOk="0" h="7669" w="4192">
                  <a:moveTo>
                    <a:pt x="2811" y="1405"/>
                  </a:moveTo>
                  <a:cubicBezTo>
                    <a:pt x="3001" y="1405"/>
                    <a:pt x="3144" y="1548"/>
                    <a:pt x="3144" y="1739"/>
                  </a:cubicBezTo>
                  <a:lnTo>
                    <a:pt x="3144" y="3144"/>
                  </a:lnTo>
                  <a:cubicBezTo>
                    <a:pt x="3144" y="3334"/>
                    <a:pt x="3001" y="3477"/>
                    <a:pt x="2811" y="3477"/>
                  </a:cubicBezTo>
                  <a:lnTo>
                    <a:pt x="1382" y="3477"/>
                  </a:lnTo>
                  <a:cubicBezTo>
                    <a:pt x="1191" y="3477"/>
                    <a:pt x="1048" y="3334"/>
                    <a:pt x="1048" y="3144"/>
                  </a:cubicBezTo>
                  <a:lnTo>
                    <a:pt x="1048" y="1739"/>
                  </a:lnTo>
                  <a:cubicBezTo>
                    <a:pt x="1048" y="1548"/>
                    <a:pt x="1191" y="1405"/>
                    <a:pt x="1382" y="1405"/>
                  </a:cubicBezTo>
                  <a:close/>
                  <a:moveTo>
                    <a:pt x="2811" y="4191"/>
                  </a:moveTo>
                  <a:cubicBezTo>
                    <a:pt x="3001" y="4191"/>
                    <a:pt x="3168" y="4358"/>
                    <a:pt x="3144" y="4572"/>
                  </a:cubicBezTo>
                  <a:cubicBezTo>
                    <a:pt x="3120" y="4739"/>
                    <a:pt x="2977" y="4882"/>
                    <a:pt x="2787" y="4882"/>
                  </a:cubicBezTo>
                  <a:lnTo>
                    <a:pt x="1382" y="4882"/>
                  </a:lnTo>
                  <a:cubicBezTo>
                    <a:pt x="1191" y="4882"/>
                    <a:pt x="1048" y="4715"/>
                    <a:pt x="1048" y="4525"/>
                  </a:cubicBezTo>
                  <a:cubicBezTo>
                    <a:pt x="1048" y="4334"/>
                    <a:pt x="1191" y="4191"/>
                    <a:pt x="1382" y="4191"/>
                  </a:cubicBezTo>
                  <a:close/>
                  <a:moveTo>
                    <a:pt x="2811" y="5573"/>
                  </a:moveTo>
                  <a:cubicBezTo>
                    <a:pt x="3001" y="5573"/>
                    <a:pt x="3168" y="5763"/>
                    <a:pt x="3144" y="5954"/>
                  </a:cubicBezTo>
                  <a:cubicBezTo>
                    <a:pt x="3120" y="6144"/>
                    <a:pt x="2977" y="6263"/>
                    <a:pt x="2787" y="6263"/>
                  </a:cubicBezTo>
                  <a:lnTo>
                    <a:pt x="1382" y="6263"/>
                  </a:lnTo>
                  <a:cubicBezTo>
                    <a:pt x="1191" y="6263"/>
                    <a:pt x="1048" y="6120"/>
                    <a:pt x="1048" y="5930"/>
                  </a:cubicBezTo>
                  <a:cubicBezTo>
                    <a:pt x="1048" y="5739"/>
                    <a:pt x="1191" y="5573"/>
                    <a:pt x="1382" y="5573"/>
                  </a:cubicBezTo>
                  <a:close/>
                  <a:moveTo>
                    <a:pt x="0" y="0"/>
                  </a:moveTo>
                  <a:lnTo>
                    <a:pt x="0" y="7668"/>
                  </a:lnTo>
                  <a:lnTo>
                    <a:pt x="3882" y="7668"/>
                  </a:lnTo>
                  <a:cubicBezTo>
                    <a:pt x="4049" y="7668"/>
                    <a:pt x="4192" y="7502"/>
                    <a:pt x="4192" y="7311"/>
                  </a:cubicBezTo>
                  <a:lnTo>
                    <a:pt x="4192" y="357"/>
                  </a:lnTo>
                  <a:cubicBezTo>
                    <a:pt x="4192" y="167"/>
                    <a:pt x="4049" y="0"/>
                    <a:pt x="38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2907931" y="1396327"/>
              <a:ext cx="25015" cy="24177"/>
            </a:xfrm>
            <a:custGeom>
              <a:rect b="b" l="l" r="r" t="t"/>
              <a:pathLst>
                <a:path extrusionOk="0" h="692" w="716">
                  <a:moveTo>
                    <a:pt x="1" y="1"/>
                  </a:moveTo>
                  <a:lnTo>
                    <a:pt x="1" y="691"/>
                  </a:lnTo>
                  <a:lnTo>
                    <a:pt x="715" y="691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2675807" y="1323133"/>
              <a:ext cx="147297" cy="267936"/>
            </a:xfrm>
            <a:custGeom>
              <a:rect b="b" l="l" r="r" t="t"/>
              <a:pathLst>
                <a:path extrusionOk="0" h="7669" w="4216">
                  <a:moveTo>
                    <a:pt x="2811" y="1405"/>
                  </a:moveTo>
                  <a:cubicBezTo>
                    <a:pt x="3001" y="1405"/>
                    <a:pt x="3144" y="1524"/>
                    <a:pt x="3168" y="1715"/>
                  </a:cubicBezTo>
                  <a:cubicBezTo>
                    <a:pt x="3192" y="1905"/>
                    <a:pt x="3025" y="2096"/>
                    <a:pt x="2811" y="2096"/>
                  </a:cubicBezTo>
                  <a:lnTo>
                    <a:pt x="1406" y="2096"/>
                  </a:lnTo>
                  <a:cubicBezTo>
                    <a:pt x="1239" y="2096"/>
                    <a:pt x="1072" y="1953"/>
                    <a:pt x="1048" y="1786"/>
                  </a:cubicBezTo>
                  <a:cubicBezTo>
                    <a:pt x="1025" y="1572"/>
                    <a:pt x="1191" y="1405"/>
                    <a:pt x="1406" y="1405"/>
                  </a:cubicBezTo>
                  <a:close/>
                  <a:moveTo>
                    <a:pt x="2811" y="2786"/>
                  </a:moveTo>
                  <a:cubicBezTo>
                    <a:pt x="3001" y="2786"/>
                    <a:pt x="3144" y="2929"/>
                    <a:pt x="3168" y="3096"/>
                  </a:cubicBezTo>
                  <a:cubicBezTo>
                    <a:pt x="3192" y="3310"/>
                    <a:pt x="3025" y="3477"/>
                    <a:pt x="2811" y="3477"/>
                  </a:cubicBezTo>
                  <a:lnTo>
                    <a:pt x="1406" y="3477"/>
                  </a:lnTo>
                  <a:cubicBezTo>
                    <a:pt x="1239" y="3477"/>
                    <a:pt x="1072" y="3358"/>
                    <a:pt x="1048" y="3167"/>
                  </a:cubicBezTo>
                  <a:cubicBezTo>
                    <a:pt x="1025" y="2953"/>
                    <a:pt x="1191" y="2786"/>
                    <a:pt x="1406" y="2786"/>
                  </a:cubicBezTo>
                  <a:close/>
                  <a:moveTo>
                    <a:pt x="2811" y="4191"/>
                  </a:moveTo>
                  <a:cubicBezTo>
                    <a:pt x="3001" y="4191"/>
                    <a:pt x="3144" y="4311"/>
                    <a:pt x="3168" y="4501"/>
                  </a:cubicBezTo>
                  <a:cubicBezTo>
                    <a:pt x="3192" y="4692"/>
                    <a:pt x="3025" y="4882"/>
                    <a:pt x="2811" y="4882"/>
                  </a:cubicBezTo>
                  <a:lnTo>
                    <a:pt x="1406" y="4882"/>
                  </a:lnTo>
                  <a:cubicBezTo>
                    <a:pt x="1239" y="4882"/>
                    <a:pt x="1072" y="4739"/>
                    <a:pt x="1048" y="4572"/>
                  </a:cubicBezTo>
                  <a:cubicBezTo>
                    <a:pt x="1025" y="4358"/>
                    <a:pt x="1191" y="4191"/>
                    <a:pt x="1406" y="4191"/>
                  </a:cubicBezTo>
                  <a:close/>
                  <a:moveTo>
                    <a:pt x="2811" y="5573"/>
                  </a:moveTo>
                  <a:cubicBezTo>
                    <a:pt x="3001" y="5573"/>
                    <a:pt x="3144" y="5716"/>
                    <a:pt x="3168" y="5882"/>
                  </a:cubicBezTo>
                  <a:cubicBezTo>
                    <a:pt x="3192" y="6097"/>
                    <a:pt x="3025" y="6263"/>
                    <a:pt x="2811" y="6263"/>
                  </a:cubicBezTo>
                  <a:lnTo>
                    <a:pt x="1406" y="6263"/>
                  </a:lnTo>
                  <a:cubicBezTo>
                    <a:pt x="1239" y="6263"/>
                    <a:pt x="1072" y="6144"/>
                    <a:pt x="1048" y="5954"/>
                  </a:cubicBezTo>
                  <a:cubicBezTo>
                    <a:pt x="1025" y="5739"/>
                    <a:pt x="1191" y="5573"/>
                    <a:pt x="1406" y="5573"/>
                  </a:cubicBezTo>
                  <a:close/>
                  <a:moveTo>
                    <a:pt x="334" y="0"/>
                  </a:moveTo>
                  <a:cubicBezTo>
                    <a:pt x="144" y="0"/>
                    <a:pt x="1" y="167"/>
                    <a:pt x="1" y="357"/>
                  </a:cubicBezTo>
                  <a:lnTo>
                    <a:pt x="1" y="7311"/>
                  </a:lnTo>
                  <a:cubicBezTo>
                    <a:pt x="1" y="7502"/>
                    <a:pt x="144" y="7668"/>
                    <a:pt x="334" y="7668"/>
                  </a:cubicBezTo>
                  <a:lnTo>
                    <a:pt x="4216" y="7668"/>
                  </a:lnTo>
                  <a:lnTo>
                    <a:pt x="42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" name="Google Shape;327;p35"/>
          <p:cNvGrpSpPr/>
          <p:nvPr/>
        </p:nvGrpSpPr>
        <p:grpSpPr>
          <a:xfrm>
            <a:off x="4440524" y="1974671"/>
            <a:ext cx="262940" cy="414988"/>
            <a:chOff x="3417984" y="1323028"/>
            <a:chExt cx="262940" cy="414988"/>
          </a:xfrm>
        </p:grpSpPr>
        <p:sp>
          <p:nvSpPr>
            <p:cNvPr id="328" name="Google Shape;328;p35"/>
            <p:cNvSpPr/>
            <p:nvPr/>
          </p:nvSpPr>
          <p:spPr>
            <a:xfrm>
              <a:off x="3586033" y="1323028"/>
              <a:ext cx="25015" cy="92549"/>
            </a:xfrm>
            <a:custGeom>
              <a:rect b="b" l="l" r="r" t="t"/>
              <a:pathLst>
                <a:path extrusionOk="0" h="2649" w="716">
                  <a:moveTo>
                    <a:pt x="364" y="1"/>
                  </a:moveTo>
                  <a:cubicBezTo>
                    <a:pt x="167" y="1"/>
                    <a:pt x="1" y="158"/>
                    <a:pt x="1" y="337"/>
                  </a:cubicBezTo>
                  <a:lnTo>
                    <a:pt x="1" y="2289"/>
                  </a:lnTo>
                  <a:cubicBezTo>
                    <a:pt x="1" y="2490"/>
                    <a:pt x="168" y="2649"/>
                    <a:pt x="365" y="2649"/>
                  </a:cubicBezTo>
                  <a:cubicBezTo>
                    <a:pt x="378" y="2649"/>
                    <a:pt x="392" y="2648"/>
                    <a:pt x="406" y="2647"/>
                  </a:cubicBezTo>
                  <a:cubicBezTo>
                    <a:pt x="572" y="2623"/>
                    <a:pt x="715" y="2456"/>
                    <a:pt x="715" y="2289"/>
                  </a:cubicBezTo>
                  <a:lnTo>
                    <a:pt x="715" y="360"/>
                  </a:lnTo>
                  <a:cubicBezTo>
                    <a:pt x="715" y="170"/>
                    <a:pt x="572" y="27"/>
                    <a:pt x="406" y="3"/>
                  </a:cubicBezTo>
                  <a:cubicBezTo>
                    <a:pt x="392" y="2"/>
                    <a:pt x="378" y="1"/>
                    <a:pt x="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3488697" y="1323028"/>
              <a:ext cx="24980" cy="92549"/>
            </a:xfrm>
            <a:custGeom>
              <a:rect b="b" l="l" r="r" t="t"/>
              <a:pathLst>
                <a:path extrusionOk="0" h="2649" w="715">
                  <a:moveTo>
                    <a:pt x="364" y="1"/>
                  </a:moveTo>
                  <a:cubicBezTo>
                    <a:pt x="167" y="1"/>
                    <a:pt x="0" y="158"/>
                    <a:pt x="0" y="337"/>
                  </a:cubicBezTo>
                  <a:lnTo>
                    <a:pt x="0" y="2289"/>
                  </a:lnTo>
                  <a:cubicBezTo>
                    <a:pt x="0" y="2490"/>
                    <a:pt x="167" y="2649"/>
                    <a:pt x="364" y="2649"/>
                  </a:cubicBezTo>
                  <a:cubicBezTo>
                    <a:pt x="378" y="2649"/>
                    <a:pt x="391" y="2648"/>
                    <a:pt x="405" y="2647"/>
                  </a:cubicBezTo>
                  <a:cubicBezTo>
                    <a:pt x="572" y="2623"/>
                    <a:pt x="715" y="2456"/>
                    <a:pt x="715" y="2289"/>
                  </a:cubicBezTo>
                  <a:lnTo>
                    <a:pt x="715" y="360"/>
                  </a:lnTo>
                  <a:cubicBezTo>
                    <a:pt x="715" y="170"/>
                    <a:pt x="572" y="27"/>
                    <a:pt x="405" y="3"/>
                  </a:cubicBezTo>
                  <a:cubicBezTo>
                    <a:pt x="391" y="2"/>
                    <a:pt x="378" y="1"/>
                    <a:pt x="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3537785" y="1323028"/>
              <a:ext cx="24177" cy="43462"/>
            </a:xfrm>
            <a:custGeom>
              <a:rect b="b" l="l" r="r" t="t"/>
              <a:pathLst>
                <a:path extrusionOk="0" h="1244" w="692">
                  <a:moveTo>
                    <a:pt x="341" y="1"/>
                  </a:moveTo>
                  <a:cubicBezTo>
                    <a:pt x="146" y="1"/>
                    <a:pt x="0" y="158"/>
                    <a:pt x="0" y="337"/>
                  </a:cubicBezTo>
                  <a:lnTo>
                    <a:pt x="0" y="884"/>
                  </a:lnTo>
                  <a:cubicBezTo>
                    <a:pt x="0" y="1075"/>
                    <a:pt x="143" y="1218"/>
                    <a:pt x="310" y="1241"/>
                  </a:cubicBezTo>
                  <a:cubicBezTo>
                    <a:pt x="324" y="1243"/>
                    <a:pt x="337" y="1244"/>
                    <a:pt x="351" y="1244"/>
                  </a:cubicBezTo>
                  <a:cubicBezTo>
                    <a:pt x="545" y="1244"/>
                    <a:pt x="691" y="1086"/>
                    <a:pt x="691" y="908"/>
                  </a:cubicBezTo>
                  <a:lnTo>
                    <a:pt x="691" y="360"/>
                  </a:lnTo>
                  <a:cubicBezTo>
                    <a:pt x="691" y="170"/>
                    <a:pt x="572" y="3"/>
                    <a:pt x="381" y="3"/>
                  </a:cubicBezTo>
                  <a:cubicBezTo>
                    <a:pt x="368" y="2"/>
                    <a:pt x="354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3537785" y="1390528"/>
              <a:ext cx="24177" cy="24980"/>
            </a:xfrm>
            <a:custGeom>
              <a:rect b="b" l="l" r="r" t="t"/>
              <a:pathLst>
                <a:path extrusionOk="0" h="715" w="692">
                  <a:moveTo>
                    <a:pt x="334" y="0"/>
                  </a:moveTo>
                  <a:cubicBezTo>
                    <a:pt x="143" y="0"/>
                    <a:pt x="0" y="167"/>
                    <a:pt x="0" y="357"/>
                  </a:cubicBezTo>
                  <a:cubicBezTo>
                    <a:pt x="0" y="548"/>
                    <a:pt x="143" y="715"/>
                    <a:pt x="334" y="715"/>
                  </a:cubicBezTo>
                  <a:cubicBezTo>
                    <a:pt x="524" y="715"/>
                    <a:pt x="691" y="548"/>
                    <a:pt x="691" y="357"/>
                  </a:cubicBezTo>
                  <a:cubicBezTo>
                    <a:pt x="691" y="167"/>
                    <a:pt x="524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3427137" y="1524478"/>
              <a:ext cx="243794" cy="213538"/>
            </a:xfrm>
            <a:custGeom>
              <a:rect b="b" l="l" r="r" t="t"/>
              <a:pathLst>
                <a:path extrusionOk="0" h="6112" w="6978">
                  <a:moveTo>
                    <a:pt x="0" y="0"/>
                  </a:moveTo>
                  <a:lnTo>
                    <a:pt x="2453" y="2929"/>
                  </a:lnTo>
                  <a:lnTo>
                    <a:pt x="2453" y="5763"/>
                  </a:lnTo>
                  <a:cubicBezTo>
                    <a:pt x="2453" y="5966"/>
                    <a:pt x="2610" y="6112"/>
                    <a:pt x="2792" y="6112"/>
                  </a:cubicBezTo>
                  <a:cubicBezTo>
                    <a:pt x="2845" y="6112"/>
                    <a:pt x="2899" y="6100"/>
                    <a:pt x="2953" y="6073"/>
                  </a:cubicBezTo>
                  <a:cubicBezTo>
                    <a:pt x="3620" y="5739"/>
                    <a:pt x="3263" y="5906"/>
                    <a:pt x="4334" y="5382"/>
                  </a:cubicBezTo>
                  <a:cubicBezTo>
                    <a:pt x="4453" y="5311"/>
                    <a:pt x="4549" y="5192"/>
                    <a:pt x="4549" y="5073"/>
                  </a:cubicBezTo>
                  <a:lnTo>
                    <a:pt x="4549" y="2929"/>
                  </a:lnTo>
                  <a:lnTo>
                    <a:pt x="6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3417984" y="1447930"/>
              <a:ext cx="262940" cy="52441"/>
            </a:xfrm>
            <a:custGeom>
              <a:rect b="b" l="l" r="r" t="t"/>
              <a:pathLst>
                <a:path extrusionOk="0" h="1501" w="7526">
                  <a:moveTo>
                    <a:pt x="334" y="0"/>
                  </a:moveTo>
                  <a:cubicBezTo>
                    <a:pt x="143" y="0"/>
                    <a:pt x="0" y="167"/>
                    <a:pt x="0" y="357"/>
                  </a:cubicBezTo>
                  <a:lnTo>
                    <a:pt x="0" y="1501"/>
                  </a:lnTo>
                  <a:lnTo>
                    <a:pt x="7526" y="1501"/>
                  </a:lnTo>
                  <a:lnTo>
                    <a:pt x="7526" y="357"/>
                  </a:lnTo>
                  <a:cubicBezTo>
                    <a:pt x="7526" y="167"/>
                    <a:pt x="7383" y="0"/>
                    <a:pt x="7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/>
          <p:nvPr/>
        </p:nvSpPr>
        <p:spPr>
          <a:xfrm>
            <a:off x="713225" y="840075"/>
            <a:ext cx="7717500" cy="376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6"/>
          <p:cNvSpPr txBox="1"/>
          <p:nvPr>
            <p:ph type="title"/>
          </p:nvPr>
        </p:nvSpPr>
        <p:spPr>
          <a:xfrm>
            <a:off x="1077925" y="1179250"/>
            <a:ext cx="69747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/>
          </a:p>
        </p:txBody>
      </p:sp>
      <p:sp>
        <p:nvSpPr>
          <p:cNvPr id="340" name="Google Shape;340;p36"/>
          <p:cNvSpPr txBox="1"/>
          <p:nvPr>
            <p:ph idx="2" type="title"/>
          </p:nvPr>
        </p:nvSpPr>
        <p:spPr>
          <a:xfrm>
            <a:off x="1077925" y="3458600"/>
            <a:ext cx="1403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O2.</a:t>
            </a:r>
            <a:endParaRPr/>
          </a:p>
        </p:txBody>
      </p:sp>
      <p:sp>
        <p:nvSpPr>
          <p:cNvPr id="341" name="Google Shape;341;p36"/>
          <p:cNvSpPr txBox="1"/>
          <p:nvPr>
            <p:ph idx="1" type="subTitle"/>
          </p:nvPr>
        </p:nvSpPr>
        <p:spPr>
          <a:xfrm>
            <a:off x="5289325" y="3659750"/>
            <a:ext cx="2763300" cy="64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nhancements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Enhancements (Outliers)</a:t>
            </a:r>
            <a:endParaRPr/>
          </a:p>
        </p:txBody>
      </p:sp>
      <p:sp>
        <p:nvSpPr>
          <p:cNvPr id="347" name="Google Shape;347;p37"/>
          <p:cNvSpPr txBox="1"/>
          <p:nvPr>
            <p:ph idx="2" type="subTitle"/>
          </p:nvPr>
        </p:nvSpPr>
        <p:spPr>
          <a:xfrm>
            <a:off x="720000" y="1112200"/>
            <a:ext cx="3852000" cy="21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We looked for a way to handle the outliers on the model, in order to do this </a:t>
            </a:r>
            <a:r>
              <a:rPr b="1" lang="en" sz="1300"/>
              <a:t>we</a:t>
            </a:r>
            <a:r>
              <a:rPr b="1" lang="en" sz="1300"/>
              <a:t> decided to delete the outliers: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37"/>
          <p:cNvPicPr preferRelativeResize="0"/>
          <p:nvPr/>
        </p:nvPicPr>
        <p:blipFill rotWithShape="1">
          <a:blip r:embed="rId3">
            <a:alphaModFix/>
          </a:blip>
          <a:srcRect b="0" l="0" r="0" t="3484"/>
          <a:stretch/>
        </p:blipFill>
        <p:spPr>
          <a:xfrm>
            <a:off x="720000" y="2032850"/>
            <a:ext cx="7565426" cy="20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Enhancements (User Favorites)</a:t>
            </a:r>
            <a:endParaRPr/>
          </a:p>
        </p:txBody>
      </p:sp>
      <p:sp>
        <p:nvSpPr>
          <p:cNvPr id="354" name="Google Shape;354;p38"/>
          <p:cNvSpPr txBox="1"/>
          <p:nvPr>
            <p:ph idx="2" type="subTitle"/>
          </p:nvPr>
        </p:nvSpPr>
        <p:spPr>
          <a:xfrm>
            <a:off x="720000" y="1345075"/>
            <a:ext cx="3130800" cy="21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We made </a:t>
            </a:r>
            <a:r>
              <a:rPr b="1" lang="en" sz="2200"/>
              <a:t>the</a:t>
            </a:r>
            <a:r>
              <a:rPr b="1" lang="en" sz="2200"/>
              <a:t> user able to create a cluster that inputs their favorite songs.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Google Shape;3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825" y="1345063"/>
            <a:ext cx="4267199" cy="2453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9"/>
          <p:cNvSpPr/>
          <p:nvPr/>
        </p:nvSpPr>
        <p:spPr>
          <a:xfrm>
            <a:off x="713225" y="840075"/>
            <a:ext cx="7717500" cy="376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9"/>
          <p:cNvSpPr txBox="1"/>
          <p:nvPr>
            <p:ph type="title"/>
          </p:nvPr>
        </p:nvSpPr>
        <p:spPr>
          <a:xfrm>
            <a:off x="1077925" y="1179250"/>
            <a:ext cx="69747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/>
          </a:p>
        </p:txBody>
      </p:sp>
      <p:sp>
        <p:nvSpPr>
          <p:cNvPr id="362" name="Google Shape;362;p39"/>
          <p:cNvSpPr txBox="1"/>
          <p:nvPr>
            <p:ph idx="2" type="title"/>
          </p:nvPr>
        </p:nvSpPr>
        <p:spPr>
          <a:xfrm>
            <a:off x="1077925" y="3458600"/>
            <a:ext cx="1403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O3.</a:t>
            </a:r>
            <a:endParaRPr/>
          </a:p>
        </p:txBody>
      </p:sp>
      <p:sp>
        <p:nvSpPr>
          <p:cNvPr id="363" name="Google Shape;363;p39"/>
          <p:cNvSpPr txBox="1"/>
          <p:nvPr>
            <p:ph idx="1" type="subTitle"/>
          </p:nvPr>
        </p:nvSpPr>
        <p:spPr>
          <a:xfrm>
            <a:off x="5289325" y="3659750"/>
            <a:ext cx="2763300" cy="64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Analysis for Marketing Strategies by Slidesgo">
  <a:themeElements>
    <a:clrScheme name="Simple Light">
      <a:dk1>
        <a:srgbClr val="081004"/>
      </a:dk1>
      <a:lt1>
        <a:srgbClr val="ECEBDA"/>
      </a:lt1>
      <a:dk2>
        <a:srgbClr val="FABD63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8100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