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74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29FBA99-C763-FD04-D156-5186AF2B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960A0804-80CB-6819-BC95-5B13DDE58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26744633-D90C-A8B8-60B0-EB9DA0957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11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96834F-346A-6DE9-5D28-DB328A1A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9E86C299-5EF3-854A-F86C-3BEE0CE9E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D725CA38-3B22-01F6-0C54-23D613286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82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mpedu.2014.11.0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8/ITSE-05-2017-002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heduc.2004.12.0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JIOT.2021.307664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moonamahmood/KinderQu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jeductechsoci.18.3.7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ACCESS.2020.30388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78400408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20211CST0033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MAIMOONA MAHMOOD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Radhika Sreedharan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B.Tech. Computer Science &amp;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Saira Banu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HM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PROJECT/WORK ASSIGNED/DOMAIN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6B9945BF-CB3C-CBAB-1608-26D6F0146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D8FF71A8-097D-8A7F-1EFC-063FBFE45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5228D50-C4E7-6CC9-A57A-EEAE7B9B9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23727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 algn="l">
              <a:spcBef>
                <a:spcPts val="300"/>
              </a:spcBef>
              <a:buFont typeface="+mj-lt"/>
              <a:buAutoNum type="arabicPeriod" startAt="3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Gamification for Children's Learning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A. I. Wang, "The Wear Out Effect of a Game-Based Student Response System,"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Computers &amp; Education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82, pp. 217–227, 2015.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10.1016/j.compedu.2014.11.004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 startAt="3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Platforms for Children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 Papadakis and M.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Kalogiannakis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"Using Gamification for Supporting an Introductory Programming Course: The Case of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ClassCraft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a Secondary Education Classroom,"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Technology and Smart Education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14, no. 4, pp. 272–290, 2017.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10.1108/ITSE-05-2017-0028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404A8E6-D4EC-DB3D-0D1A-1B6EBE2E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42F55809-9109-7104-8219-B30B62AC3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825651E-079F-D094-C74D-6D5B54FAD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23727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 algn="l">
              <a:spcBef>
                <a:spcPts val="300"/>
              </a:spcBef>
              <a:buFont typeface="+mj-lt"/>
              <a:buAutoNum type="arabicPeriod" startAt="5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Gamification and Human Rights Education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Kiili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"Digital Game-Based Learning: Towards an Experiential Gaming Model,"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Internet and Higher Education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8, no. 1, pp. 13–24, 2005.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10.1016/j.iheduc.2004.12.001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 startAt="5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Education Systems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Lv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L. Qiao, and A. K. Singh, "AI-Enabled IoT for Smart Education: Promises and Challenges,"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Internet of Things Journal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8, no. 15, pp. 12345–12358, 2021.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10.1109/JIOT.2021.3076645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Ministry of Law and Justice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Development of gamified platform on Children's Rights to increase legal literacy and awareness among children in India.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https://github.com/maimoonamahmood/KinderQuest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HTML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Structure of the website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Styling and animations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For responsive design and UI components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– For interactive quizzes and  gamification</a:t>
            </a:r>
          </a:p>
          <a:p>
            <a:pPr marL="762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Canva / Figma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– For UI designing</a:t>
            </a:r>
          </a:p>
          <a:p>
            <a:pPr marL="762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GitHub Pages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For deployment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5C854-8233-D863-A405-9BB490EC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1018212"/>
            <a:ext cx="4553147" cy="52025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6224D8-6390-5DAE-EAE3-83257E9FF56F}"/>
              </a:ext>
            </a:extLst>
          </p:cNvPr>
          <p:cNvCxnSpPr/>
          <p:nvPr/>
        </p:nvCxnSpPr>
        <p:spPr>
          <a:xfrm flipH="1">
            <a:off x="3677920" y="2184400"/>
            <a:ext cx="3078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5FE91B-279D-B116-1C36-1D596FE58DE6}"/>
              </a:ext>
            </a:extLst>
          </p:cNvPr>
          <p:cNvSpPr txBox="1"/>
          <p:nvPr/>
        </p:nvSpPr>
        <p:spPr>
          <a:xfrm>
            <a:off x="1930400" y="1889760"/>
            <a:ext cx="1747520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HTML, CSS, Bootstrap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937E55-5350-7CD1-8FE2-1407EAC14076}"/>
              </a:ext>
            </a:extLst>
          </p:cNvPr>
          <p:cNvCxnSpPr>
            <a:cxnSpLocks/>
          </p:cNvCxnSpPr>
          <p:nvPr/>
        </p:nvCxnSpPr>
        <p:spPr>
          <a:xfrm flipH="1">
            <a:off x="4033520" y="463296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03A963-7D3D-39CB-9196-C24B1AE37FFD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2981960" y="4860946"/>
            <a:ext cx="6527800" cy="252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B50CB7-2EC1-4061-2D78-B235847FFD90}"/>
              </a:ext>
            </a:extLst>
          </p:cNvPr>
          <p:cNvSpPr txBox="1"/>
          <p:nvPr/>
        </p:nvSpPr>
        <p:spPr>
          <a:xfrm>
            <a:off x="1930400" y="4399280"/>
            <a:ext cx="2103120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Bootstrap, CSS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E0C4A-5426-F87B-18B1-5321EF74E122}"/>
              </a:ext>
            </a:extLst>
          </p:cNvPr>
          <p:cNvSpPr/>
          <p:nvPr/>
        </p:nvSpPr>
        <p:spPr>
          <a:xfrm>
            <a:off x="6202680" y="944880"/>
            <a:ext cx="5176520" cy="5638482"/>
          </a:xfrm>
          <a:prstGeom prst="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7BAD7-6392-673A-40CD-E76E7C82A307}"/>
              </a:ext>
            </a:extLst>
          </p:cNvPr>
          <p:cNvSpPr txBox="1"/>
          <p:nvPr/>
        </p:nvSpPr>
        <p:spPr>
          <a:xfrm>
            <a:off x="629187" y="3388149"/>
            <a:ext cx="235712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UI Designing: Canva / Figma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DBC5EB0-60D8-5CD9-9CFC-8EA1702FD3A2}"/>
              </a:ext>
            </a:extLst>
          </p:cNvPr>
          <p:cNvCxnSpPr>
            <a:cxnSpLocks/>
          </p:cNvCxnSpPr>
          <p:nvPr/>
        </p:nvCxnSpPr>
        <p:spPr>
          <a:xfrm rot="10800000">
            <a:off x="1807747" y="4188666"/>
            <a:ext cx="4394933" cy="18768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451E0E-9594-0EBC-B16C-97FDA0405B65}"/>
              </a:ext>
            </a:extLst>
          </p:cNvPr>
          <p:cNvSpPr txBox="1"/>
          <p:nvPr/>
        </p:nvSpPr>
        <p:spPr>
          <a:xfrm>
            <a:off x="3515360" y="3101619"/>
            <a:ext cx="2485587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 for interactive learning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A44CCC-5012-0BEE-711E-1B13CBC86428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4758154" y="3101620"/>
            <a:ext cx="4822726" cy="843699"/>
          </a:xfrm>
          <a:prstGeom prst="bentConnector4">
            <a:avLst>
              <a:gd name="adj1" fmla="val 37115"/>
              <a:gd name="adj2" fmla="val 12709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0DE27C-6E3B-1114-7155-E08DE5547CC0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000947" y="3517118"/>
            <a:ext cx="755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48850" y="1029879"/>
            <a:ext cx="663437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platform will be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web application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uses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gamification techniques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make learning about children’s rights fun and interactive. Instead of traditional text-based education, it will involve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quizzes, storytelling, role-playing scenarios, rewards, and interactive challenges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teach children about their rights in an engaging way.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Thumbnail Image gamified platform teaching children's legal rights in India on a monitor">
            <a:extLst>
              <a:ext uri="{FF2B5EF4-FFF2-40B4-BE49-F238E27FC236}">
                <a16:creationId xmlns:a16="http://schemas.microsoft.com/office/drawing/2014/main" id="{7FBC3E4F-1C2C-E9FD-7804-B6B6803F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32" y="1385739"/>
            <a:ext cx="4477733" cy="44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611D6B-F578-EAAB-C999-89E69695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018094"/>
            <a:ext cx="11325225" cy="50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23727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Gamification in Education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Dicheva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Dichev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G. Agre, and G.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Angelova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"Gamification in Education: A Systematic Mapping Study,"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Journal of Educational Technology &amp; Society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18, no. 3, pp. 75–88, 2015.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https://www.jstor.org/stable/jeductechsoci.18.3.75</a:t>
            </a:r>
            <a:endParaRPr lang="en-IN" b="0" i="0" dirty="0">
              <a:solidFill>
                <a:srgbClr val="40404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Education and Interactive Learning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M. U. Farooq, A. Waseem, S. Mazhar, A. Khairi, and T. Kamal, "A Review on Internet of Things (IoT) for Smart Education: Concept, Applications, and Challenges,"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8, pp. 209201–209219, 2020.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10.1109/ACCESS.2020.3038818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714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PowerPoint Presentation</vt:lpstr>
      <vt:lpstr>Content</vt:lpstr>
      <vt:lpstr>Problem Statement Number: PSCS_4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noor afshan banu</cp:lastModifiedBy>
  <cp:revision>39</cp:revision>
  <dcterms:modified xsi:type="dcterms:W3CDTF">2025-02-03T03:25:09Z</dcterms:modified>
</cp:coreProperties>
</file>