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nonymous Pro" charset="1" panose="02060609030202000504"/>
      <p:regular r:id="rId16"/>
    </p:embeddedFont>
    <p:embeddedFont>
      <p:font typeface="Anonymous Pro Bold" charset="1" panose="02060809030202000504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jpeg" Type="http://schemas.openxmlformats.org/officeDocument/2006/relationships/image"/><Relationship Id="rId8" Target="../media/VAGglGOuK58.mp4" Type="http://schemas.openxmlformats.org/officeDocument/2006/relationships/video"/><Relationship Id="rId9" Target="../media/VAGglGOuK58.mp4" Type="http://schemas.microsoft.com/office/2007/relationships/media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gif" Type="http://schemas.openxmlformats.org/officeDocument/2006/relationships/image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6.jpeg" Type="http://schemas.openxmlformats.org/officeDocument/2006/relationships/image"/><Relationship Id="rId8" Target="../media/VAGglBTdWMU.mp4" Type="http://schemas.openxmlformats.org/officeDocument/2006/relationships/video"/><Relationship Id="rId9" Target="../media/VAGglBTdWMU.mp4" Type="http://schemas.microsoft.com/office/2007/relationships/media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36377" y="7936471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0" y="0"/>
                </a:moveTo>
                <a:lnTo>
                  <a:pt x="3551623" y="0"/>
                </a:lnTo>
                <a:lnTo>
                  <a:pt x="3551623" y="2350529"/>
                </a:lnTo>
                <a:lnTo>
                  <a:pt x="0" y="2350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70120" y="8083036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3551623" y="0"/>
                </a:moveTo>
                <a:lnTo>
                  <a:pt x="0" y="0"/>
                </a:lnTo>
                <a:lnTo>
                  <a:pt x="0" y="2350528"/>
                </a:lnTo>
                <a:lnTo>
                  <a:pt x="3551623" y="2350528"/>
                </a:lnTo>
                <a:lnTo>
                  <a:pt x="35516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74382" y="395859"/>
            <a:ext cx="10106372" cy="1132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99"/>
              </a:lnSpc>
              <a:spcBef>
                <a:spcPct val="0"/>
              </a:spcBef>
            </a:pPr>
            <a:r>
              <a:rPr lang="en-US" sz="6570" spc="2148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81503" y="1781952"/>
            <a:ext cx="12598267" cy="255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19"/>
              </a:lnSpc>
              <a:spcBef>
                <a:spcPct val="0"/>
              </a:spcBef>
            </a:pPr>
            <a:r>
              <a:rPr lang="en-US" b="true" sz="7299">
                <a:solidFill>
                  <a:srgbClr val="C1FF72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Morse Code Generator and Decoder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12042" y="5029200"/>
            <a:ext cx="8967728" cy="4868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200021337        200021341</a:t>
            </a:r>
          </a:p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200021347      200021361</a:t>
            </a:r>
          </a:p>
          <a:p>
            <a:pPr algn="l">
              <a:lnSpc>
                <a:spcPts val="3583"/>
              </a:lnSpc>
            </a:pPr>
          </a:p>
          <a:p>
            <a:pPr algn="l">
              <a:lnSpc>
                <a:spcPts val="3583"/>
              </a:lnSpc>
              <a:spcBef>
                <a:spcPct val="0"/>
              </a:spcBef>
            </a:pP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044127" y="291418"/>
            <a:ext cx="1997948" cy="179815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06717" y="1742480"/>
            <a:ext cx="1997948" cy="17981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34505" y="1159339"/>
            <a:ext cx="8708479" cy="3904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81"/>
              </a:lnSpc>
              <a:spcBef>
                <a:spcPct val="0"/>
              </a:spcBef>
            </a:pPr>
            <a:r>
              <a:rPr lang="en-US" sz="1120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THANK YOU!!!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795345" y="3092795"/>
            <a:ext cx="3423515" cy="2798724"/>
          </a:xfrm>
          <a:custGeom>
            <a:avLst/>
            <a:gdLst/>
            <a:ahLst/>
            <a:cxnLst/>
            <a:rect r="r" b="b" t="t" l="l"/>
            <a:pathLst>
              <a:path h="2798724" w="3423515">
                <a:moveTo>
                  <a:pt x="0" y="0"/>
                </a:moveTo>
                <a:lnTo>
                  <a:pt x="3423516" y="0"/>
                </a:lnTo>
                <a:lnTo>
                  <a:pt x="3423516" y="2798724"/>
                </a:lnTo>
                <a:lnTo>
                  <a:pt x="0" y="2798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2069139" y="3092795"/>
            <a:ext cx="3423515" cy="2798724"/>
          </a:xfrm>
          <a:custGeom>
            <a:avLst/>
            <a:gdLst/>
            <a:ahLst/>
            <a:cxnLst/>
            <a:rect r="r" b="b" t="t" l="l"/>
            <a:pathLst>
              <a:path h="2798724" w="3423515">
                <a:moveTo>
                  <a:pt x="3423516" y="0"/>
                </a:moveTo>
                <a:lnTo>
                  <a:pt x="0" y="0"/>
                </a:lnTo>
                <a:lnTo>
                  <a:pt x="0" y="2798724"/>
                </a:lnTo>
                <a:lnTo>
                  <a:pt x="3423516" y="2798724"/>
                </a:lnTo>
                <a:lnTo>
                  <a:pt x="342351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5063866"/>
            <a:ext cx="637073" cy="159268"/>
          </a:xfrm>
          <a:custGeom>
            <a:avLst/>
            <a:gdLst/>
            <a:ahLst/>
            <a:cxnLst/>
            <a:rect r="r" b="b" t="t" l="l"/>
            <a:pathLst>
              <a:path h="159268" w="637073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22227" y="5063866"/>
            <a:ext cx="637073" cy="159268"/>
          </a:xfrm>
          <a:custGeom>
            <a:avLst/>
            <a:gdLst/>
            <a:ahLst/>
            <a:cxnLst/>
            <a:rect r="r" b="b" t="t" l="l"/>
            <a:pathLst>
              <a:path h="159268" w="637073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44100" y="8180971"/>
            <a:ext cx="7315200" cy="1077329"/>
          </a:xfrm>
          <a:custGeom>
            <a:avLst/>
            <a:gdLst/>
            <a:ahLst/>
            <a:cxnLst/>
            <a:rect r="r" b="b" t="t" l="l"/>
            <a:pathLst>
              <a:path h="1077329" w="7315200">
                <a:moveTo>
                  <a:pt x="0" y="0"/>
                </a:moveTo>
                <a:lnTo>
                  <a:pt x="7315200" y="0"/>
                </a:lnTo>
                <a:lnTo>
                  <a:pt x="7315200" y="1077329"/>
                </a:lnTo>
                <a:lnTo>
                  <a:pt x="0" y="10773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942984" y="981075"/>
            <a:ext cx="10110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HOME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50724" y="981075"/>
            <a:ext cx="11731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56460" y="981075"/>
            <a:ext cx="130284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CONTACT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81075"/>
            <a:ext cx="2016202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SALFORD &amp; CO.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1028700" y="8180971"/>
            <a:ext cx="7315200" cy="1077329"/>
          </a:xfrm>
          <a:custGeom>
            <a:avLst/>
            <a:gdLst/>
            <a:ahLst/>
            <a:cxnLst/>
            <a:rect r="r" b="b" t="t" l="l"/>
            <a:pathLst>
              <a:path h="1077329" w="7315200">
                <a:moveTo>
                  <a:pt x="7315200" y="0"/>
                </a:moveTo>
                <a:lnTo>
                  <a:pt x="0" y="0"/>
                </a:lnTo>
                <a:lnTo>
                  <a:pt x="0" y="1077329"/>
                </a:lnTo>
                <a:lnTo>
                  <a:pt x="7315200" y="107732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234505" y="5624361"/>
            <a:ext cx="10213210" cy="1891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7"/>
              </a:lnSpc>
            </a:pPr>
            <a:r>
              <a:rPr lang="en-US" sz="5412" b="true">
                <a:solidFill>
                  <a:srgbClr val="FFFFF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 are open for any question...........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1413" y="4068891"/>
            <a:ext cx="6910835" cy="5189409"/>
          </a:xfrm>
          <a:custGeom>
            <a:avLst/>
            <a:gdLst/>
            <a:ahLst/>
            <a:cxnLst/>
            <a:rect r="r" b="b" t="t" l="l"/>
            <a:pathLst>
              <a:path h="5189409" w="6910835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144000" y="1748059"/>
            <a:ext cx="8307788" cy="7510241"/>
            <a:chOff x="0" y="0"/>
            <a:chExt cx="6350000" cy="5740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1270" cy="5741670"/>
            </a:xfrm>
            <a:custGeom>
              <a:avLst/>
              <a:gdLst/>
              <a:ahLst/>
              <a:cxnLst/>
              <a:rect r="r" b="b" t="t" l="l"/>
              <a:pathLst>
                <a:path h="5741670" w="6351270">
                  <a:moveTo>
                    <a:pt x="0" y="542290"/>
                  </a:moveTo>
                  <a:lnTo>
                    <a:pt x="0" y="2392680"/>
                  </a:lnTo>
                  <a:cubicBezTo>
                    <a:pt x="0" y="2691130"/>
                    <a:pt x="242570" y="2933700"/>
                    <a:pt x="542290" y="2933700"/>
                  </a:cubicBezTo>
                  <a:lnTo>
                    <a:pt x="1148080" y="2933700"/>
                  </a:lnTo>
                  <a:cubicBezTo>
                    <a:pt x="1447800" y="2933700"/>
                    <a:pt x="1690370" y="3176270"/>
                    <a:pt x="1690370" y="3475990"/>
                  </a:cubicBezTo>
                  <a:lnTo>
                    <a:pt x="1690370" y="5199380"/>
                  </a:lnTo>
                  <a:cubicBezTo>
                    <a:pt x="1690370" y="5499100"/>
                    <a:pt x="1932940" y="5741670"/>
                    <a:pt x="2232660" y="5741670"/>
                  </a:cubicBezTo>
                  <a:lnTo>
                    <a:pt x="3599180" y="5741670"/>
                  </a:lnTo>
                  <a:cubicBezTo>
                    <a:pt x="3735070" y="5741670"/>
                    <a:pt x="3867150" y="5689600"/>
                    <a:pt x="3967480" y="5598160"/>
                  </a:cubicBezTo>
                  <a:lnTo>
                    <a:pt x="6177280" y="3553460"/>
                  </a:lnTo>
                  <a:cubicBezTo>
                    <a:pt x="6287770" y="3450590"/>
                    <a:pt x="6351270" y="3307080"/>
                    <a:pt x="6351270" y="3155950"/>
                  </a:cubicBezTo>
                  <a:lnTo>
                    <a:pt x="6351270" y="542290"/>
                  </a:lnTo>
                  <a:cubicBezTo>
                    <a:pt x="6350000" y="242570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242570"/>
                    <a:pt x="0" y="542290"/>
                  </a:cubicBezTo>
                  <a:close/>
                </a:path>
              </a:pathLst>
            </a:custGeom>
            <a:blipFill>
              <a:blip r:embed="rId5"/>
              <a:stretch>
                <a:fillRect l="-10267" t="0" r="-10267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742576" y="1794105"/>
            <a:ext cx="8048510" cy="1171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47787" y="5133975"/>
            <a:ext cx="4438087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309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 user-friendly, real-time Morse code decoder that allows users to input Morse signals and receive instant text output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229272" y="7056320"/>
            <a:ext cx="1507360" cy="2410023"/>
          </a:xfrm>
          <a:custGeom>
            <a:avLst/>
            <a:gdLst/>
            <a:ahLst/>
            <a:cxnLst/>
            <a:rect r="r" b="b" t="t" l="l"/>
            <a:pathLst>
              <a:path h="2410023" w="1507360">
                <a:moveTo>
                  <a:pt x="0" y="0"/>
                </a:moveTo>
                <a:lnTo>
                  <a:pt x="1507359" y="0"/>
                </a:lnTo>
                <a:lnTo>
                  <a:pt x="1507359" y="2410023"/>
                </a:lnTo>
                <a:lnTo>
                  <a:pt x="0" y="24100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90783" y="3587450"/>
            <a:ext cx="7837640" cy="5995795"/>
          </a:xfrm>
          <a:custGeom>
            <a:avLst/>
            <a:gdLst/>
            <a:ahLst/>
            <a:cxnLst/>
            <a:rect r="r" b="b" t="t" l="l"/>
            <a:pathLst>
              <a:path h="5995795" w="7837640">
                <a:moveTo>
                  <a:pt x="0" y="0"/>
                </a:moveTo>
                <a:lnTo>
                  <a:pt x="7837640" y="0"/>
                </a:lnTo>
                <a:lnTo>
                  <a:pt x="7837640" y="5995794"/>
                </a:lnTo>
                <a:lnTo>
                  <a:pt x="0" y="59957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300609" y="4421627"/>
            <a:ext cx="1507360" cy="2410023"/>
          </a:xfrm>
          <a:custGeom>
            <a:avLst/>
            <a:gdLst/>
            <a:ahLst/>
            <a:cxnLst/>
            <a:rect r="r" b="b" t="t" l="l"/>
            <a:pathLst>
              <a:path h="2410023" w="1507360">
                <a:moveTo>
                  <a:pt x="0" y="0"/>
                </a:moveTo>
                <a:lnTo>
                  <a:pt x="1507359" y="0"/>
                </a:lnTo>
                <a:lnTo>
                  <a:pt x="1507359" y="2410023"/>
                </a:lnTo>
                <a:lnTo>
                  <a:pt x="0" y="24100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923270" y="4046769"/>
            <a:ext cx="1507360" cy="2410023"/>
          </a:xfrm>
          <a:custGeom>
            <a:avLst/>
            <a:gdLst/>
            <a:ahLst/>
            <a:cxnLst/>
            <a:rect r="r" b="b" t="t" l="l"/>
            <a:pathLst>
              <a:path h="2410023" w="1507360">
                <a:moveTo>
                  <a:pt x="0" y="0"/>
                </a:moveTo>
                <a:lnTo>
                  <a:pt x="1507360" y="0"/>
                </a:lnTo>
                <a:lnTo>
                  <a:pt x="1507360" y="2410023"/>
                </a:lnTo>
                <a:lnTo>
                  <a:pt x="0" y="24100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4134779" y="7548649"/>
            <a:ext cx="3440531" cy="288900"/>
          </a:xfrm>
          <a:custGeom>
            <a:avLst/>
            <a:gdLst/>
            <a:ahLst/>
            <a:cxnLst/>
            <a:rect r="r" b="b" t="t" l="l"/>
            <a:pathLst>
              <a:path h="288900" w="3440531">
                <a:moveTo>
                  <a:pt x="0" y="0"/>
                </a:moveTo>
                <a:lnTo>
                  <a:pt x="3440532" y="0"/>
                </a:lnTo>
                <a:lnTo>
                  <a:pt x="3440532" y="288900"/>
                </a:lnTo>
                <a:lnTo>
                  <a:pt x="0" y="288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81962" y="4498101"/>
            <a:ext cx="3944107" cy="645399"/>
          </a:xfrm>
          <a:custGeom>
            <a:avLst/>
            <a:gdLst/>
            <a:ahLst/>
            <a:cxnLst/>
            <a:rect r="r" b="b" t="t" l="l"/>
            <a:pathLst>
              <a:path h="645399" w="3944107">
                <a:moveTo>
                  <a:pt x="0" y="0"/>
                </a:moveTo>
                <a:lnTo>
                  <a:pt x="3944107" y="0"/>
                </a:lnTo>
                <a:lnTo>
                  <a:pt x="3944107" y="645399"/>
                </a:lnTo>
                <a:lnTo>
                  <a:pt x="0" y="6453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lgDash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095490" y="1314450"/>
            <a:ext cx="8048510" cy="223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MATLAB APP DESIGNER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3942" y="7683574"/>
            <a:ext cx="1798020" cy="1145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9"/>
              </a:lnSpc>
            </a:pPr>
            <a:r>
              <a:rPr lang="en-US" sz="249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Processing &amp; Decoding Section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55279" y="5238292"/>
            <a:ext cx="1798020" cy="767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9"/>
              </a:lnSpc>
            </a:pPr>
            <a:r>
              <a:rPr lang="en-US" sz="249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Output Display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940" y="4863434"/>
            <a:ext cx="1798020" cy="767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9"/>
              </a:lnSpc>
            </a:pPr>
            <a:r>
              <a:rPr lang="en-US" sz="2491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User Input Section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534741" y="7615932"/>
            <a:ext cx="3944107" cy="645399"/>
          </a:xfrm>
          <a:custGeom>
            <a:avLst/>
            <a:gdLst/>
            <a:ahLst/>
            <a:cxnLst/>
            <a:rect r="r" b="b" t="t" l="l"/>
            <a:pathLst>
              <a:path h="645399" w="3944107">
                <a:moveTo>
                  <a:pt x="0" y="0"/>
                </a:moveTo>
                <a:lnTo>
                  <a:pt x="3944108" y="0"/>
                </a:lnTo>
                <a:lnTo>
                  <a:pt x="3944108" y="645400"/>
                </a:lnTo>
                <a:lnTo>
                  <a:pt x="0" y="645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lgDash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1935592" y="4498101"/>
            <a:ext cx="3944107" cy="645399"/>
          </a:xfrm>
          <a:custGeom>
            <a:avLst/>
            <a:gdLst/>
            <a:ahLst/>
            <a:cxnLst/>
            <a:rect r="r" b="b" t="t" l="l"/>
            <a:pathLst>
              <a:path h="645399" w="3944107">
                <a:moveTo>
                  <a:pt x="0" y="0"/>
                </a:moveTo>
                <a:lnTo>
                  <a:pt x="3944107" y="0"/>
                </a:lnTo>
                <a:lnTo>
                  <a:pt x="3944107" y="645399"/>
                </a:lnTo>
                <a:lnTo>
                  <a:pt x="0" y="6453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lgDash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37303" y="-41104"/>
            <a:ext cx="5121415" cy="205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2"/>
              </a:lnSpc>
            </a:pPr>
            <a:r>
              <a:rPr lang="en-US" sz="5873" b="true">
                <a:solidFill>
                  <a:srgbClr val="FFFFFF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Morse Code</a:t>
            </a:r>
          </a:p>
          <a:p>
            <a:pPr algn="ctr">
              <a:lnSpc>
                <a:spcPts val="8222"/>
              </a:lnSpc>
              <a:spcBef>
                <a:spcPct val="0"/>
              </a:spcBef>
            </a:pPr>
            <a:r>
              <a:rPr lang="en-US" b="true" sz="5873">
                <a:solidFill>
                  <a:srgbClr val="FFFFFF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Encoding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907601" y="-259234"/>
            <a:ext cx="7861017" cy="2615575"/>
          </a:xfrm>
          <a:custGeom>
            <a:avLst/>
            <a:gdLst/>
            <a:ahLst/>
            <a:cxnLst/>
            <a:rect r="r" b="b" t="t" l="l"/>
            <a:pathLst>
              <a:path h="2615575" w="7861017">
                <a:moveTo>
                  <a:pt x="0" y="0"/>
                </a:moveTo>
                <a:lnTo>
                  <a:pt x="7861018" y="0"/>
                </a:lnTo>
                <a:lnTo>
                  <a:pt x="7861018" y="2615575"/>
                </a:lnTo>
                <a:lnTo>
                  <a:pt x="0" y="2615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859" y="4407397"/>
            <a:ext cx="2437377" cy="1732753"/>
          </a:xfrm>
          <a:custGeom>
            <a:avLst/>
            <a:gdLst/>
            <a:ahLst/>
            <a:cxnLst/>
            <a:rect r="r" b="b" t="t" l="l"/>
            <a:pathLst>
              <a:path h="1732753" w="2437377">
                <a:moveTo>
                  <a:pt x="0" y="0"/>
                </a:moveTo>
                <a:lnTo>
                  <a:pt x="2437377" y="0"/>
                </a:lnTo>
                <a:lnTo>
                  <a:pt x="2437377" y="1732753"/>
                </a:lnTo>
                <a:lnTo>
                  <a:pt x="0" y="17327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1465" y="3741107"/>
            <a:ext cx="3849415" cy="2736584"/>
          </a:xfrm>
          <a:custGeom>
            <a:avLst/>
            <a:gdLst/>
            <a:ahLst/>
            <a:cxnLst/>
            <a:rect r="r" b="b" t="t" l="l"/>
            <a:pathLst>
              <a:path h="2736584" w="3849415">
                <a:moveTo>
                  <a:pt x="0" y="0"/>
                </a:moveTo>
                <a:lnTo>
                  <a:pt x="3849415" y="0"/>
                </a:lnTo>
                <a:lnTo>
                  <a:pt x="3849415" y="2736584"/>
                </a:lnTo>
                <a:lnTo>
                  <a:pt x="0" y="27365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96925" y="4169780"/>
            <a:ext cx="3219625" cy="2288860"/>
          </a:xfrm>
          <a:custGeom>
            <a:avLst/>
            <a:gdLst/>
            <a:ahLst/>
            <a:cxnLst/>
            <a:rect r="r" b="b" t="t" l="l"/>
            <a:pathLst>
              <a:path h="2288860" w="3219625">
                <a:moveTo>
                  <a:pt x="0" y="0"/>
                </a:moveTo>
                <a:lnTo>
                  <a:pt x="3219625" y="0"/>
                </a:lnTo>
                <a:lnTo>
                  <a:pt x="3219625" y="2288861"/>
                </a:lnTo>
                <a:lnTo>
                  <a:pt x="0" y="22888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999240" y="3818438"/>
            <a:ext cx="3795885" cy="2698529"/>
          </a:xfrm>
          <a:custGeom>
            <a:avLst/>
            <a:gdLst/>
            <a:ahLst/>
            <a:cxnLst/>
            <a:rect r="r" b="b" t="t" l="l"/>
            <a:pathLst>
              <a:path h="2698529" w="3795885">
                <a:moveTo>
                  <a:pt x="0" y="0"/>
                </a:moveTo>
                <a:lnTo>
                  <a:pt x="3795886" y="0"/>
                </a:lnTo>
                <a:lnTo>
                  <a:pt x="3795886" y="2698529"/>
                </a:lnTo>
                <a:lnTo>
                  <a:pt x="0" y="26985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94236" y="4923911"/>
            <a:ext cx="1572539" cy="566114"/>
          </a:xfrm>
          <a:custGeom>
            <a:avLst/>
            <a:gdLst/>
            <a:ahLst/>
            <a:cxnLst/>
            <a:rect r="r" b="b" t="t" l="l"/>
            <a:pathLst>
              <a:path h="566114" w="1572539">
                <a:moveTo>
                  <a:pt x="0" y="0"/>
                </a:moveTo>
                <a:lnTo>
                  <a:pt x="1572539" y="0"/>
                </a:lnTo>
                <a:lnTo>
                  <a:pt x="1572539" y="566114"/>
                </a:lnTo>
                <a:lnTo>
                  <a:pt x="0" y="566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49073" y="4606402"/>
            <a:ext cx="1070926" cy="113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 </a:t>
            </a:r>
          </a:p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Input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24288" y="4031084"/>
            <a:ext cx="2868131" cy="2285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Concatenate </a:t>
            </a:r>
          </a:p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</a:t>
            </a:r>
          </a:p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Morse Code in</a:t>
            </a:r>
          </a:p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variable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51902" y="4093287"/>
            <a:ext cx="3078376" cy="286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 Text </a:t>
            </a:r>
          </a:p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</a:t>
            </a:r>
          </a:p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Corresponding </a:t>
            </a:r>
          </a:p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Morse</a:t>
            </a:r>
          </a:p>
          <a:p>
            <a:pPr algn="ctr">
              <a:lnSpc>
                <a:spcPts val="4566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718926" y="4990716"/>
            <a:ext cx="1572539" cy="566114"/>
          </a:xfrm>
          <a:custGeom>
            <a:avLst/>
            <a:gdLst/>
            <a:ahLst/>
            <a:cxnLst/>
            <a:rect r="r" b="b" t="t" l="l"/>
            <a:pathLst>
              <a:path h="566114" w="1572539">
                <a:moveTo>
                  <a:pt x="0" y="0"/>
                </a:moveTo>
                <a:lnTo>
                  <a:pt x="1572539" y="0"/>
                </a:lnTo>
                <a:lnTo>
                  <a:pt x="1572539" y="566114"/>
                </a:lnTo>
                <a:lnTo>
                  <a:pt x="0" y="566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887400" y="4401799"/>
            <a:ext cx="3327557" cy="1709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 the Morse Code In</a:t>
            </a:r>
          </a:p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Text Box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217080" y="4990716"/>
            <a:ext cx="1572539" cy="566114"/>
          </a:xfrm>
          <a:custGeom>
            <a:avLst/>
            <a:gdLst/>
            <a:ahLst/>
            <a:cxnLst/>
            <a:rect r="r" b="b" t="t" l="l"/>
            <a:pathLst>
              <a:path h="566114" w="1572539">
                <a:moveTo>
                  <a:pt x="0" y="0"/>
                </a:moveTo>
                <a:lnTo>
                  <a:pt x="1572539" y="0"/>
                </a:lnTo>
                <a:lnTo>
                  <a:pt x="1572539" y="566114"/>
                </a:lnTo>
                <a:lnTo>
                  <a:pt x="0" y="566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357749" y="7361381"/>
            <a:ext cx="2437377" cy="1732753"/>
          </a:xfrm>
          <a:custGeom>
            <a:avLst/>
            <a:gdLst/>
            <a:ahLst/>
            <a:cxnLst/>
            <a:rect r="r" b="b" t="t" l="l"/>
            <a:pathLst>
              <a:path h="1732753" w="2437377">
                <a:moveTo>
                  <a:pt x="0" y="0"/>
                </a:moveTo>
                <a:lnTo>
                  <a:pt x="2437377" y="0"/>
                </a:lnTo>
                <a:lnTo>
                  <a:pt x="2437377" y="1732754"/>
                </a:lnTo>
                <a:lnTo>
                  <a:pt x="0" y="17327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897183" y="7724647"/>
            <a:ext cx="1139088" cy="972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0"/>
              </a:lnSpc>
            </a:pPr>
            <a:r>
              <a:rPr lang="en-US" sz="56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7795126" y="7838947"/>
            <a:ext cx="1572539" cy="566114"/>
          </a:xfrm>
          <a:custGeom>
            <a:avLst/>
            <a:gdLst/>
            <a:ahLst/>
            <a:cxnLst/>
            <a:rect r="r" b="b" t="t" l="l"/>
            <a:pathLst>
              <a:path h="566114" w="1572539">
                <a:moveTo>
                  <a:pt x="0" y="0"/>
                </a:moveTo>
                <a:lnTo>
                  <a:pt x="1572539" y="0"/>
                </a:lnTo>
                <a:lnTo>
                  <a:pt x="1572539" y="566114"/>
                </a:lnTo>
                <a:lnTo>
                  <a:pt x="0" y="566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367665" y="7255627"/>
            <a:ext cx="2437377" cy="1732753"/>
          </a:xfrm>
          <a:custGeom>
            <a:avLst/>
            <a:gdLst/>
            <a:ahLst/>
            <a:cxnLst/>
            <a:rect r="r" b="b" t="t" l="l"/>
            <a:pathLst>
              <a:path h="1732753" w="2437377">
                <a:moveTo>
                  <a:pt x="0" y="0"/>
                </a:moveTo>
                <a:lnTo>
                  <a:pt x="2437376" y="0"/>
                </a:lnTo>
                <a:lnTo>
                  <a:pt x="2437376" y="1732753"/>
                </a:lnTo>
                <a:lnTo>
                  <a:pt x="0" y="17327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907098" y="7618893"/>
            <a:ext cx="1139088" cy="972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0"/>
              </a:lnSpc>
            </a:pPr>
            <a:r>
              <a:rPr lang="en-US" sz="56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-.-.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37303" y="-41104"/>
            <a:ext cx="5121415" cy="205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2"/>
              </a:lnSpc>
              <a:spcBef>
                <a:spcPct val="0"/>
              </a:spcBef>
            </a:pPr>
            <a:r>
              <a:rPr lang="en-US" b="true" sz="5873">
                <a:solidFill>
                  <a:srgbClr val="FFFFFF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Audio Generation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650886" y="-198443"/>
            <a:ext cx="7861017" cy="2615575"/>
          </a:xfrm>
          <a:custGeom>
            <a:avLst/>
            <a:gdLst/>
            <a:ahLst/>
            <a:cxnLst/>
            <a:rect r="r" b="b" t="t" l="l"/>
            <a:pathLst>
              <a:path h="2615575" w="7861017">
                <a:moveTo>
                  <a:pt x="0" y="0"/>
                </a:moveTo>
                <a:lnTo>
                  <a:pt x="7861018" y="0"/>
                </a:lnTo>
                <a:lnTo>
                  <a:pt x="7861018" y="2615575"/>
                </a:lnTo>
                <a:lnTo>
                  <a:pt x="0" y="2615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0488" y="5041017"/>
            <a:ext cx="2970653" cy="2111864"/>
          </a:xfrm>
          <a:custGeom>
            <a:avLst/>
            <a:gdLst/>
            <a:ahLst/>
            <a:cxnLst/>
            <a:rect r="r" b="b" t="t" l="l"/>
            <a:pathLst>
              <a:path h="2111864" w="2970653">
                <a:moveTo>
                  <a:pt x="0" y="0"/>
                </a:moveTo>
                <a:lnTo>
                  <a:pt x="2970652" y="0"/>
                </a:lnTo>
                <a:lnTo>
                  <a:pt x="2970652" y="2111864"/>
                </a:lnTo>
                <a:lnTo>
                  <a:pt x="0" y="21118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44129" y="5052002"/>
            <a:ext cx="4159886" cy="197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0"/>
              </a:lnSpc>
            </a:pPr>
            <a:r>
              <a:rPr lang="en-US" sz="56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Morse</a:t>
            </a:r>
          </a:p>
          <a:p>
            <a:pPr algn="ctr">
              <a:lnSpc>
                <a:spcPts val="7960"/>
              </a:lnSpc>
            </a:pPr>
            <a:r>
              <a:rPr lang="en-US" sz="56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Code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509661">
            <a:off x="3466882" y="4679468"/>
            <a:ext cx="1572539" cy="566114"/>
          </a:xfrm>
          <a:custGeom>
            <a:avLst/>
            <a:gdLst/>
            <a:ahLst/>
            <a:cxnLst/>
            <a:rect r="r" b="b" t="t" l="l"/>
            <a:pathLst>
              <a:path h="566114" w="1572539">
                <a:moveTo>
                  <a:pt x="0" y="0"/>
                </a:moveTo>
                <a:lnTo>
                  <a:pt x="1572539" y="0"/>
                </a:lnTo>
                <a:lnTo>
                  <a:pt x="1572539" y="566114"/>
                </a:lnTo>
                <a:lnTo>
                  <a:pt x="0" y="566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581470">
            <a:off x="3468694" y="6744539"/>
            <a:ext cx="1572539" cy="566114"/>
          </a:xfrm>
          <a:custGeom>
            <a:avLst/>
            <a:gdLst/>
            <a:ahLst/>
            <a:cxnLst/>
            <a:rect r="r" b="b" t="t" l="l"/>
            <a:pathLst>
              <a:path h="566114" w="1572539">
                <a:moveTo>
                  <a:pt x="0" y="0"/>
                </a:moveTo>
                <a:lnTo>
                  <a:pt x="1572539" y="0"/>
                </a:lnTo>
                <a:lnTo>
                  <a:pt x="1572539" y="566114"/>
                </a:lnTo>
                <a:lnTo>
                  <a:pt x="0" y="566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95205" y="3730525"/>
            <a:ext cx="2156902" cy="1533362"/>
          </a:xfrm>
          <a:custGeom>
            <a:avLst/>
            <a:gdLst/>
            <a:ahLst/>
            <a:cxnLst/>
            <a:rect r="r" b="b" t="t" l="l"/>
            <a:pathLst>
              <a:path h="1533362" w="2156902">
                <a:moveTo>
                  <a:pt x="0" y="0"/>
                </a:moveTo>
                <a:lnTo>
                  <a:pt x="2156903" y="0"/>
                </a:lnTo>
                <a:lnTo>
                  <a:pt x="2156903" y="1533362"/>
                </a:lnTo>
                <a:lnTo>
                  <a:pt x="0" y="15333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73884" y="3820003"/>
            <a:ext cx="4159886" cy="972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0"/>
              </a:lnSpc>
            </a:pPr>
            <a:r>
              <a:rPr lang="en-US" sz="56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Dot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661658" y="4214149"/>
            <a:ext cx="1572539" cy="566114"/>
          </a:xfrm>
          <a:custGeom>
            <a:avLst/>
            <a:gdLst/>
            <a:ahLst/>
            <a:cxnLst/>
            <a:rect r="r" b="b" t="t" l="l"/>
            <a:pathLst>
              <a:path h="566114" w="1572539">
                <a:moveTo>
                  <a:pt x="0" y="0"/>
                </a:moveTo>
                <a:lnTo>
                  <a:pt x="1572539" y="0"/>
                </a:lnTo>
                <a:lnTo>
                  <a:pt x="1572539" y="566114"/>
                </a:lnTo>
                <a:lnTo>
                  <a:pt x="0" y="566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93694">
            <a:off x="7771600" y="6760615"/>
            <a:ext cx="1572539" cy="566114"/>
          </a:xfrm>
          <a:custGeom>
            <a:avLst/>
            <a:gdLst/>
            <a:ahLst/>
            <a:cxnLst/>
            <a:rect r="r" b="b" t="t" l="l"/>
            <a:pathLst>
              <a:path h="566114" w="1572539">
                <a:moveTo>
                  <a:pt x="0" y="0"/>
                </a:moveTo>
                <a:lnTo>
                  <a:pt x="1572539" y="0"/>
                </a:lnTo>
                <a:lnTo>
                  <a:pt x="1572539" y="566114"/>
                </a:lnTo>
                <a:lnTo>
                  <a:pt x="0" y="566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342830" y="6386200"/>
            <a:ext cx="2156902" cy="1533362"/>
          </a:xfrm>
          <a:custGeom>
            <a:avLst/>
            <a:gdLst/>
            <a:ahLst/>
            <a:cxnLst/>
            <a:rect r="r" b="b" t="t" l="l"/>
            <a:pathLst>
              <a:path h="1533362" w="2156902">
                <a:moveTo>
                  <a:pt x="0" y="0"/>
                </a:moveTo>
                <a:lnTo>
                  <a:pt x="2156903" y="0"/>
                </a:lnTo>
                <a:lnTo>
                  <a:pt x="2156903" y="1533362"/>
                </a:lnTo>
                <a:lnTo>
                  <a:pt x="0" y="15333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21509" y="6475677"/>
            <a:ext cx="4159886" cy="972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0"/>
              </a:lnSpc>
            </a:pPr>
            <a:r>
              <a:rPr lang="en-US" sz="56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Dash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758696" y="2964223"/>
            <a:ext cx="3695470" cy="2627143"/>
          </a:xfrm>
          <a:custGeom>
            <a:avLst/>
            <a:gdLst/>
            <a:ahLst/>
            <a:cxnLst/>
            <a:rect r="r" b="b" t="t" l="l"/>
            <a:pathLst>
              <a:path h="2627143" w="3695470">
                <a:moveTo>
                  <a:pt x="0" y="0"/>
                </a:moveTo>
                <a:lnTo>
                  <a:pt x="3695470" y="0"/>
                </a:lnTo>
                <a:lnTo>
                  <a:pt x="3695470" y="2627143"/>
                </a:lnTo>
                <a:lnTo>
                  <a:pt x="0" y="26271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072352" y="3011668"/>
            <a:ext cx="3068157" cy="2188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1"/>
              </a:lnSpc>
            </a:pPr>
            <a:r>
              <a:rPr lang="en-US" sz="41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0.1s Duration Signal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768406" y="5848834"/>
            <a:ext cx="3695470" cy="2627143"/>
          </a:xfrm>
          <a:custGeom>
            <a:avLst/>
            <a:gdLst/>
            <a:ahLst/>
            <a:cxnLst/>
            <a:rect r="r" b="b" t="t" l="l"/>
            <a:pathLst>
              <a:path h="2627143" w="3695470">
                <a:moveTo>
                  <a:pt x="0" y="0"/>
                </a:moveTo>
                <a:lnTo>
                  <a:pt x="3695470" y="0"/>
                </a:lnTo>
                <a:lnTo>
                  <a:pt x="3695470" y="2627144"/>
                </a:lnTo>
                <a:lnTo>
                  <a:pt x="0" y="26271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082063" y="5896280"/>
            <a:ext cx="3068157" cy="2188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1"/>
              </a:lnSpc>
            </a:pPr>
            <a:r>
              <a:rPr lang="en-US" sz="41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0.3s Duration Signal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997276" y="3769162"/>
            <a:ext cx="3695470" cy="2627143"/>
          </a:xfrm>
          <a:custGeom>
            <a:avLst/>
            <a:gdLst/>
            <a:ahLst/>
            <a:cxnLst/>
            <a:rect r="r" b="b" t="t" l="l"/>
            <a:pathLst>
              <a:path h="2627143" w="3695470">
                <a:moveTo>
                  <a:pt x="0" y="0"/>
                </a:moveTo>
                <a:lnTo>
                  <a:pt x="3695471" y="0"/>
                </a:lnTo>
                <a:lnTo>
                  <a:pt x="3695471" y="2627144"/>
                </a:lnTo>
                <a:lnTo>
                  <a:pt x="0" y="26271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310933" y="3934221"/>
            <a:ext cx="3068157" cy="2188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1"/>
              </a:lnSpc>
            </a:pPr>
            <a:r>
              <a:rPr lang="en-US" sz="41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Save the </a:t>
            </a:r>
          </a:p>
          <a:p>
            <a:pPr algn="ctr">
              <a:lnSpc>
                <a:spcPts val="5871"/>
              </a:lnSpc>
            </a:pPr>
            <a:r>
              <a:rPr lang="en-US" sz="41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Generated</a:t>
            </a:r>
          </a:p>
          <a:p>
            <a:pPr algn="ctr">
              <a:lnSpc>
                <a:spcPts val="5871"/>
              </a:lnSpc>
            </a:pPr>
            <a:r>
              <a:rPr lang="en-US" sz="41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Audio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59955" y="323643"/>
            <a:ext cx="7294959" cy="94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3"/>
              </a:lnSpc>
              <a:spcBef>
                <a:spcPct val="0"/>
              </a:spcBef>
            </a:pPr>
            <a:r>
              <a:rPr lang="en-US" b="true" sz="5538">
                <a:solidFill>
                  <a:srgbClr val="FFFFFF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DECODING INTO AUDIO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876926" y="-879370"/>
            <a:ext cx="7861017" cy="2615575"/>
          </a:xfrm>
          <a:custGeom>
            <a:avLst/>
            <a:gdLst/>
            <a:ahLst/>
            <a:cxnLst/>
            <a:rect r="r" b="b" t="t" l="l"/>
            <a:pathLst>
              <a:path h="2615575" w="7861017">
                <a:moveTo>
                  <a:pt x="0" y="0"/>
                </a:moveTo>
                <a:lnTo>
                  <a:pt x="7861017" y="0"/>
                </a:lnTo>
                <a:lnTo>
                  <a:pt x="7861017" y="2615575"/>
                </a:lnTo>
                <a:lnTo>
                  <a:pt x="0" y="2615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5367" y="3187142"/>
            <a:ext cx="2437377" cy="1732753"/>
          </a:xfrm>
          <a:custGeom>
            <a:avLst/>
            <a:gdLst/>
            <a:ahLst/>
            <a:cxnLst/>
            <a:rect r="r" b="b" t="t" l="l"/>
            <a:pathLst>
              <a:path h="1732753" w="2437377">
                <a:moveTo>
                  <a:pt x="0" y="0"/>
                </a:moveTo>
                <a:lnTo>
                  <a:pt x="2437376" y="0"/>
                </a:lnTo>
                <a:lnTo>
                  <a:pt x="2437376" y="1732753"/>
                </a:lnTo>
                <a:lnTo>
                  <a:pt x="0" y="17327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40030" y="3085301"/>
            <a:ext cx="2437377" cy="1732753"/>
          </a:xfrm>
          <a:custGeom>
            <a:avLst/>
            <a:gdLst/>
            <a:ahLst/>
            <a:cxnLst/>
            <a:rect r="r" b="b" t="t" l="l"/>
            <a:pathLst>
              <a:path h="1732753" w="2437377">
                <a:moveTo>
                  <a:pt x="0" y="0"/>
                </a:moveTo>
                <a:lnTo>
                  <a:pt x="2437376" y="0"/>
                </a:lnTo>
                <a:lnTo>
                  <a:pt x="2437376" y="1732753"/>
                </a:lnTo>
                <a:lnTo>
                  <a:pt x="0" y="17327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31551" y="2851672"/>
            <a:ext cx="2437377" cy="1732753"/>
          </a:xfrm>
          <a:custGeom>
            <a:avLst/>
            <a:gdLst/>
            <a:ahLst/>
            <a:cxnLst/>
            <a:rect r="r" b="b" t="t" l="l"/>
            <a:pathLst>
              <a:path h="1732753" w="2437377">
                <a:moveTo>
                  <a:pt x="0" y="0"/>
                </a:moveTo>
                <a:lnTo>
                  <a:pt x="2437377" y="0"/>
                </a:lnTo>
                <a:lnTo>
                  <a:pt x="2437377" y="1732753"/>
                </a:lnTo>
                <a:lnTo>
                  <a:pt x="0" y="17327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50804" y="3085301"/>
            <a:ext cx="2597536" cy="1846612"/>
          </a:xfrm>
          <a:custGeom>
            <a:avLst/>
            <a:gdLst/>
            <a:ahLst/>
            <a:cxnLst/>
            <a:rect r="r" b="b" t="t" l="l"/>
            <a:pathLst>
              <a:path h="1846612" w="2597536">
                <a:moveTo>
                  <a:pt x="0" y="0"/>
                </a:moveTo>
                <a:lnTo>
                  <a:pt x="2597536" y="0"/>
                </a:lnTo>
                <a:lnTo>
                  <a:pt x="2597536" y="1846612"/>
                </a:lnTo>
                <a:lnTo>
                  <a:pt x="0" y="1846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92743" y="3828684"/>
            <a:ext cx="1572539" cy="566114"/>
          </a:xfrm>
          <a:custGeom>
            <a:avLst/>
            <a:gdLst/>
            <a:ahLst/>
            <a:cxnLst/>
            <a:rect r="r" b="b" t="t" l="l"/>
            <a:pathLst>
              <a:path h="566114" w="1572539">
                <a:moveTo>
                  <a:pt x="0" y="0"/>
                </a:moveTo>
                <a:lnTo>
                  <a:pt x="1572539" y="0"/>
                </a:lnTo>
                <a:lnTo>
                  <a:pt x="1572539" y="566114"/>
                </a:lnTo>
                <a:lnTo>
                  <a:pt x="0" y="566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11266" y="3407522"/>
            <a:ext cx="1847847" cy="113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Upload </a:t>
            </a:r>
          </a:p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audio file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60090" y="3351111"/>
            <a:ext cx="2117316" cy="113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Threshold </a:t>
            </a:r>
          </a:p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detection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32429" y="3464970"/>
            <a:ext cx="2434285" cy="1709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Process and</a:t>
            </a:r>
          </a:p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filter data</a:t>
            </a:r>
          </a:p>
          <a:p>
            <a:pPr algn="ctr">
              <a:lnSpc>
                <a:spcPts val="4566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8286098" y="3718049"/>
            <a:ext cx="1572539" cy="566114"/>
          </a:xfrm>
          <a:custGeom>
            <a:avLst/>
            <a:gdLst/>
            <a:ahLst/>
            <a:cxnLst/>
            <a:rect r="r" b="b" t="t" l="l"/>
            <a:pathLst>
              <a:path h="566114" w="1572539">
                <a:moveTo>
                  <a:pt x="0" y="0"/>
                </a:moveTo>
                <a:lnTo>
                  <a:pt x="1572539" y="0"/>
                </a:lnTo>
                <a:lnTo>
                  <a:pt x="1572539" y="566114"/>
                </a:lnTo>
                <a:lnTo>
                  <a:pt x="0" y="566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5324527" y="5087638"/>
            <a:ext cx="1572539" cy="566114"/>
          </a:xfrm>
          <a:custGeom>
            <a:avLst/>
            <a:gdLst/>
            <a:ahLst/>
            <a:cxnLst/>
            <a:rect r="r" b="b" t="t" l="l"/>
            <a:pathLst>
              <a:path h="566114" w="1572539">
                <a:moveTo>
                  <a:pt x="0" y="0"/>
                </a:moveTo>
                <a:lnTo>
                  <a:pt x="1572538" y="0"/>
                </a:lnTo>
                <a:lnTo>
                  <a:pt x="1572538" y="566114"/>
                </a:lnTo>
                <a:lnTo>
                  <a:pt x="0" y="566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682412" y="3117482"/>
            <a:ext cx="1935656" cy="113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Edge </a:t>
            </a:r>
          </a:p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detection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4682412" y="6369486"/>
            <a:ext cx="2437377" cy="1732753"/>
          </a:xfrm>
          <a:custGeom>
            <a:avLst/>
            <a:gdLst/>
            <a:ahLst/>
            <a:cxnLst/>
            <a:rect r="r" b="b" t="t" l="l"/>
            <a:pathLst>
              <a:path h="1732753" w="2437377">
                <a:moveTo>
                  <a:pt x="0" y="0"/>
                </a:moveTo>
                <a:lnTo>
                  <a:pt x="2437376" y="0"/>
                </a:lnTo>
                <a:lnTo>
                  <a:pt x="2437376" y="1732753"/>
                </a:lnTo>
                <a:lnTo>
                  <a:pt x="0" y="17327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957408" y="6275379"/>
            <a:ext cx="2437377" cy="1732753"/>
          </a:xfrm>
          <a:custGeom>
            <a:avLst/>
            <a:gdLst/>
            <a:ahLst/>
            <a:cxnLst/>
            <a:rect r="r" b="b" t="t" l="l"/>
            <a:pathLst>
              <a:path h="1732753" w="2437377">
                <a:moveTo>
                  <a:pt x="0" y="0"/>
                </a:moveTo>
                <a:lnTo>
                  <a:pt x="2437376" y="0"/>
                </a:lnTo>
                <a:lnTo>
                  <a:pt x="2437376" y="1732753"/>
                </a:lnTo>
                <a:lnTo>
                  <a:pt x="0" y="17327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13109873" y="7020366"/>
            <a:ext cx="1572539" cy="566114"/>
          </a:xfrm>
          <a:custGeom>
            <a:avLst/>
            <a:gdLst/>
            <a:ahLst/>
            <a:cxnLst/>
            <a:rect r="r" b="b" t="t" l="l"/>
            <a:pathLst>
              <a:path h="566114" w="1572539">
                <a:moveTo>
                  <a:pt x="0" y="0"/>
                </a:moveTo>
                <a:lnTo>
                  <a:pt x="1572539" y="0"/>
                </a:lnTo>
                <a:lnTo>
                  <a:pt x="1572539" y="566114"/>
                </a:lnTo>
                <a:lnTo>
                  <a:pt x="0" y="566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012598" y="6635297"/>
            <a:ext cx="1935656" cy="113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Token</a:t>
            </a:r>
          </a:p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detection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-10800000">
            <a:off x="8651943" y="6952806"/>
            <a:ext cx="1572539" cy="566114"/>
          </a:xfrm>
          <a:custGeom>
            <a:avLst/>
            <a:gdLst/>
            <a:ahLst/>
            <a:cxnLst/>
            <a:rect r="r" b="b" t="t" l="l"/>
            <a:pathLst>
              <a:path h="566114" w="1572539">
                <a:moveTo>
                  <a:pt x="0" y="0"/>
                </a:moveTo>
                <a:lnTo>
                  <a:pt x="1572539" y="0"/>
                </a:lnTo>
                <a:lnTo>
                  <a:pt x="1572539" y="566114"/>
                </a:lnTo>
                <a:lnTo>
                  <a:pt x="0" y="566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573262" y="3545627"/>
            <a:ext cx="1572539" cy="566114"/>
          </a:xfrm>
          <a:custGeom>
            <a:avLst/>
            <a:gdLst/>
            <a:ahLst/>
            <a:cxnLst/>
            <a:rect r="r" b="b" t="t" l="l"/>
            <a:pathLst>
              <a:path h="566114" w="1572539">
                <a:moveTo>
                  <a:pt x="0" y="0"/>
                </a:moveTo>
                <a:lnTo>
                  <a:pt x="1572539" y="0"/>
                </a:lnTo>
                <a:lnTo>
                  <a:pt x="1572539" y="566114"/>
                </a:lnTo>
                <a:lnTo>
                  <a:pt x="0" y="566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24482" y="6156964"/>
            <a:ext cx="2627442" cy="1867872"/>
          </a:xfrm>
          <a:custGeom>
            <a:avLst/>
            <a:gdLst/>
            <a:ahLst/>
            <a:cxnLst/>
            <a:rect r="r" b="b" t="t" l="l"/>
            <a:pathLst>
              <a:path h="1867872" w="2627442">
                <a:moveTo>
                  <a:pt x="0" y="0"/>
                </a:moveTo>
                <a:lnTo>
                  <a:pt x="2627442" y="0"/>
                </a:lnTo>
                <a:lnTo>
                  <a:pt x="2627442" y="1867872"/>
                </a:lnTo>
                <a:lnTo>
                  <a:pt x="0" y="1867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224482" y="6554239"/>
            <a:ext cx="2544137" cy="1016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1"/>
              </a:lnSpc>
            </a:pPr>
            <a:r>
              <a:rPr lang="en-US" sz="29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Dot and dash</a:t>
            </a:r>
          </a:p>
          <a:p>
            <a:pPr algn="ctr">
              <a:lnSpc>
                <a:spcPts val="4101"/>
              </a:lnSpc>
            </a:pPr>
            <a:r>
              <a:rPr lang="en-US" sz="29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classification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437736" y="6295879"/>
            <a:ext cx="1476721" cy="1532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1"/>
              </a:lnSpc>
            </a:pPr>
            <a:r>
              <a:rPr lang="en-US" sz="29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Decode </a:t>
            </a:r>
          </a:p>
          <a:p>
            <a:pPr algn="ctr">
              <a:lnSpc>
                <a:spcPts val="4101"/>
              </a:lnSpc>
            </a:pPr>
            <a:r>
              <a:rPr lang="en-US" sz="29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using </a:t>
            </a:r>
          </a:p>
          <a:p>
            <a:pPr algn="ctr">
              <a:lnSpc>
                <a:spcPts val="4101"/>
              </a:lnSpc>
            </a:pPr>
            <a:r>
              <a:rPr lang="en-US" sz="29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LUT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-10800000">
            <a:off x="4276183" y="6952806"/>
            <a:ext cx="1572539" cy="566114"/>
          </a:xfrm>
          <a:custGeom>
            <a:avLst/>
            <a:gdLst/>
            <a:ahLst/>
            <a:cxnLst/>
            <a:rect r="r" b="b" t="t" l="l"/>
            <a:pathLst>
              <a:path h="566114" w="1572539">
                <a:moveTo>
                  <a:pt x="0" y="0"/>
                </a:moveTo>
                <a:lnTo>
                  <a:pt x="1572539" y="0"/>
                </a:lnTo>
                <a:lnTo>
                  <a:pt x="1572539" y="566114"/>
                </a:lnTo>
                <a:lnTo>
                  <a:pt x="0" y="566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838806" y="6437046"/>
            <a:ext cx="2437377" cy="1732753"/>
          </a:xfrm>
          <a:custGeom>
            <a:avLst/>
            <a:gdLst/>
            <a:ahLst/>
            <a:cxnLst/>
            <a:rect r="r" b="b" t="t" l="l"/>
            <a:pathLst>
              <a:path h="1732753" w="2437377">
                <a:moveTo>
                  <a:pt x="0" y="0"/>
                </a:moveTo>
                <a:lnTo>
                  <a:pt x="2437377" y="0"/>
                </a:lnTo>
                <a:lnTo>
                  <a:pt x="2437377" y="1732753"/>
                </a:lnTo>
                <a:lnTo>
                  <a:pt x="0" y="17327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351590" y="6475239"/>
            <a:ext cx="1581693" cy="1532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1"/>
              </a:lnSpc>
            </a:pPr>
            <a:r>
              <a:rPr lang="en-US" sz="29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Display </a:t>
            </a:r>
          </a:p>
          <a:p>
            <a:pPr algn="ctr">
              <a:lnSpc>
                <a:spcPts val="4101"/>
              </a:lnSpc>
            </a:pPr>
            <a:r>
              <a:rPr lang="en-US" sz="29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decoded</a:t>
            </a:r>
          </a:p>
          <a:p>
            <a:pPr algn="ctr">
              <a:lnSpc>
                <a:spcPts val="4101"/>
              </a:lnSpc>
            </a:pPr>
            <a:r>
              <a:rPr lang="en-US" sz="29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text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43872" y="323643"/>
            <a:ext cx="6527125" cy="94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3"/>
              </a:lnSpc>
              <a:spcBef>
                <a:spcPct val="0"/>
              </a:spcBef>
            </a:pPr>
            <a:r>
              <a:rPr lang="en-US" b="true" sz="5538">
                <a:solidFill>
                  <a:srgbClr val="FFFFFF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GUI INTERACTIVITY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131614" y="-586739"/>
            <a:ext cx="7351642" cy="2446092"/>
          </a:xfrm>
          <a:custGeom>
            <a:avLst/>
            <a:gdLst/>
            <a:ahLst/>
            <a:cxnLst/>
            <a:rect r="r" b="b" t="t" l="l"/>
            <a:pathLst>
              <a:path h="2446092" w="7351642">
                <a:moveTo>
                  <a:pt x="0" y="0"/>
                </a:moveTo>
                <a:lnTo>
                  <a:pt x="7351641" y="0"/>
                </a:lnTo>
                <a:lnTo>
                  <a:pt x="7351641" y="2446091"/>
                </a:lnTo>
                <a:lnTo>
                  <a:pt x="0" y="24460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27527" y="1415475"/>
            <a:ext cx="5256723" cy="1404979"/>
          </a:xfrm>
          <a:custGeom>
            <a:avLst/>
            <a:gdLst/>
            <a:ahLst/>
            <a:cxnLst/>
            <a:rect r="r" b="b" t="t" l="l"/>
            <a:pathLst>
              <a:path h="1404979" w="5256723">
                <a:moveTo>
                  <a:pt x="0" y="0"/>
                </a:moveTo>
                <a:lnTo>
                  <a:pt x="5256723" y="0"/>
                </a:lnTo>
                <a:lnTo>
                  <a:pt x="5256723" y="1404979"/>
                </a:lnTo>
                <a:lnTo>
                  <a:pt x="0" y="14049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7"/>
          <a:srcRect l="1837" t="0" r="57999" b="41625"/>
          <a:stretch>
            <a:fillRect/>
          </a:stretch>
        </p:blipFill>
        <p:spPr>
          <a:xfrm flipH="false" flipV="false" rot="0">
            <a:off x="733203" y="2963329"/>
            <a:ext cx="9621337" cy="7225159"/>
          </a:xfrm>
          <a:prstGeom prst="rect">
            <a:avLst/>
          </a:prstGeom>
        </p:spPr>
      </p:pic>
      <p:sp>
        <p:nvSpPr>
          <p:cNvPr name="Freeform 7" id="7"/>
          <p:cNvSpPr/>
          <p:nvPr/>
        </p:nvSpPr>
        <p:spPr>
          <a:xfrm flipH="false" flipV="false" rot="0">
            <a:off x="11669477" y="6088642"/>
            <a:ext cx="5928984" cy="1455421"/>
          </a:xfrm>
          <a:custGeom>
            <a:avLst/>
            <a:gdLst/>
            <a:ahLst/>
            <a:cxnLst/>
            <a:rect r="r" b="b" t="t" l="l"/>
            <a:pathLst>
              <a:path h="1455421" w="5928984">
                <a:moveTo>
                  <a:pt x="0" y="0"/>
                </a:moveTo>
                <a:lnTo>
                  <a:pt x="5928984" y="0"/>
                </a:lnTo>
                <a:lnTo>
                  <a:pt x="5928984" y="1455421"/>
                </a:lnTo>
                <a:lnTo>
                  <a:pt x="0" y="14554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6118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87342" y="4236499"/>
            <a:ext cx="6618523" cy="1278639"/>
          </a:xfrm>
          <a:custGeom>
            <a:avLst/>
            <a:gdLst/>
            <a:ahLst/>
            <a:cxnLst/>
            <a:rect r="r" b="b" t="t" l="l"/>
            <a:pathLst>
              <a:path h="1278639" w="6618523">
                <a:moveTo>
                  <a:pt x="0" y="0"/>
                </a:moveTo>
                <a:lnTo>
                  <a:pt x="6618523" y="0"/>
                </a:lnTo>
                <a:lnTo>
                  <a:pt x="6618523" y="1278639"/>
                </a:lnTo>
                <a:lnTo>
                  <a:pt x="0" y="127863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92993" r="0" b="-9299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30619" y="1683389"/>
            <a:ext cx="5256723" cy="78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8"/>
              </a:lnSpc>
            </a:pPr>
            <a:r>
              <a:rPr lang="en-US" sz="4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ENCODING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82158" y="4285825"/>
            <a:ext cx="329469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Saved File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43872" y="323643"/>
            <a:ext cx="6527125" cy="94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3"/>
              </a:lnSpc>
              <a:spcBef>
                <a:spcPct val="0"/>
              </a:spcBef>
            </a:pPr>
            <a:r>
              <a:rPr lang="en-US" b="true" sz="5538">
                <a:solidFill>
                  <a:srgbClr val="FFFFFF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GUI INTERACTIVITY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131614" y="-586739"/>
            <a:ext cx="7351642" cy="2446092"/>
          </a:xfrm>
          <a:custGeom>
            <a:avLst/>
            <a:gdLst/>
            <a:ahLst/>
            <a:cxnLst/>
            <a:rect r="r" b="b" t="t" l="l"/>
            <a:pathLst>
              <a:path h="2446092" w="7351642">
                <a:moveTo>
                  <a:pt x="0" y="0"/>
                </a:moveTo>
                <a:lnTo>
                  <a:pt x="7351641" y="0"/>
                </a:lnTo>
                <a:lnTo>
                  <a:pt x="7351641" y="2446091"/>
                </a:lnTo>
                <a:lnTo>
                  <a:pt x="0" y="24460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4022" y="1268822"/>
            <a:ext cx="5467622" cy="1461346"/>
          </a:xfrm>
          <a:custGeom>
            <a:avLst/>
            <a:gdLst/>
            <a:ahLst/>
            <a:cxnLst/>
            <a:rect r="r" b="b" t="t" l="l"/>
            <a:pathLst>
              <a:path h="1461346" w="5467622">
                <a:moveTo>
                  <a:pt x="0" y="0"/>
                </a:moveTo>
                <a:lnTo>
                  <a:pt x="5467621" y="0"/>
                </a:lnTo>
                <a:lnTo>
                  <a:pt x="5467621" y="1461346"/>
                </a:lnTo>
                <a:lnTo>
                  <a:pt x="0" y="14613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7"/>
          <a:srcRect l="6182" t="4320" r="58160" b="43856"/>
          <a:stretch>
            <a:fillRect/>
          </a:stretch>
        </p:blipFill>
        <p:spPr>
          <a:xfrm flipH="false" flipV="false" rot="0">
            <a:off x="4020178" y="2888170"/>
            <a:ext cx="9473716" cy="711395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5459144" y="2362342"/>
            <a:ext cx="1997948" cy="1798153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6023226" y="1560448"/>
            <a:ext cx="5467622" cy="80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6"/>
              </a:lnSpc>
            </a:pPr>
            <a:r>
              <a:rPr lang="en-US" sz="47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DECODING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7958" y="2796674"/>
            <a:ext cx="3886048" cy="3361432"/>
          </a:xfrm>
          <a:custGeom>
            <a:avLst/>
            <a:gdLst/>
            <a:ahLst/>
            <a:cxnLst/>
            <a:rect r="r" b="b" t="t" l="l"/>
            <a:pathLst>
              <a:path h="3361432" w="3886048">
                <a:moveTo>
                  <a:pt x="0" y="0"/>
                </a:moveTo>
                <a:lnTo>
                  <a:pt x="3886048" y="0"/>
                </a:lnTo>
                <a:lnTo>
                  <a:pt x="3886048" y="3361432"/>
                </a:lnTo>
                <a:lnTo>
                  <a:pt x="0" y="33614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04006" y="481808"/>
            <a:ext cx="6828524" cy="1749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6"/>
              </a:lnSpc>
            </a:pPr>
            <a:r>
              <a:rPr lang="en-US" sz="745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ROOM FOR IMPROVEMENT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183669" y="75559"/>
            <a:ext cx="7069198" cy="2352115"/>
          </a:xfrm>
          <a:custGeom>
            <a:avLst/>
            <a:gdLst/>
            <a:ahLst/>
            <a:cxnLst/>
            <a:rect r="r" b="b" t="t" l="l"/>
            <a:pathLst>
              <a:path h="2352115" w="7069198">
                <a:moveTo>
                  <a:pt x="0" y="0"/>
                </a:moveTo>
                <a:lnTo>
                  <a:pt x="7069198" y="0"/>
                </a:lnTo>
                <a:lnTo>
                  <a:pt x="7069198" y="2352114"/>
                </a:lnTo>
                <a:lnTo>
                  <a:pt x="0" y="23521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33939" y="2796674"/>
            <a:ext cx="3236964" cy="3236964"/>
          </a:xfrm>
          <a:custGeom>
            <a:avLst/>
            <a:gdLst/>
            <a:ahLst/>
            <a:cxnLst/>
            <a:rect r="r" b="b" t="t" l="l"/>
            <a:pathLst>
              <a:path h="3236964" w="3236964">
                <a:moveTo>
                  <a:pt x="0" y="0"/>
                </a:moveTo>
                <a:lnTo>
                  <a:pt x="3236965" y="0"/>
                </a:lnTo>
                <a:lnTo>
                  <a:pt x="3236965" y="3236965"/>
                </a:lnTo>
                <a:lnTo>
                  <a:pt x="0" y="32369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98616" y="3137198"/>
            <a:ext cx="4722250" cy="2555918"/>
          </a:xfrm>
          <a:custGeom>
            <a:avLst/>
            <a:gdLst/>
            <a:ahLst/>
            <a:cxnLst/>
            <a:rect r="r" b="b" t="t" l="l"/>
            <a:pathLst>
              <a:path h="2555918" w="4722250">
                <a:moveTo>
                  <a:pt x="0" y="0"/>
                </a:moveTo>
                <a:lnTo>
                  <a:pt x="4722250" y="0"/>
                </a:lnTo>
                <a:lnTo>
                  <a:pt x="4722250" y="2555917"/>
                </a:lnTo>
                <a:lnTo>
                  <a:pt x="0" y="25559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17958" y="6606300"/>
            <a:ext cx="3656914" cy="96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7"/>
              </a:lnSpc>
            </a:pPr>
            <a:r>
              <a:rPr lang="en-US" sz="2776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SUPPORT FOR LONGER </a:t>
            </a:r>
          </a:p>
          <a:p>
            <a:pPr algn="ctr">
              <a:lnSpc>
                <a:spcPts val="3887"/>
              </a:lnSpc>
              <a:spcBef>
                <a:spcPct val="0"/>
              </a:spcBef>
            </a:pPr>
            <a:r>
              <a:rPr lang="en-US" sz="2776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MESSAGES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25237" y="6649616"/>
            <a:ext cx="3654370" cy="87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</a:pPr>
            <a:r>
              <a:rPr lang="en-US" sz="251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REAL-TIME MORSE CODE </a:t>
            </a:r>
          </a:p>
          <a:p>
            <a:pPr algn="ctr">
              <a:lnSpc>
                <a:spcPts val="3514"/>
              </a:lnSpc>
              <a:spcBef>
                <a:spcPct val="0"/>
              </a:spcBef>
            </a:pPr>
            <a:r>
              <a:rPr lang="en-US" sz="251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DETECTION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31100" y="6869853"/>
            <a:ext cx="3828200" cy="43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  <a:spcBef>
                <a:spcPct val="0"/>
              </a:spcBef>
            </a:pPr>
            <a:r>
              <a:rPr lang="en-US" sz="251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MULTI-LANGUAGE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DAGgF5V8nTk</dc:identifier>
  <dcterms:modified xsi:type="dcterms:W3CDTF">2011-08-01T06:04:30Z</dcterms:modified>
  <cp:revision>1</cp:revision>
  <dc:title>Green and Black Modern Futuristic Technology Presentation</dc:title>
</cp:coreProperties>
</file>