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3AE-448F-22A2-8A71-9639C52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52BB-E4A7-D023-9E39-9692297A6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FC8C-E07E-93D3-15EF-4A612D8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596C-1198-BCC6-EA79-D7B6A22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FB8D-4715-52DC-922D-EB7BEE4B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5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9515-8B88-10E8-FAFE-F7E3215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D148-8F18-7A5D-750E-17E18F3A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9B5C-A58C-8C93-3896-99B3D150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0EB2-A171-38B4-BFAB-94DE11C2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3F49-F54E-C0A0-6ED9-5D0BEF3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86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DF613-B550-BC67-16AC-71FA4E53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01D79-A1B6-6D69-FC00-5DA51F4C9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8817-A9A7-3435-F3D2-278C3D14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5635-F5C2-B970-7BE7-4BFCD08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2537-A985-9653-7631-14CBC9EB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5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60F-B108-BD7A-983C-D7CABD5B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A965-AEF7-DB50-EDC2-5629573B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729F-EFB7-0D2B-88A9-EFB51342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FD5D-9888-0877-6900-9651275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E88F-82F1-61DB-A0A0-C3E3F41B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0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0B60-41AE-F91F-230D-4E8CA000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E85B-44E4-63B1-7B0B-42707BAC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FAD9-BBD3-4395-7184-E44BC0A1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FF6D-F1E8-95CD-5666-306B3914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D8E6-61CF-7B49-068F-41A33317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3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E158-BA0F-7F6F-2C9D-06250EA0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746F-580B-4B7B-AD06-622169A7F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EC45-5243-78F4-92D1-ADDEC7D6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D373-1F9B-C957-133D-5DFD202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05D8-6F12-DF2D-E6E1-6009C27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B3B6-7531-890B-4151-237F5111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7804-4CBA-FC65-4D82-F54A05E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54D3-21BF-E01A-DCDE-0905BF10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107E-ECCD-3732-7E14-5DA8237F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C9BFF-CBDF-C114-307A-97F9BF3B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00E55-31F4-03F7-F8C7-507B03A4B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82D3-4DCF-1BBA-BA98-22A9EB11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FDDA2-6E4F-D4A1-0570-242668FA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4B312-8C1A-EFCD-BFB2-AD269224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2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8B6-93D5-E6E9-0B8A-C7DD2A59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7559D-2DE8-5B4A-D98E-D21EA33B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B6BF-1672-1386-41FE-FF6F55DE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D0EDB-93DB-75B8-883A-ABDE403A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2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A9E54-23E9-2C06-25B3-3EB71A5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F30B8-F519-E8EA-8317-1157E77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F7B3B-DE97-C9EE-8C18-0704A47D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38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9318-0AB2-CD77-B63B-86ED3CE6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F727-E57C-AFB0-176B-183B1027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B49EB-B7D0-73FB-0A8B-C6174C0B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70DBC-A097-EDC9-5A8E-35113BAD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66C9F-0A83-7811-D587-CCDF4AC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F866-052B-4821-9206-ECE0851A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6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0E2F-D0EC-460C-56F3-DAC53C2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E6136-1A98-5419-42F9-3DD90EF56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DE75-3882-9E5D-F570-20A24D6E9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27F6-F9F0-0DD4-3989-8EB88A02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E76BE-9B5E-2CAA-66BD-67028510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83ED-AF8C-8C45-4C7D-FE04B77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1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19C4-5D61-2144-A620-2C999C38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8923-46E4-84D4-D07D-DB3781C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2B33-F1D5-C0B6-BC41-9361F071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7D3C-E6B5-4223-A7BE-4640EFFBCA07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238B-7DA0-E40E-B91B-20BCC3F1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D08F-D4E4-3793-B33F-5A2B2A357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9BC7-A55C-4957-9F2A-ADD1B6D3F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5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1F9D-5AE7-7A0E-9BCC-9D3800D8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artificial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intellignce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prognotics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using disparate data streams</a:t>
            </a:r>
            <a:endParaRPr lang="en-SG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2E82-AFDB-0DC3-1ECB-F94508A5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599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Maimuna Rahman</a:t>
            </a:r>
          </a:p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ID:20101457</a:t>
            </a:r>
          </a:p>
        </p:txBody>
      </p:sp>
    </p:spTree>
    <p:extLst>
      <p:ext uri="{BB962C8B-B14F-4D97-AF65-F5344CB8AC3E}">
        <p14:creationId xmlns:p14="http://schemas.microsoft.com/office/powerpoint/2010/main" val="39573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671B-A670-EA74-2238-BA2DA84092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AA516-678B-F644-5C84-04271EC57E7B}"/>
              </a:ext>
            </a:extLst>
          </p:cNvPr>
          <p:cNvSpPr txBox="1"/>
          <p:nvPr/>
        </p:nvSpPr>
        <p:spPr>
          <a:xfrm>
            <a:off x="8382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PHM's significance in complex systems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Handling large, discrete well-being data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human cognition for accurate hypotheses</a:t>
            </a:r>
          </a:p>
        </p:txBody>
      </p:sp>
    </p:spTree>
    <p:extLst>
      <p:ext uri="{BB962C8B-B14F-4D97-AF65-F5344CB8AC3E}">
        <p14:creationId xmlns:p14="http://schemas.microsoft.com/office/powerpoint/2010/main" val="74755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5859-8F81-E091-1B1B-795945EECD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Topics in PHM: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368B-E824-9E89-38E9-FD6D570EE70A}"/>
              </a:ext>
            </a:extLst>
          </p:cNvPr>
          <p:cNvSpPr txBox="1"/>
          <p:nvPr/>
        </p:nvSpPr>
        <p:spPr>
          <a:xfrm>
            <a:off x="1048871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key topics: Level sensing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Examining massive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signs of prosperity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surprising diseases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various sectors</a:t>
            </a:r>
          </a:p>
        </p:txBody>
      </p:sp>
    </p:spTree>
    <p:extLst>
      <p:ext uri="{BB962C8B-B14F-4D97-AF65-F5344CB8AC3E}">
        <p14:creationId xmlns:p14="http://schemas.microsoft.com/office/powerpoint/2010/main" val="17300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E313-16A5-0561-9793-CF4C99539D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 PHM: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EBEB2-1DB0-9898-E163-DF8A2E80CADF}"/>
              </a:ext>
            </a:extLst>
          </p:cNvPr>
          <p:cNvSpPr txBox="1"/>
          <p:nvPr/>
        </p:nvSpPr>
        <p:spPr>
          <a:xfrm>
            <a:off x="1066800" y="27033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contributions: Data enhancement and refinement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fault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Nonlinearity and uncertainty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3816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A60A-0C36-1813-76CA-DB88FF33F0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PHM's Imperative Nature: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89EC-6348-6A54-E2F9-07477A2C0EB7}"/>
              </a:ext>
            </a:extLst>
          </p:cNvPr>
          <p:cNvSpPr txBox="1"/>
          <p:nvPr/>
        </p:nvSpPr>
        <p:spPr>
          <a:xfrm>
            <a:off x="1004047" y="28288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challenges in health information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Harnessing AI for effective driver health 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benefits: Innovation, clear direction, successful operations</a:t>
            </a:r>
          </a:p>
        </p:txBody>
      </p:sp>
    </p:spTree>
    <p:extLst>
      <p:ext uri="{BB962C8B-B14F-4D97-AF65-F5344CB8AC3E}">
        <p14:creationId xmlns:p14="http://schemas.microsoft.com/office/powerpoint/2010/main" val="7844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656E-75F9-C0AC-7125-035241A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PHM's Limitations: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EE3B7-1F91-406C-02E7-37293548E451}"/>
              </a:ext>
            </a:extLst>
          </p:cNvPr>
          <p:cNvSpPr txBox="1"/>
          <p:nvPr/>
        </p:nvSpPr>
        <p:spPr>
          <a:xfrm>
            <a:off x="1021975" y="2841811"/>
            <a:ext cx="7288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 the limitations: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Dependence on data quality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in handling vast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Computational and processing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077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2A64-5A46-DA1C-A8F2-73BB52F821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Perspectives: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45ACA-D3AF-2E4B-2B2E-C12AFA0BD37D}"/>
              </a:ext>
            </a:extLst>
          </p:cNvPr>
          <p:cNvSpPr txBox="1"/>
          <p:nvPr/>
        </p:nvSpPr>
        <p:spPr>
          <a:xfrm>
            <a:off x="1246094" y="24532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indicator technology for continuous health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scene investigation for large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 healthcare and other sectors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computer signal processing and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5546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1273-FCF4-EE45-FD47-85988025AF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2E36B-6554-E478-288E-E827D19FD61B}"/>
              </a:ext>
            </a:extLst>
          </p:cNvPr>
          <p:cNvSpPr txBox="1"/>
          <p:nvPr/>
        </p:nvSpPr>
        <p:spPr>
          <a:xfrm>
            <a:off x="1147482" y="27073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Reiteration of the importance of PHM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discussed benefits and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in emerging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591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Times New Roman</vt:lpstr>
      <vt:lpstr>Office Theme</vt:lpstr>
      <vt:lpstr>Data analytics and artificial intellignce for prognotics and healt management using disparate data streams</vt:lpstr>
      <vt:lpstr>Introduction:</vt:lpstr>
      <vt:lpstr>Key Topics in PHM:</vt:lpstr>
      <vt:lpstr>Contributions of PHM:</vt:lpstr>
      <vt:lpstr>PHM's Imperative Nature:</vt:lpstr>
      <vt:lpstr>PHM's Limitations:</vt:lpstr>
      <vt:lpstr>Future Perspectives: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artificial intellignce for prognotics and healt management using disparate data streams</dc:title>
  <dc:creator>maimuna rahman</dc:creator>
  <cp:lastModifiedBy>maimuna rahman</cp:lastModifiedBy>
  <cp:revision>1</cp:revision>
  <dcterms:created xsi:type="dcterms:W3CDTF">2023-11-13T13:24:02Z</dcterms:created>
  <dcterms:modified xsi:type="dcterms:W3CDTF">2023-11-13T13:55:16Z</dcterms:modified>
</cp:coreProperties>
</file>