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AF6B-35FB-95F7-55DD-F54377F2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4A7B-FE07-8020-4948-55C6A18A8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1267-348B-7A7B-B2E2-43E1215B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529F-1636-1250-91CA-5D42F9BF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D171-431A-CEE5-650B-D9A7E3B8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1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4010-9999-F3B6-B1EA-899836A0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1BED3-48C8-0346-A840-8B3396DA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BE8E-6FF1-312C-6BBE-FE3AF80F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D80F-ABE5-2286-D95C-695957D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D364-3FB8-0E30-6601-C02170FD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945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CE9FC-E0D1-EF9A-EB5C-1470ADE7A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1AE9-71F3-608F-3AFB-F8CF4E40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9229-B77F-FCD5-F51A-B42C92A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1F75-101B-03BE-0AE6-555FAFDA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E3A5-9E25-2E5B-0E8A-678255E4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71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D533-3E77-F6FA-5E90-FD1DB8E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EA0E-DF44-508C-03EE-DEB56276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D8E7-646A-BC85-8084-74B825C3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89F8-7A06-C7A5-9D69-3399C2DD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A499-55C2-7E48-5BFA-82B79763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2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070-AC32-F124-C0C5-F51AE7B3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03F9-769E-E0D9-0551-48CF2AC1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CDEB-5E6B-2C33-5BF3-91136A5D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6254-0031-86A7-8DDA-1C98224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5C9A-D35C-0686-F676-C2D37803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60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7B3A-5681-F255-3E65-D96BF34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2303-B8E2-4590-5AD0-7CD70562D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EB4F5-3E5B-45AD-499B-3D248124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70951-E225-5411-BBD0-24F1D948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781ED-C2FA-5E70-09CB-2F94AC74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F876F-DC21-BC94-DF89-F3E99B0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3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834D-206A-81E6-F717-52F5776D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B06D-431E-FAC4-2FB1-5B5C747F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3615D-1FE0-9483-3D1A-47DF2A40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95725-334D-05E0-47A3-41DD564F3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8E572-A729-CC7D-6F28-D96B5B172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3FBED-74E0-AA7A-97D4-A4FD7FD6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3816B-D039-41A9-4269-30693CA4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C5AFA-8302-833A-21A9-4E91317A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69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B836-D5D2-F129-AD8F-CF51C183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B2CB3-7350-1E47-BC7E-F8BAB2CE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BA03-00AD-3CA9-E808-17C3BE45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6C997-81DD-41A0-4D66-2678B5AD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4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BB28D-C34A-710F-DEE5-3729AD21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C1B98-182B-0D6D-ED4D-01723CCA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F5327-634A-45B2-7C81-A317C867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40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B2EE-1F52-52EF-8F07-738138DE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A6B2-CE72-1850-C775-DDC79F7A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0EE0A-8D23-74A3-A127-6710552A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E13E-3147-5613-9335-21DB7FDA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BAEE-EFD0-759E-EAEA-29DE5FDA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9E526-1BF6-AE13-E3ED-362B4116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00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1FF5-4A4B-7011-D827-3F372687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48793-5CF5-2855-0057-C60FF1A5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E4693-A6BD-F499-DDEE-AE6CB183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FC70-6A29-8889-82EB-1E785360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AEB73-A495-F63A-E3EA-FF5E3C31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DDDA-AB88-83B3-97CC-10526809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07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46A27-288A-B1AB-EA85-532EC366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0567-C501-E41F-0EB6-186C9479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6872-F49C-434B-D70F-A8B7BB905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A08B-5B95-4B00-87A5-A224E6C54AF2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29D5-9994-C1C4-EBCE-370074DE2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8C67-3E05-E232-C368-20EDED153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5686-BC7C-4959-9C3E-6E83663FE7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12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38F7-0097-FEBE-660C-AEC973EA7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389" y="485870"/>
            <a:ext cx="9144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experimentations in data science and chemistry</a:t>
            </a:r>
            <a:endParaRPr lang="en-SG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922CB-88BE-8022-A46A-6544EA9CB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Maimuna Rahman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ID:20101457</a:t>
            </a:r>
          </a:p>
        </p:txBody>
      </p:sp>
    </p:spTree>
    <p:extLst>
      <p:ext uri="{BB962C8B-B14F-4D97-AF65-F5344CB8AC3E}">
        <p14:creationId xmlns:p14="http://schemas.microsoft.com/office/powerpoint/2010/main" val="238823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527-3261-80A0-B6D0-0603AF14AF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3A88A-B8DE-41FF-0B99-57096FA08F6D}"/>
              </a:ext>
            </a:extLst>
          </p:cNvPr>
          <p:cNvSpPr txBox="1"/>
          <p:nvPr/>
        </p:nvSpPr>
        <p:spPr>
          <a:xfrm>
            <a:off x="1102659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the impact of data science on logical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limitations in data quality and variety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three types of information: essential specifications, input results, and critical tools</a:t>
            </a:r>
          </a:p>
        </p:txBody>
      </p:sp>
    </p:spTree>
    <p:extLst>
      <p:ext uri="{BB962C8B-B14F-4D97-AF65-F5344CB8AC3E}">
        <p14:creationId xmlns:p14="http://schemas.microsoft.com/office/powerpoint/2010/main" val="59019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F439-6516-AD3D-E6F6-139F65794D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Overcoming Information Barriers: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7FD13-7F58-9DC5-7582-D99D37ED7F8F}"/>
              </a:ext>
            </a:extLst>
          </p:cNvPr>
          <p:cNvSpPr txBox="1"/>
          <p:nvPr/>
        </p:nvSpPr>
        <p:spPr>
          <a:xfrm>
            <a:off x="1120588" y="252091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the three steps of mechanization: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Robotized solvency screening using computer vision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testing of AI-based response factors in closed-loop designs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collection of responsive energy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reduction of human effort in enhancing data quality and variety</a:t>
            </a:r>
          </a:p>
        </p:txBody>
      </p:sp>
    </p:spTree>
    <p:extLst>
      <p:ext uri="{BB962C8B-B14F-4D97-AF65-F5344CB8AC3E}">
        <p14:creationId xmlns:p14="http://schemas.microsoft.com/office/powerpoint/2010/main" val="26044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2A8-31C8-988C-4C68-382ECD4D90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Coping with Wave-Based Datasets: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7DD74-18E9-4AB2-1AA6-F0F500EB2372}"/>
              </a:ext>
            </a:extLst>
          </p:cNvPr>
          <p:cNvSpPr txBox="1"/>
          <p:nvPr/>
        </p:nvSpPr>
        <p:spPr>
          <a:xfrm>
            <a:off x="1129553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limitations of wave-based datasets in information-based assessment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the combination of advanced mechanics, AI, and observational methods to improve scientific prediction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organizing scientific data for better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7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417-1E30-DFFF-6745-F62DA72A81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Mechanized Steps for Data Improvement: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1A9B2-919A-4A51-0B3E-72B9335147DB}"/>
              </a:ext>
            </a:extLst>
          </p:cNvPr>
          <p:cNvSpPr txBox="1"/>
          <p:nvPr/>
        </p:nvSpPr>
        <p:spPr>
          <a:xfrm>
            <a:off x="1174377" y="275399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 down the three steps in detail: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credit check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AI-assisted closed-loop testing of feedback factors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 Sampling of Response Energy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Stress the importance of data consistency and consolidation</a:t>
            </a:r>
          </a:p>
          <a:p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840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ADB9-8DF4-5F8C-4F1E-566A42075D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Logic Research: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8683B-9108-B723-454E-3C531F51D508}"/>
              </a:ext>
            </a:extLst>
          </p:cNvPr>
          <p:cNvSpPr txBox="1"/>
          <p:nvPr/>
        </p:nvSpPr>
        <p:spPr>
          <a:xfrm>
            <a:off x="1246094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impact of data science on logic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the challenges posed by data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the promise of computational steps in improving data quality and expanding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160349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5BB9-944C-E1A1-8CCA-45D74766CD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SG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606D4-D036-3B15-EB3E-E52D8D452859}"/>
              </a:ext>
            </a:extLst>
          </p:cNvPr>
          <p:cNvSpPr txBox="1"/>
          <p:nvPr/>
        </p:nvSpPr>
        <p:spPr>
          <a:xfrm>
            <a:off x="1317812" y="272216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potential of advanced mechanics, AI, and observational methods in logical research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significance of integrating diverse and complex research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opportunities for advancing integrated data-driven research</a:t>
            </a:r>
          </a:p>
        </p:txBody>
      </p:sp>
    </p:spTree>
    <p:extLst>
      <p:ext uri="{BB962C8B-B14F-4D97-AF65-F5344CB8AC3E}">
        <p14:creationId xmlns:p14="http://schemas.microsoft.com/office/powerpoint/2010/main" val="103680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Automated experimentations in data science and chemistry</vt:lpstr>
      <vt:lpstr>Introduction:</vt:lpstr>
      <vt:lpstr>Overcoming Information Barriers:</vt:lpstr>
      <vt:lpstr>Coping with Wave-Based Datasets:</vt:lpstr>
      <vt:lpstr>Mechanized Steps for Data Improvement:</vt:lpstr>
      <vt:lpstr>Advancements in Logic Research: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experimentations in data science and chemistry</dc:title>
  <dc:creator>maimuna rahman</dc:creator>
  <cp:lastModifiedBy>maimuna rahman</cp:lastModifiedBy>
  <cp:revision>1</cp:revision>
  <dcterms:created xsi:type="dcterms:W3CDTF">2023-11-13T13:58:43Z</dcterms:created>
  <dcterms:modified xsi:type="dcterms:W3CDTF">2023-11-13T14:15:32Z</dcterms:modified>
</cp:coreProperties>
</file>