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0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9981-335F-C34D-BB0B-7AA28C89775E}" type="datetimeFigureOut">
              <a:rPr kumimoji="1" lang="ja-JP" altLang="en-US" smtClean="0"/>
              <a:t>13/02/03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DBD4-71B8-9345-930C-DDEE847172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55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9981-335F-C34D-BB0B-7AA28C89775E}" type="datetimeFigureOut">
              <a:rPr kumimoji="1" lang="ja-JP" altLang="en-US" smtClean="0"/>
              <a:t>13/02/03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DBD4-71B8-9345-930C-DDEE847172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43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9981-335F-C34D-BB0B-7AA28C89775E}" type="datetimeFigureOut">
              <a:rPr kumimoji="1" lang="ja-JP" altLang="en-US" smtClean="0"/>
              <a:t>13/02/03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DBD4-71B8-9345-930C-DDEE847172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77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9981-335F-C34D-BB0B-7AA28C89775E}" type="datetimeFigureOut">
              <a:rPr kumimoji="1" lang="ja-JP" altLang="en-US" smtClean="0"/>
              <a:t>13/02/03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DBD4-71B8-9345-930C-DDEE847172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62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9981-335F-C34D-BB0B-7AA28C89775E}" type="datetimeFigureOut">
              <a:rPr kumimoji="1" lang="ja-JP" altLang="en-US" smtClean="0"/>
              <a:t>13/02/03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DBD4-71B8-9345-930C-DDEE847172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350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9981-335F-C34D-BB0B-7AA28C89775E}" type="datetimeFigureOut">
              <a:rPr kumimoji="1" lang="ja-JP" altLang="en-US" smtClean="0"/>
              <a:t>13/02/03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DBD4-71B8-9345-930C-DDEE847172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9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9981-335F-C34D-BB0B-7AA28C89775E}" type="datetimeFigureOut">
              <a:rPr kumimoji="1" lang="ja-JP" altLang="en-US" smtClean="0"/>
              <a:t>13/02/03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DBD4-71B8-9345-930C-DDEE847172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36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9981-335F-C34D-BB0B-7AA28C89775E}" type="datetimeFigureOut">
              <a:rPr kumimoji="1" lang="ja-JP" altLang="en-US" smtClean="0"/>
              <a:t>13/02/03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DBD4-71B8-9345-930C-DDEE847172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908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9981-335F-C34D-BB0B-7AA28C89775E}" type="datetimeFigureOut">
              <a:rPr kumimoji="1" lang="ja-JP" altLang="en-US" smtClean="0"/>
              <a:t>13/02/03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DBD4-71B8-9345-930C-DDEE847172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13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9981-335F-C34D-BB0B-7AA28C89775E}" type="datetimeFigureOut">
              <a:rPr kumimoji="1" lang="ja-JP" altLang="en-US" smtClean="0"/>
              <a:t>13/02/03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DBD4-71B8-9345-930C-DDEE847172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641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9981-335F-C34D-BB0B-7AA28C89775E}" type="datetimeFigureOut">
              <a:rPr kumimoji="1" lang="ja-JP" altLang="en-US" smtClean="0"/>
              <a:t>13/02/03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DBD4-71B8-9345-930C-DDEE847172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49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9981-335F-C34D-BB0B-7AA28C89775E}" type="datetimeFigureOut">
              <a:rPr kumimoji="1" lang="ja-JP" altLang="en-US" smtClean="0"/>
              <a:t>13/02/03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DDBD4-71B8-9345-930C-DDEE847172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81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558600" y="1254116"/>
            <a:ext cx="5238912" cy="540928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3563604" y="2717015"/>
            <a:ext cx="1916399" cy="315258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745038" y="4100522"/>
            <a:ext cx="1564870" cy="15989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アラームリスト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63604" y="222938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アラーム本体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937794" y="4502398"/>
            <a:ext cx="1916399" cy="185481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937794" y="2158927"/>
            <a:ext cx="1916399" cy="185481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37794" y="1738523"/>
            <a:ext cx="194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標準アラーム画面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375053" y="2347673"/>
            <a:ext cx="98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AM 8:00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1375053" y="3363398"/>
            <a:ext cx="1065926" cy="4309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止める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04921" y="4133066"/>
            <a:ext cx="242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標準アラーム設定画面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76800" y="4589896"/>
            <a:ext cx="1487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アラーム時間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76800" y="4965959"/>
            <a:ext cx="125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アラーム音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76800" y="5355198"/>
            <a:ext cx="148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スヌーズ設定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1004789" y="5772504"/>
            <a:ext cx="733133" cy="4309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決定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1851319" y="5772504"/>
            <a:ext cx="927518" cy="4309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キャンセル</a:t>
            </a:r>
            <a:endParaRPr kumimoji="1" lang="ja-JP" altLang="en-US" sz="12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075801" y="3016021"/>
            <a:ext cx="98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AM 8:00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49317" y="7405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本体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6103682" y="1247753"/>
            <a:ext cx="2590422" cy="540928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6408484" y="4435378"/>
            <a:ext cx="1916399" cy="185481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6408484" y="2091907"/>
            <a:ext cx="1916399" cy="185481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408484" y="1671503"/>
            <a:ext cx="1973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プラグイン</a:t>
            </a:r>
            <a:r>
              <a:rPr kumimoji="1" lang="ja-JP" altLang="en-US" sz="1400" dirty="0" smtClean="0"/>
              <a:t>アラーム画面</a:t>
            </a:r>
            <a:endParaRPr kumimoji="1" lang="ja-JP" altLang="en-US" sz="14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845743" y="2280653"/>
            <a:ext cx="98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AM 8:00</a:t>
            </a:r>
            <a:endParaRPr kumimoji="1" lang="ja-JP" altLang="en-US" dirty="0"/>
          </a:p>
        </p:txBody>
      </p:sp>
      <p:sp>
        <p:nvSpPr>
          <p:cNvPr id="28" name="角丸四角形 27"/>
          <p:cNvSpPr/>
          <p:nvPr/>
        </p:nvSpPr>
        <p:spPr>
          <a:xfrm>
            <a:off x="6845743" y="3296378"/>
            <a:ext cx="1065926" cy="4309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止める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375611" y="4066046"/>
            <a:ext cx="2332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プラグイン</a:t>
            </a:r>
            <a:r>
              <a:rPr kumimoji="1" lang="ja-JP" altLang="en-US" sz="1400" dirty="0" smtClean="0"/>
              <a:t>アラーム設定画面</a:t>
            </a:r>
            <a:endParaRPr kumimoji="1" lang="ja-JP" altLang="en-US" sz="14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447490" y="4522876"/>
            <a:ext cx="1487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アラーム時間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447490" y="4898939"/>
            <a:ext cx="125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アラーム音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47490" y="5288178"/>
            <a:ext cx="148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スヌーズ設定</a:t>
            </a:r>
            <a:endParaRPr kumimoji="1" lang="ja-JP" altLang="en-US" dirty="0"/>
          </a:p>
        </p:txBody>
      </p:sp>
      <p:sp>
        <p:nvSpPr>
          <p:cNvPr id="33" name="角丸四角形 32"/>
          <p:cNvSpPr/>
          <p:nvPr/>
        </p:nvSpPr>
        <p:spPr>
          <a:xfrm>
            <a:off x="6475479" y="5705484"/>
            <a:ext cx="733133" cy="4309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決定</a:t>
            </a:r>
            <a:endParaRPr kumimoji="1" lang="ja-JP" altLang="en-US" dirty="0"/>
          </a:p>
        </p:txBody>
      </p:sp>
      <p:sp>
        <p:nvSpPr>
          <p:cNvPr id="34" name="角丸四角形 33"/>
          <p:cNvSpPr/>
          <p:nvPr/>
        </p:nvSpPr>
        <p:spPr>
          <a:xfrm>
            <a:off x="7322009" y="5705484"/>
            <a:ext cx="927518" cy="4309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キャンセル</a:t>
            </a:r>
            <a:endParaRPr kumimoji="1" lang="ja-JP" altLang="en-US" sz="12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210724" y="765019"/>
            <a:ext cx="2476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プラグイン</a:t>
            </a:r>
            <a:r>
              <a:rPr lang="en-US" altLang="ja-JP" dirty="0" smtClean="0"/>
              <a:t>(</a:t>
            </a:r>
            <a:r>
              <a:rPr lang="ja-JP" altLang="en-US" dirty="0" smtClean="0"/>
              <a:t>複数混在可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3745038" y="3582818"/>
            <a:ext cx="1564870" cy="4309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アラーム追加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971371" y="155808"/>
            <a:ext cx="18261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全体構成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12762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316184" y="3118554"/>
            <a:ext cx="1916399" cy="315258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497618" y="4502061"/>
            <a:ext cx="1564870" cy="15989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アラームリスト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16184" y="263092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アラーム本体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80417" y="4019417"/>
            <a:ext cx="1916399" cy="185481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80417" y="666686"/>
            <a:ext cx="1916399" cy="185481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80417" y="246282"/>
            <a:ext cx="194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標準アラーム画面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17676" y="855432"/>
            <a:ext cx="98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AM 8:00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1017676" y="1871157"/>
            <a:ext cx="1065926" cy="4309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止める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11464" y="3650085"/>
            <a:ext cx="2410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標準アラーム設定画面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19423" y="4106915"/>
            <a:ext cx="1487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アラーム時間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19423" y="4482978"/>
            <a:ext cx="125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アラーム音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19423" y="4872217"/>
            <a:ext cx="148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スヌーズ設定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647412" y="5289523"/>
            <a:ext cx="733133" cy="4309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決定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1493942" y="5289523"/>
            <a:ext cx="927518" cy="4309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キャンセル</a:t>
            </a:r>
            <a:endParaRPr kumimoji="1" lang="ja-JP" altLang="en-US" sz="12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828381" y="3417560"/>
            <a:ext cx="98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AM 8:00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6497618" y="3984357"/>
            <a:ext cx="1564870" cy="4309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アラーム追加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2676155" y="4141728"/>
            <a:ext cx="35493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818115" y="3686291"/>
            <a:ext cx="328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/>
              <a:t>ACTION_OPEN_ALARM_SETTING</a:t>
            </a:r>
            <a:endParaRPr kumimoji="1" lang="ja-JP" altLang="en-US" dirty="0"/>
          </a:p>
        </p:txBody>
      </p:sp>
      <p:cxnSp>
        <p:nvCxnSpPr>
          <p:cNvPr id="37" name="直線矢印コネクタ 36"/>
          <p:cNvCxnSpPr/>
          <p:nvPr/>
        </p:nvCxnSpPr>
        <p:spPr>
          <a:xfrm flipH="1">
            <a:off x="2676155" y="4636850"/>
            <a:ext cx="35493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2961796" y="4178181"/>
            <a:ext cx="299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編集専用</a:t>
            </a:r>
            <a:r>
              <a:rPr kumimoji="1" lang="en-US" altLang="ja-JP" dirty="0" smtClean="0"/>
              <a:t>ACTION+</a:t>
            </a:r>
            <a:r>
              <a:rPr kumimoji="1" lang="ja-JP" altLang="en-US" dirty="0" smtClean="0"/>
              <a:t>アラーム</a:t>
            </a:r>
            <a:r>
              <a:rPr kumimoji="1" lang="en-US" altLang="ja-JP" dirty="0" smtClean="0"/>
              <a:t>ID</a:t>
            </a:r>
            <a:endParaRPr kumimoji="1" lang="ja-JP" altLang="en-US" dirty="0"/>
          </a:p>
        </p:txBody>
      </p:sp>
      <p:cxnSp>
        <p:nvCxnSpPr>
          <p:cNvPr id="40" name="直線矢印コネクタ 39"/>
          <p:cNvCxnSpPr/>
          <p:nvPr/>
        </p:nvCxnSpPr>
        <p:spPr>
          <a:xfrm>
            <a:off x="2676154" y="4955004"/>
            <a:ext cx="354930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2676155" y="5006886"/>
            <a:ext cx="354930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名称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タイミング</a:t>
            </a:r>
            <a:r>
              <a:rPr kumimoji="1" lang="en-US" altLang="ja-JP" sz="1200" dirty="0" smtClean="0"/>
              <a:t>(</a:t>
            </a:r>
            <a:r>
              <a:rPr kumimoji="1" lang="ja-JP" altLang="en-US" sz="1200" dirty="0" smtClean="0"/>
              <a:t>時間と曜日</a:t>
            </a:r>
            <a:r>
              <a:rPr kumimoji="1" lang="en-US" altLang="ja-JP" sz="1200" dirty="0" smtClean="0"/>
              <a:t>)</a:t>
            </a:r>
          </a:p>
          <a:p>
            <a:r>
              <a:rPr lang="ja-JP" altLang="en-US" sz="1200" dirty="0" smtClean="0"/>
              <a:t>編集専用</a:t>
            </a:r>
            <a:r>
              <a:rPr lang="en-US" altLang="ja-JP" sz="1200" dirty="0" smtClean="0"/>
              <a:t>ACTION</a:t>
            </a:r>
            <a:r>
              <a:rPr lang="ja-JP" altLang="en-US" sz="1200" dirty="0" smtClean="0"/>
              <a:t>名</a:t>
            </a:r>
            <a:r>
              <a:rPr lang="en-US" altLang="ja-JP" sz="1200" dirty="0" smtClean="0"/>
              <a:t>(</a:t>
            </a:r>
            <a:r>
              <a:rPr lang="ja-JP" altLang="en-US" sz="1200" dirty="0" smtClean="0"/>
              <a:t>標準</a:t>
            </a:r>
            <a:r>
              <a:rPr lang="en-US" altLang="ja-JP" sz="1200" dirty="0" smtClean="0"/>
              <a:t>ACTION)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アラーム</a:t>
            </a:r>
            <a:r>
              <a:rPr kumimoji="1" lang="en-US" altLang="ja-JP" sz="1200" dirty="0" smtClean="0"/>
              <a:t>ID</a:t>
            </a:r>
          </a:p>
          <a:p>
            <a:r>
              <a:rPr lang="ja-JP" altLang="en-US" sz="1200" dirty="0" smtClean="0"/>
              <a:t>アラーム</a:t>
            </a:r>
            <a:r>
              <a:rPr kumimoji="1" lang="ja-JP" altLang="en-US" sz="1200" dirty="0" smtClean="0"/>
              <a:t>起動までのミリ秒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標準アラームの</a:t>
            </a:r>
            <a:r>
              <a:rPr lang="en-US" altLang="ja-JP" sz="1200" dirty="0" smtClean="0"/>
              <a:t>ACTION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鳴らしたい音声ファイル名のパス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次回アラーム計算用の</a:t>
            </a:r>
            <a:r>
              <a:rPr lang="en-US" altLang="ja-JP" sz="1200" dirty="0" smtClean="0"/>
              <a:t>ACTION(</a:t>
            </a:r>
            <a:r>
              <a:rPr lang="ja-JP" altLang="en-US" sz="1200" dirty="0" smtClean="0"/>
              <a:t>標準</a:t>
            </a:r>
            <a:r>
              <a:rPr lang="en-US" altLang="ja-JP" sz="1200" dirty="0" smtClean="0"/>
              <a:t>ACTION)</a:t>
            </a:r>
          </a:p>
          <a:p>
            <a:r>
              <a:rPr lang="ja-JP" altLang="en-US" sz="1200" dirty="0" smtClean="0"/>
              <a:t>次回スヌーズ計算用の</a:t>
            </a:r>
            <a:r>
              <a:rPr lang="en-US" altLang="ja-JP" sz="1200" dirty="0" smtClean="0"/>
              <a:t>ACTION(</a:t>
            </a:r>
            <a:r>
              <a:rPr lang="ja-JP" altLang="en-US" sz="1200" dirty="0" smtClean="0"/>
              <a:t>標準</a:t>
            </a:r>
            <a:r>
              <a:rPr lang="en-US" altLang="ja-JP" sz="1200" dirty="0" smtClean="0"/>
              <a:t>ACTION)</a:t>
            </a:r>
          </a:p>
        </p:txBody>
      </p:sp>
      <p:sp>
        <p:nvSpPr>
          <p:cNvPr id="55" name="正方形/長方形 54"/>
          <p:cNvSpPr/>
          <p:nvPr/>
        </p:nvSpPr>
        <p:spPr>
          <a:xfrm>
            <a:off x="3392241" y="922862"/>
            <a:ext cx="1916399" cy="61617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480989" y="550586"/>
            <a:ext cx="15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AlarmManager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480989" y="105276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PendingIntent</a:t>
            </a:r>
            <a:endParaRPr kumimoji="1" lang="ja-JP" altLang="en-US" dirty="0"/>
          </a:p>
        </p:txBody>
      </p:sp>
      <p:cxnSp>
        <p:nvCxnSpPr>
          <p:cNvPr id="59" name="直線矢印コネクタ 58"/>
          <p:cNvCxnSpPr/>
          <p:nvPr/>
        </p:nvCxnSpPr>
        <p:spPr>
          <a:xfrm flipH="1" flipV="1">
            <a:off x="4671931" y="1675946"/>
            <a:ext cx="1553530" cy="1741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5454366" y="898917"/>
            <a:ext cx="35946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アラーム</a:t>
            </a:r>
            <a:r>
              <a:rPr kumimoji="1" lang="en-US" altLang="ja-JP" sz="1200" dirty="0" smtClean="0"/>
              <a:t>ID</a:t>
            </a:r>
          </a:p>
          <a:p>
            <a:r>
              <a:rPr lang="ja-JP" altLang="en-US" sz="1200" dirty="0" smtClean="0"/>
              <a:t>アラーム</a:t>
            </a:r>
            <a:r>
              <a:rPr kumimoji="1" lang="ja-JP" altLang="en-US" sz="1200" dirty="0" smtClean="0"/>
              <a:t>起動までのミリ秒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アラームの</a:t>
            </a:r>
            <a:r>
              <a:rPr lang="en-US" altLang="ja-JP" sz="1200" dirty="0" smtClean="0"/>
              <a:t>ACTION</a:t>
            </a:r>
            <a:r>
              <a:rPr lang="en-US" altLang="ja-JP" sz="1200" dirty="0" smtClean="0"/>
              <a:t>(</a:t>
            </a:r>
            <a:r>
              <a:rPr lang="ja-JP" altLang="en-US" sz="1200" dirty="0" smtClean="0"/>
              <a:t>プラグイン毎に定義</a:t>
            </a:r>
            <a:r>
              <a:rPr lang="en-US" altLang="ja-JP" sz="1200" dirty="0" smtClean="0"/>
              <a:t>)</a:t>
            </a:r>
          </a:p>
          <a:p>
            <a:r>
              <a:rPr kumimoji="1" lang="ja-JP" altLang="en-US" sz="1200" dirty="0" smtClean="0"/>
              <a:t>鳴らしたい音声ファイル名のパス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次回アラーム計算用の</a:t>
            </a:r>
            <a:r>
              <a:rPr lang="en-US" altLang="ja-JP" sz="1200" dirty="0" smtClean="0"/>
              <a:t>ACTION(</a:t>
            </a:r>
            <a:r>
              <a:rPr lang="ja-JP" altLang="en-US" sz="1200" dirty="0" smtClean="0"/>
              <a:t>プラグイン毎に定義</a:t>
            </a:r>
            <a:r>
              <a:rPr lang="en-US" altLang="ja-JP" sz="1200" dirty="0" smtClean="0"/>
              <a:t>)</a:t>
            </a:r>
          </a:p>
          <a:p>
            <a:r>
              <a:rPr lang="ja-JP" altLang="en-US" sz="1200" dirty="0" smtClean="0"/>
              <a:t>次回スヌーズ計算用の</a:t>
            </a:r>
            <a:r>
              <a:rPr lang="en-US" altLang="ja-JP" sz="1200" dirty="0" smtClean="0"/>
              <a:t>ACTION(</a:t>
            </a:r>
            <a:r>
              <a:rPr lang="ja-JP" altLang="en-US" sz="1200" dirty="0" smtClean="0"/>
              <a:t>プラグイン毎に定義</a:t>
            </a:r>
            <a:r>
              <a:rPr lang="en-US" altLang="ja-JP" sz="1200" dirty="0" smtClean="0"/>
              <a:t>)</a:t>
            </a:r>
          </a:p>
          <a:p>
            <a:endParaRPr kumimoji="1" lang="ja-JP" altLang="en-US" sz="1200" dirty="0"/>
          </a:p>
        </p:txBody>
      </p:sp>
      <p:sp>
        <p:nvSpPr>
          <p:cNvPr id="61" name="テキスト ボックス 60"/>
          <p:cNvSpPr txBox="1"/>
          <p:nvPr/>
        </p:nvSpPr>
        <p:spPr>
          <a:xfrm rot="2903913">
            <a:off x="4680806" y="2226467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アラームの予約と削除</a:t>
            </a:r>
            <a:endParaRPr kumimoji="1" lang="ja-JP" altLang="en-US" sz="1400" dirty="0"/>
          </a:p>
        </p:txBody>
      </p:sp>
      <p:cxnSp>
        <p:nvCxnSpPr>
          <p:cNvPr id="63" name="直線矢印コネクタ 62"/>
          <p:cNvCxnSpPr/>
          <p:nvPr/>
        </p:nvCxnSpPr>
        <p:spPr>
          <a:xfrm flipH="1">
            <a:off x="2528459" y="1089427"/>
            <a:ext cx="804497" cy="532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 rot="19591352">
            <a:off x="2520955" y="10002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起動</a:t>
            </a:r>
            <a:endParaRPr kumimoji="1" lang="ja-JP" altLang="en-US" dirty="0"/>
          </a:p>
        </p:txBody>
      </p:sp>
      <p:cxnSp>
        <p:nvCxnSpPr>
          <p:cNvPr id="65" name="直線矢印コネクタ 64"/>
          <p:cNvCxnSpPr/>
          <p:nvPr/>
        </p:nvCxnSpPr>
        <p:spPr>
          <a:xfrm flipH="1">
            <a:off x="2587363" y="1428236"/>
            <a:ext cx="748865" cy="49542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 rot="19591352">
            <a:off x="2354301" y="1631780"/>
            <a:ext cx="194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スヌーズ予約</a:t>
            </a:r>
            <a:endParaRPr lang="en-US" altLang="ja-JP" dirty="0" smtClean="0"/>
          </a:p>
          <a:p>
            <a:r>
              <a:rPr kumimoji="1" lang="ja-JP" altLang="en-US" dirty="0" smtClean="0"/>
              <a:t>次回アラーム予約</a:t>
            </a:r>
            <a:endParaRPr kumimoji="1" lang="ja-JP" altLang="en-US" dirty="0"/>
          </a:p>
        </p:txBody>
      </p:sp>
      <p:cxnSp>
        <p:nvCxnSpPr>
          <p:cNvPr id="74" name="直線矢印コネクタ 73"/>
          <p:cNvCxnSpPr/>
          <p:nvPr/>
        </p:nvCxnSpPr>
        <p:spPr>
          <a:xfrm>
            <a:off x="1122624" y="2630924"/>
            <a:ext cx="45359" cy="10191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1167983" y="2815154"/>
            <a:ext cx="42195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アラーム</a:t>
            </a:r>
            <a:r>
              <a:rPr kumimoji="1" lang="en-US" altLang="ja-JP" sz="1400" dirty="0" smtClean="0"/>
              <a:t>ID</a:t>
            </a:r>
            <a:r>
              <a:rPr kumimoji="1" lang="ja-JP" altLang="en-US" sz="1400" dirty="0" smtClean="0"/>
              <a:t>を使って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スヌーズタイミング問い合わせ</a:t>
            </a:r>
            <a:r>
              <a:rPr kumimoji="1" lang="en-US" altLang="ja-JP" sz="1400" dirty="0" smtClean="0"/>
              <a:t>(</a:t>
            </a:r>
            <a:r>
              <a:rPr lang="ja-JP" altLang="en-US" sz="1400" dirty="0" smtClean="0"/>
              <a:t>起動</a:t>
            </a:r>
            <a:r>
              <a:rPr lang="ja-JP" altLang="en-US" sz="1400" dirty="0"/>
              <a:t>までのミリ</a:t>
            </a:r>
            <a:r>
              <a:rPr lang="ja-JP" altLang="en-US" sz="1400" dirty="0" smtClean="0"/>
              <a:t>秒</a:t>
            </a:r>
            <a:r>
              <a:rPr lang="ja-JP" altLang="en-US" sz="1400" dirty="0" smtClean="0"/>
              <a:t>返答</a:t>
            </a:r>
            <a:r>
              <a:rPr lang="en-US" altLang="ja-JP" sz="1400" dirty="0" smtClean="0"/>
              <a:t>)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アラームタイミング問い合わせ</a:t>
            </a:r>
            <a:r>
              <a:rPr lang="en-US" altLang="ja-JP" sz="1400" dirty="0"/>
              <a:t>(</a:t>
            </a:r>
            <a:r>
              <a:rPr lang="ja-JP" altLang="en-US" sz="1400" dirty="0" smtClean="0"/>
              <a:t>起動までのミリ秒返答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983866" y="81910"/>
            <a:ext cx="27270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プラグイン無し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0520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316184" y="3118554"/>
            <a:ext cx="1916399" cy="315258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497618" y="4502061"/>
            <a:ext cx="1564870" cy="15989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アラームリスト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16184" y="263092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アラーム本体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80417" y="4019417"/>
            <a:ext cx="1916399" cy="185481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80417" y="666686"/>
            <a:ext cx="1916399" cy="185481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80417" y="246282"/>
            <a:ext cx="194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標準アラーム画面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17676" y="855432"/>
            <a:ext cx="98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AM 8:00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1017676" y="1871157"/>
            <a:ext cx="1065926" cy="4309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止める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2131" y="3645803"/>
            <a:ext cx="2639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rgbClr val="FF0000"/>
                </a:solidFill>
              </a:rPr>
              <a:t>プラグインアラーム設定画面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19423" y="4106915"/>
            <a:ext cx="1487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アラーム時間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19423" y="4482978"/>
            <a:ext cx="125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アラーム音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19423" y="4872217"/>
            <a:ext cx="148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スヌーズ設定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647412" y="5289523"/>
            <a:ext cx="733133" cy="4309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決定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1493942" y="5289523"/>
            <a:ext cx="927518" cy="4309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キャンセル</a:t>
            </a:r>
            <a:endParaRPr kumimoji="1" lang="ja-JP" altLang="en-US" sz="12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828381" y="3417560"/>
            <a:ext cx="98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AM 8:00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6497618" y="3984357"/>
            <a:ext cx="1564870" cy="4309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アラーム追加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2676155" y="4141728"/>
            <a:ext cx="35493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818115" y="3686291"/>
            <a:ext cx="328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/>
              <a:t>ACTION_OPEN_ALARM_SETTING</a:t>
            </a:r>
            <a:endParaRPr kumimoji="1" lang="ja-JP" altLang="en-US" dirty="0"/>
          </a:p>
        </p:txBody>
      </p:sp>
      <p:cxnSp>
        <p:nvCxnSpPr>
          <p:cNvPr id="37" name="直線矢印コネクタ 36"/>
          <p:cNvCxnSpPr/>
          <p:nvPr/>
        </p:nvCxnSpPr>
        <p:spPr>
          <a:xfrm flipH="1">
            <a:off x="2676155" y="4636850"/>
            <a:ext cx="35493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2961796" y="4178181"/>
            <a:ext cx="299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編集専用</a:t>
            </a:r>
            <a:r>
              <a:rPr kumimoji="1" lang="en-US" altLang="ja-JP" dirty="0" smtClean="0"/>
              <a:t>ACTION+</a:t>
            </a:r>
            <a:r>
              <a:rPr kumimoji="1" lang="ja-JP" altLang="en-US" dirty="0" smtClean="0"/>
              <a:t>アラーム</a:t>
            </a:r>
            <a:r>
              <a:rPr kumimoji="1" lang="en-US" altLang="ja-JP" dirty="0" smtClean="0"/>
              <a:t>ID</a:t>
            </a:r>
            <a:endParaRPr kumimoji="1" lang="ja-JP" altLang="en-US" dirty="0"/>
          </a:p>
        </p:txBody>
      </p:sp>
      <p:cxnSp>
        <p:nvCxnSpPr>
          <p:cNvPr id="40" name="直線矢印コネクタ 39"/>
          <p:cNvCxnSpPr/>
          <p:nvPr/>
        </p:nvCxnSpPr>
        <p:spPr>
          <a:xfrm>
            <a:off x="2676154" y="4955004"/>
            <a:ext cx="354930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2676155" y="5006886"/>
            <a:ext cx="354930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名称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タイミング</a:t>
            </a:r>
            <a:r>
              <a:rPr kumimoji="1" lang="en-US" altLang="ja-JP" sz="1200" dirty="0" smtClean="0"/>
              <a:t>(</a:t>
            </a:r>
            <a:r>
              <a:rPr kumimoji="1" lang="ja-JP" altLang="en-US" sz="1200" dirty="0" smtClean="0"/>
              <a:t>時間と曜日</a:t>
            </a:r>
            <a:r>
              <a:rPr kumimoji="1" lang="en-US" altLang="ja-JP" sz="1200" dirty="0" smtClean="0"/>
              <a:t>)</a:t>
            </a:r>
          </a:p>
          <a:p>
            <a:r>
              <a:rPr lang="ja-JP" altLang="en-US" sz="1200" dirty="0" smtClean="0">
                <a:solidFill>
                  <a:srgbClr val="FF0000"/>
                </a:solidFill>
              </a:rPr>
              <a:t>編集専用</a:t>
            </a:r>
            <a:r>
              <a:rPr lang="en-US" altLang="ja-JP" sz="1200" dirty="0" smtClean="0">
                <a:solidFill>
                  <a:srgbClr val="FF0000"/>
                </a:solidFill>
              </a:rPr>
              <a:t>ACTION</a:t>
            </a:r>
            <a:r>
              <a:rPr lang="ja-JP" altLang="en-US" sz="1200" dirty="0" smtClean="0">
                <a:solidFill>
                  <a:srgbClr val="FF0000"/>
                </a:solidFill>
              </a:rPr>
              <a:t>名</a:t>
            </a:r>
            <a:r>
              <a:rPr lang="en-US" altLang="ja-JP" sz="1200" dirty="0" smtClean="0">
                <a:solidFill>
                  <a:srgbClr val="FF0000"/>
                </a:solidFill>
              </a:rPr>
              <a:t>(</a:t>
            </a:r>
            <a:r>
              <a:rPr lang="ja-JP" altLang="en-US" sz="1200" dirty="0" smtClean="0">
                <a:solidFill>
                  <a:srgbClr val="FF0000"/>
                </a:solidFill>
              </a:rPr>
              <a:t>プラグイン毎に定義</a:t>
            </a:r>
            <a:r>
              <a:rPr lang="en-US" altLang="ja-JP" sz="1200" dirty="0" smtClean="0">
                <a:solidFill>
                  <a:srgbClr val="FF0000"/>
                </a:solidFill>
              </a:rPr>
              <a:t>)</a:t>
            </a:r>
            <a:endParaRPr lang="en-US" altLang="ja-JP" sz="1200" dirty="0" smtClean="0">
              <a:solidFill>
                <a:srgbClr val="FF0000"/>
              </a:solidFill>
            </a:endParaRPr>
          </a:p>
          <a:p>
            <a:r>
              <a:rPr kumimoji="1" lang="ja-JP" altLang="en-US" sz="1200" dirty="0" smtClean="0"/>
              <a:t>アラーム</a:t>
            </a:r>
            <a:r>
              <a:rPr kumimoji="1" lang="en-US" altLang="ja-JP" sz="1200" dirty="0" smtClean="0"/>
              <a:t>ID</a:t>
            </a:r>
          </a:p>
          <a:p>
            <a:r>
              <a:rPr lang="ja-JP" altLang="en-US" sz="1200" dirty="0" smtClean="0"/>
              <a:t>アラーム</a:t>
            </a:r>
            <a:r>
              <a:rPr kumimoji="1" lang="ja-JP" altLang="en-US" sz="1200" dirty="0" smtClean="0"/>
              <a:t>起動までのミリ秒</a:t>
            </a:r>
            <a:endParaRPr kumimoji="1" lang="en-US" altLang="ja-JP" sz="1200" dirty="0" smtClean="0"/>
          </a:p>
          <a:p>
            <a:r>
              <a:rPr lang="ja-JP" altLang="en-US" sz="1200" dirty="0" smtClean="0">
                <a:solidFill>
                  <a:srgbClr val="FF0000"/>
                </a:solidFill>
              </a:rPr>
              <a:t>標準アラームの</a:t>
            </a:r>
            <a:r>
              <a:rPr lang="en-US" altLang="ja-JP" sz="1200" dirty="0" smtClean="0">
                <a:solidFill>
                  <a:srgbClr val="FF0000"/>
                </a:solidFill>
              </a:rPr>
              <a:t>ACTION</a:t>
            </a:r>
            <a:endParaRPr lang="en-US" altLang="ja-JP" sz="1200" dirty="0" smtClean="0">
              <a:solidFill>
                <a:srgbClr val="FF0000"/>
              </a:solidFill>
            </a:endParaRPr>
          </a:p>
          <a:p>
            <a:r>
              <a:rPr kumimoji="1" lang="ja-JP" altLang="en-US" sz="1200" dirty="0" smtClean="0"/>
              <a:t>鳴らしたい音声ファイル名のパス</a:t>
            </a:r>
            <a:endParaRPr kumimoji="1" lang="en-US" altLang="ja-JP" sz="1200" dirty="0" smtClean="0"/>
          </a:p>
          <a:p>
            <a:r>
              <a:rPr lang="ja-JP" altLang="en-US" sz="1200" dirty="0" smtClean="0">
                <a:solidFill>
                  <a:srgbClr val="FF0000"/>
                </a:solidFill>
              </a:rPr>
              <a:t>次回アラーム計算用の</a:t>
            </a:r>
            <a:r>
              <a:rPr lang="en-US" altLang="ja-JP" sz="1200" dirty="0" smtClean="0">
                <a:solidFill>
                  <a:srgbClr val="FF0000"/>
                </a:solidFill>
              </a:rPr>
              <a:t>ACTION(</a:t>
            </a:r>
            <a:r>
              <a:rPr lang="ja-JP" altLang="en-US" sz="1200" dirty="0" smtClean="0">
                <a:solidFill>
                  <a:srgbClr val="FF0000"/>
                </a:solidFill>
              </a:rPr>
              <a:t>プラグイン毎に定義</a:t>
            </a:r>
            <a:r>
              <a:rPr lang="en-US" altLang="ja-JP" sz="12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ja-JP" altLang="en-US" sz="1200" dirty="0" smtClean="0">
                <a:solidFill>
                  <a:srgbClr val="FF0000"/>
                </a:solidFill>
              </a:rPr>
              <a:t>次回スヌーズ計算用の</a:t>
            </a:r>
            <a:r>
              <a:rPr lang="en-US" altLang="ja-JP" sz="1200" dirty="0" smtClean="0">
                <a:solidFill>
                  <a:srgbClr val="FF0000"/>
                </a:solidFill>
              </a:rPr>
              <a:t>ACTION(</a:t>
            </a:r>
            <a:r>
              <a:rPr lang="ja-JP" altLang="en-US" sz="1200" dirty="0" smtClean="0">
                <a:solidFill>
                  <a:srgbClr val="FF0000"/>
                </a:solidFill>
              </a:rPr>
              <a:t>プラグイン毎に定義</a:t>
            </a:r>
            <a:r>
              <a:rPr lang="en-US" altLang="ja-JP" sz="1200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5" name="正方形/長方形 54"/>
          <p:cNvSpPr/>
          <p:nvPr/>
        </p:nvSpPr>
        <p:spPr>
          <a:xfrm>
            <a:off x="3392241" y="922862"/>
            <a:ext cx="1916399" cy="61617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480989" y="550586"/>
            <a:ext cx="15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AlarmManager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480989" y="105276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PendingIntent</a:t>
            </a:r>
            <a:endParaRPr kumimoji="1" lang="ja-JP" altLang="en-US" dirty="0"/>
          </a:p>
        </p:txBody>
      </p:sp>
      <p:cxnSp>
        <p:nvCxnSpPr>
          <p:cNvPr id="59" name="直線矢印コネクタ 58"/>
          <p:cNvCxnSpPr/>
          <p:nvPr/>
        </p:nvCxnSpPr>
        <p:spPr>
          <a:xfrm flipH="1" flipV="1">
            <a:off x="4671931" y="1675946"/>
            <a:ext cx="1553530" cy="1741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5454366" y="898917"/>
            <a:ext cx="35946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アラーム</a:t>
            </a:r>
            <a:r>
              <a:rPr kumimoji="1" lang="en-US" altLang="ja-JP" sz="1200" dirty="0" smtClean="0"/>
              <a:t>ID</a:t>
            </a:r>
          </a:p>
          <a:p>
            <a:r>
              <a:rPr lang="ja-JP" altLang="en-US" sz="1200" dirty="0" smtClean="0"/>
              <a:t>アラーム</a:t>
            </a:r>
            <a:r>
              <a:rPr kumimoji="1" lang="ja-JP" altLang="en-US" sz="1200" dirty="0" smtClean="0"/>
              <a:t>起動までのミリ秒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アラームの</a:t>
            </a:r>
            <a:r>
              <a:rPr lang="en-US" altLang="ja-JP" sz="1200" dirty="0" smtClean="0"/>
              <a:t>ACTION</a:t>
            </a:r>
            <a:r>
              <a:rPr lang="en-US" altLang="ja-JP" sz="1200" dirty="0" smtClean="0"/>
              <a:t>(</a:t>
            </a:r>
            <a:r>
              <a:rPr lang="ja-JP" altLang="en-US" sz="1200" dirty="0" smtClean="0"/>
              <a:t>プラグイン毎に定義</a:t>
            </a:r>
            <a:r>
              <a:rPr lang="en-US" altLang="ja-JP" sz="1200" dirty="0" smtClean="0"/>
              <a:t>)</a:t>
            </a:r>
          </a:p>
          <a:p>
            <a:r>
              <a:rPr kumimoji="1" lang="ja-JP" altLang="en-US" sz="1200" dirty="0" smtClean="0"/>
              <a:t>鳴らしたい音声ファイル名のパス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次回アラーム計算用の</a:t>
            </a:r>
            <a:r>
              <a:rPr lang="en-US" altLang="ja-JP" sz="1200" dirty="0" smtClean="0"/>
              <a:t>ACTION(</a:t>
            </a:r>
            <a:r>
              <a:rPr lang="ja-JP" altLang="en-US" sz="1200" dirty="0" smtClean="0"/>
              <a:t>プラグイン毎に定義</a:t>
            </a:r>
            <a:r>
              <a:rPr lang="en-US" altLang="ja-JP" sz="1200" dirty="0" smtClean="0"/>
              <a:t>)</a:t>
            </a:r>
          </a:p>
          <a:p>
            <a:r>
              <a:rPr lang="ja-JP" altLang="en-US" sz="1200" dirty="0" smtClean="0"/>
              <a:t>次回スヌーズ計算用の</a:t>
            </a:r>
            <a:r>
              <a:rPr lang="en-US" altLang="ja-JP" sz="1200" dirty="0" smtClean="0"/>
              <a:t>ACTION(</a:t>
            </a:r>
            <a:r>
              <a:rPr lang="ja-JP" altLang="en-US" sz="1200" dirty="0" smtClean="0"/>
              <a:t>プラグイン毎に定義</a:t>
            </a:r>
            <a:r>
              <a:rPr lang="en-US" altLang="ja-JP" sz="1200" dirty="0" smtClean="0"/>
              <a:t>)</a:t>
            </a:r>
          </a:p>
          <a:p>
            <a:endParaRPr kumimoji="1" lang="ja-JP" altLang="en-US" sz="1200" dirty="0"/>
          </a:p>
        </p:txBody>
      </p:sp>
      <p:sp>
        <p:nvSpPr>
          <p:cNvPr id="61" name="テキスト ボックス 60"/>
          <p:cNvSpPr txBox="1"/>
          <p:nvPr/>
        </p:nvSpPr>
        <p:spPr>
          <a:xfrm rot="2903913">
            <a:off x="4680806" y="2226467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アラームの予約と削除</a:t>
            </a:r>
            <a:endParaRPr kumimoji="1" lang="ja-JP" altLang="en-US" sz="1400" dirty="0"/>
          </a:p>
        </p:txBody>
      </p:sp>
      <p:cxnSp>
        <p:nvCxnSpPr>
          <p:cNvPr id="63" name="直線矢印コネクタ 62"/>
          <p:cNvCxnSpPr/>
          <p:nvPr/>
        </p:nvCxnSpPr>
        <p:spPr>
          <a:xfrm flipH="1">
            <a:off x="2528459" y="1089427"/>
            <a:ext cx="804497" cy="532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 rot="19591352">
            <a:off x="2520955" y="10002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起動</a:t>
            </a:r>
            <a:endParaRPr kumimoji="1" lang="ja-JP" altLang="en-US" dirty="0"/>
          </a:p>
        </p:txBody>
      </p:sp>
      <p:cxnSp>
        <p:nvCxnSpPr>
          <p:cNvPr id="65" name="直線矢印コネクタ 64"/>
          <p:cNvCxnSpPr/>
          <p:nvPr/>
        </p:nvCxnSpPr>
        <p:spPr>
          <a:xfrm flipH="1">
            <a:off x="2587363" y="1428236"/>
            <a:ext cx="748865" cy="49542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 rot="19591352">
            <a:off x="2354301" y="1631780"/>
            <a:ext cx="194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スヌーズ予約</a:t>
            </a:r>
            <a:endParaRPr lang="en-US" altLang="ja-JP" dirty="0" smtClean="0"/>
          </a:p>
          <a:p>
            <a:r>
              <a:rPr kumimoji="1" lang="ja-JP" altLang="en-US" dirty="0" smtClean="0"/>
              <a:t>次回アラーム予約</a:t>
            </a:r>
            <a:endParaRPr kumimoji="1" lang="ja-JP" altLang="en-US" dirty="0"/>
          </a:p>
        </p:txBody>
      </p:sp>
      <p:cxnSp>
        <p:nvCxnSpPr>
          <p:cNvPr id="74" name="直線矢印コネクタ 73"/>
          <p:cNvCxnSpPr/>
          <p:nvPr/>
        </p:nvCxnSpPr>
        <p:spPr>
          <a:xfrm>
            <a:off x="1122624" y="2630924"/>
            <a:ext cx="45359" cy="10191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1167983" y="2815154"/>
            <a:ext cx="42195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アラーム</a:t>
            </a:r>
            <a:r>
              <a:rPr kumimoji="1" lang="en-US" altLang="ja-JP" sz="1400" dirty="0" smtClean="0"/>
              <a:t>ID</a:t>
            </a:r>
            <a:r>
              <a:rPr kumimoji="1" lang="ja-JP" altLang="en-US" sz="1400" dirty="0" smtClean="0"/>
              <a:t>を使って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スヌーズタイミング問い合わせ</a:t>
            </a:r>
            <a:r>
              <a:rPr kumimoji="1" lang="en-US" altLang="ja-JP" sz="1400" dirty="0" smtClean="0"/>
              <a:t>(</a:t>
            </a:r>
            <a:r>
              <a:rPr lang="ja-JP" altLang="en-US" sz="1400" dirty="0" smtClean="0"/>
              <a:t>起動</a:t>
            </a:r>
            <a:r>
              <a:rPr lang="ja-JP" altLang="en-US" sz="1400" dirty="0"/>
              <a:t>までのミリ</a:t>
            </a:r>
            <a:r>
              <a:rPr lang="ja-JP" altLang="en-US" sz="1400" dirty="0" smtClean="0"/>
              <a:t>秒</a:t>
            </a:r>
            <a:r>
              <a:rPr lang="ja-JP" altLang="en-US" sz="1400" dirty="0" smtClean="0"/>
              <a:t>返答</a:t>
            </a:r>
            <a:r>
              <a:rPr lang="en-US" altLang="ja-JP" sz="1400" dirty="0" smtClean="0"/>
              <a:t>)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アラームタイミング問い合わせ</a:t>
            </a:r>
            <a:r>
              <a:rPr lang="en-US" altLang="ja-JP" sz="1400" dirty="0"/>
              <a:t>(</a:t>
            </a:r>
            <a:r>
              <a:rPr lang="ja-JP" altLang="en-US" sz="1400" dirty="0" smtClean="0"/>
              <a:t>起動までのミリ秒返答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2676155" y="81910"/>
            <a:ext cx="63434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アラーム呼び出し方法だけ変えたい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1296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316184" y="3118554"/>
            <a:ext cx="1916399" cy="315258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497618" y="4502061"/>
            <a:ext cx="1564870" cy="15989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アラームリスト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16184" y="263092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アラーム本体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80417" y="4019417"/>
            <a:ext cx="1916399" cy="185481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80417" y="666686"/>
            <a:ext cx="1916399" cy="185481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3617" y="246282"/>
            <a:ext cx="253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プラグインアラーム画面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17676" y="855432"/>
            <a:ext cx="98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AM 8:00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1017676" y="1871157"/>
            <a:ext cx="1065926" cy="4309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止める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21209" y="3673484"/>
            <a:ext cx="2639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rgbClr val="FF0000"/>
                </a:solidFill>
              </a:rPr>
              <a:t>プラグインアラーム設定画面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19423" y="4106915"/>
            <a:ext cx="1487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アラーム時間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19423" y="4482978"/>
            <a:ext cx="125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アラーム音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19423" y="4872217"/>
            <a:ext cx="148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スヌーズ設定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647412" y="5289523"/>
            <a:ext cx="733133" cy="4309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決定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1493942" y="5289523"/>
            <a:ext cx="927518" cy="4309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キャンセル</a:t>
            </a:r>
            <a:endParaRPr kumimoji="1" lang="ja-JP" altLang="en-US" sz="12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828381" y="3417560"/>
            <a:ext cx="98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AM 8:00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6497618" y="3984357"/>
            <a:ext cx="1564870" cy="4309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アラーム追加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2676155" y="4141728"/>
            <a:ext cx="35493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818115" y="3686291"/>
            <a:ext cx="328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/>
              <a:t>ACTION_OPEN_ALARM_SETTING</a:t>
            </a:r>
            <a:endParaRPr kumimoji="1" lang="ja-JP" altLang="en-US" dirty="0"/>
          </a:p>
        </p:txBody>
      </p:sp>
      <p:cxnSp>
        <p:nvCxnSpPr>
          <p:cNvPr id="37" name="直線矢印コネクタ 36"/>
          <p:cNvCxnSpPr/>
          <p:nvPr/>
        </p:nvCxnSpPr>
        <p:spPr>
          <a:xfrm flipH="1">
            <a:off x="2676155" y="4636850"/>
            <a:ext cx="35493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2961796" y="4178181"/>
            <a:ext cx="299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編集専用</a:t>
            </a:r>
            <a:r>
              <a:rPr kumimoji="1" lang="en-US" altLang="ja-JP" dirty="0" smtClean="0"/>
              <a:t>ACTION+</a:t>
            </a:r>
            <a:r>
              <a:rPr kumimoji="1" lang="ja-JP" altLang="en-US" dirty="0" smtClean="0"/>
              <a:t>アラーム</a:t>
            </a:r>
            <a:r>
              <a:rPr kumimoji="1" lang="en-US" altLang="ja-JP" dirty="0" smtClean="0"/>
              <a:t>ID</a:t>
            </a:r>
            <a:endParaRPr kumimoji="1" lang="ja-JP" altLang="en-US" dirty="0"/>
          </a:p>
        </p:txBody>
      </p:sp>
      <p:cxnSp>
        <p:nvCxnSpPr>
          <p:cNvPr id="40" name="直線矢印コネクタ 39"/>
          <p:cNvCxnSpPr/>
          <p:nvPr/>
        </p:nvCxnSpPr>
        <p:spPr>
          <a:xfrm>
            <a:off x="2676154" y="4955004"/>
            <a:ext cx="354930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2676155" y="5006886"/>
            <a:ext cx="354930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名称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タイミング</a:t>
            </a:r>
            <a:r>
              <a:rPr kumimoji="1" lang="en-US" altLang="ja-JP" sz="1200" dirty="0" smtClean="0"/>
              <a:t>(</a:t>
            </a:r>
            <a:r>
              <a:rPr kumimoji="1" lang="ja-JP" altLang="en-US" sz="1200" dirty="0" smtClean="0"/>
              <a:t>時間と曜日</a:t>
            </a:r>
            <a:r>
              <a:rPr kumimoji="1" lang="en-US" altLang="ja-JP" sz="1200" dirty="0" smtClean="0"/>
              <a:t>)</a:t>
            </a:r>
          </a:p>
          <a:p>
            <a:r>
              <a:rPr lang="ja-JP" altLang="en-US" sz="1200" dirty="0" smtClean="0">
                <a:solidFill>
                  <a:srgbClr val="FF0000"/>
                </a:solidFill>
              </a:rPr>
              <a:t>編集専用</a:t>
            </a:r>
            <a:r>
              <a:rPr lang="en-US" altLang="ja-JP" sz="1200" dirty="0" smtClean="0">
                <a:solidFill>
                  <a:srgbClr val="FF0000"/>
                </a:solidFill>
              </a:rPr>
              <a:t>ACTION</a:t>
            </a:r>
            <a:r>
              <a:rPr lang="ja-JP" altLang="en-US" sz="1200" dirty="0" smtClean="0">
                <a:solidFill>
                  <a:srgbClr val="FF0000"/>
                </a:solidFill>
              </a:rPr>
              <a:t>名</a:t>
            </a:r>
            <a:r>
              <a:rPr lang="en-US" altLang="ja-JP" sz="1200" dirty="0" smtClean="0">
                <a:solidFill>
                  <a:srgbClr val="FF0000"/>
                </a:solidFill>
              </a:rPr>
              <a:t>(</a:t>
            </a:r>
            <a:r>
              <a:rPr lang="ja-JP" altLang="en-US" sz="1200" dirty="0" smtClean="0">
                <a:solidFill>
                  <a:srgbClr val="FF0000"/>
                </a:solidFill>
              </a:rPr>
              <a:t>プラグイン毎に定義</a:t>
            </a:r>
            <a:r>
              <a:rPr lang="en-US" altLang="ja-JP" sz="1200" dirty="0" smtClean="0">
                <a:solidFill>
                  <a:srgbClr val="FF0000"/>
                </a:solidFill>
              </a:rPr>
              <a:t>)</a:t>
            </a:r>
            <a:endParaRPr lang="en-US" altLang="ja-JP" sz="1200" dirty="0" smtClean="0">
              <a:solidFill>
                <a:srgbClr val="FF0000"/>
              </a:solidFill>
            </a:endParaRPr>
          </a:p>
          <a:p>
            <a:r>
              <a:rPr kumimoji="1" lang="ja-JP" altLang="en-US" sz="1200" dirty="0" smtClean="0"/>
              <a:t>アラーム</a:t>
            </a:r>
            <a:r>
              <a:rPr kumimoji="1" lang="en-US" altLang="ja-JP" sz="1200" dirty="0" smtClean="0"/>
              <a:t>ID</a:t>
            </a:r>
          </a:p>
          <a:p>
            <a:r>
              <a:rPr lang="ja-JP" altLang="en-US" sz="1200" dirty="0" smtClean="0"/>
              <a:t>アラーム</a:t>
            </a:r>
            <a:r>
              <a:rPr kumimoji="1" lang="ja-JP" altLang="en-US" sz="1200" dirty="0" smtClean="0"/>
              <a:t>起動までのミリ秒</a:t>
            </a:r>
            <a:endParaRPr kumimoji="1" lang="en-US" altLang="ja-JP" sz="1200" dirty="0" smtClean="0"/>
          </a:p>
          <a:p>
            <a:r>
              <a:rPr lang="ja-JP" altLang="en-US" sz="1200" dirty="0" smtClean="0">
                <a:solidFill>
                  <a:srgbClr val="FF0000"/>
                </a:solidFill>
              </a:rPr>
              <a:t>アラームの</a:t>
            </a:r>
            <a:r>
              <a:rPr lang="en-US" altLang="ja-JP" sz="1200" dirty="0" smtClean="0">
                <a:solidFill>
                  <a:srgbClr val="FF0000"/>
                </a:solidFill>
              </a:rPr>
              <a:t>ACTION</a:t>
            </a:r>
            <a:r>
              <a:rPr lang="en-US" altLang="ja-JP" sz="1200" dirty="0" smtClean="0">
                <a:solidFill>
                  <a:srgbClr val="FF0000"/>
                </a:solidFill>
              </a:rPr>
              <a:t>(</a:t>
            </a:r>
            <a:r>
              <a:rPr lang="ja-JP" altLang="en-US" sz="1200" dirty="0" smtClean="0">
                <a:solidFill>
                  <a:srgbClr val="FF0000"/>
                </a:solidFill>
              </a:rPr>
              <a:t>プラグイン毎に定義</a:t>
            </a:r>
            <a:r>
              <a:rPr lang="en-US" altLang="ja-JP" sz="1200" dirty="0" smtClean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1200" dirty="0" smtClean="0"/>
              <a:t>鳴らしたい音声ファイル名のパス</a:t>
            </a:r>
            <a:endParaRPr kumimoji="1" lang="en-US" altLang="ja-JP" sz="1200" dirty="0" smtClean="0"/>
          </a:p>
          <a:p>
            <a:r>
              <a:rPr lang="ja-JP" altLang="en-US" sz="1200" dirty="0" smtClean="0">
                <a:solidFill>
                  <a:srgbClr val="FF0000"/>
                </a:solidFill>
              </a:rPr>
              <a:t>次回アラーム計算用の</a:t>
            </a:r>
            <a:r>
              <a:rPr lang="en-US" altLang="ja-JP" sz="1200" dirty="0" smtClean="0">
                <a:solidFill>
                  <a:srgbClr val="FF0000"/>
                </a:solidFill>
              </a:rPr>
              <a:t>ACTION(</a:t>
            </a:r>
            <a:r>
              <a:rPr lang="ja-JP" altLang="en-US" sz="1200" dirty="0" smtClean="0">
                <a:solidFill>
                  <a:srgbClr val="FF0000"/>
                </a:solidFill>
              </a:rPr>
              <a:t>プラグイン毎に定義</a:t>
            </a:r>
            <a:r>
              <a:rPr lang="en-US" altLang="ja-JP" sz="12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ja-JP" altLang="en-US" sz="1200" dirty="0" smtClean="0">
                <a:solidFill>
                  <a:srgbClr val="FF0000"/>
                </a:solidFill>
              </a:rPr>
              <a:t>次回スヌーズ計算用の</a:t>
            </a:r>
            <a:r>
              <a:rPr lang="en-US" altLang="ja-JP" sz="1200" dirty="0" smtClean="0">
                <a:solidFill>
                  <a:srgbClr val="FF0000"/>
                </a:solidFill>
              </a:rPr>
              <a:t>ACTION(</a:t>
            </a:r>
            <a:r>
              <a:rPr lang="ja-JP" altLang="en-US" sz="1200" dirty="0" smtClean="0">
                <a:solidFill>
                  <a:srgbClr val="FF0000"/>
                </a:solidFill>
              </a:rPr>
              <a:t>プラグイン毎に定義</a:t>
            </a:r>
            <a:r>
              <a:rPr lang="en-US" altLang="ja-JP" sz="1200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5" name="正方形/長方形 54"/>
          <p:cNvSpPr/>
          <p:nvPr/>
        </p:nvSpPr>
        <p:spPr>
          <a:xfrm>
            <a:off x="3392241" y="922862"/>
            <a:ext cx="1916399" cy="61617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480989" y="550586"/>
            <a:ext cx="15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AlarmManager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480989" y="105276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PendingIntent</a:t>
            </a:r>
            <a:endParaRPr kumimoji="1" lang="ja-JP" altLang="en-US" dirty="0"/>
          </a:p>
        </p:txBody>
      </p:sp>
      <p:cxnSp>
        <p:nvCxnSpPr>
          <p:cNvPr id="59" name="直線矢印コネクタ 58"/>
          <p:cNvCxnSpPr/>
          <p:nvPr/>
        </p:nvCxnSpPr>
        <p:spPr>
          <a:xfrm flipH="1" flipV="1">
            <a:off x="4671931" y="1675946"/>
            <a:ext cx="1553530" cy="1741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5454366" y="898917"/>
            <a:ext cx="35946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アラーム</a:t>
            </a:r>
            <a:r>
              <a:rPr kumimoji="1" lang="en-US" altLang="ja-JP" sz="1200" dirty="0" smtClean="0"/>
              <a:t>ID</a:t>
            </a:r>
          </a:p>
          <a:p>
            <a:r>
              <a:rPr lang="ja-JP" altLang="en-US" sz="1200" dirty="0" smtClean="0"/>
              <a:t>アラーム</a:t>
            </a:r>
            <a:r>
              <a:rPr kumimoji="1" lang="ja-JP" altLang="en-US" sz="1200" dirty="0" smtClean="0"/>
              <a:t>起動までのミリ秒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アラームの</a:t>
            </a:r>
            <a:r>
              <a:rPr lang="en-US" altLang="ja-JP" sz="1200" dirty="0" smtClean="0"/>
              <a:t>ACTION</a:t>
            </a:r>
            <a:r>
              <a:rPr lang="en-US" altLang="ja-JP" sz="1200" dirty="0" smtClean="0"/>
              <a:t>(</a:t>
            </a:r>
            <a:r>
              <a:rPr lang="ja-JP" altLang="en-US" sz="1200" dirty="0" smtClean="0"/>
              <a:t>プラグイン毎に定義</a:t>
            </a:r>
            <a:r>
              <a:rPr lang="en-US" altLang="ja-JP" sz="1200" dirty="0" smtClean="0"/>
              <a:t>)</a:t>
            </a:r>
          </a:p>
          <a:p>
            <a:r>
              <a:rPr kumimoji="1" lang="ja-JP" altLang="en-US" sz="1200" dirty="0" smtClean="0"/>
              <a:t>鳴らしたい音声ファイル名のパス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次回アラーム計算用の</a:t>
            </a:r>
            <a:r>
              <a:rPr lang="en-US" altLang="ja-JP" sz="1200" dirty="0" smtClean="0"/>
              <a:t>ACTION(</a:t>
            </a:r>
            <a:r>
              <a:rPr lang="ja-JP" altLang="en-US" sz="1200" dirty="0" smtClean="0"/>
              <a:t>プラグイン毎に定義</a:t>
            </a:r>
            <a:r>
              <a:rPr lang="en-US" altLang="ja-JP" sz="1200" dirty="0" smtClean="0"/>
              <a:t>)</a:t>
            </a:r>
          </a:p>
          <a:p>
            <a:r>
              <a:rPr lang="ja-JP" altLang="en-US" sz="1200" dirty="0" smtClean="0"/>
              <a:t>次回スヌーズ計算用の</a:t>
            </a:r>
            <a:r>
              <a:rPr lang="en-US" altLang="ja-JP" sz="1200" dirty="0" smtClean="0"/>
              <a:t>ACTION(</a:t>
            </a:r>
            <a:r>
              <a:rPr lang="ja-JP" altLang="en-US" sz="1200" dirty="0" smtClean="0"/>
              <a:t>プラグイン毎に定義</a:t>
            </a:r>
            <a:r>
              <a:rPr lang="en-US" altLang="ja-JP" sz="1200" dirty="0" smtClean="0"/>
              <a:t>)</a:t>
            </a:r>
          </a:p>
          <a:p>
            <a:endParaRPr kumimoji="1" lang="ja-JP" altLang="en-US" sz="1200" dirty="0"/>
          </a:p>
        </p:txBody>
      </p:sp>
      <p:sp>
        <p:nvSpPr>
          <p:cNvPr id="61" name="テキスト ボックス 60"/>
          <p:cNvSpPr txBox="1"/>
          <p:nvPr/>
        </p:nvSpPr>
        <p:spPr>
          <a:xfrm rot="2903913">
            <a:off x="4680806" y="2226467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アラームの予約と削除</a:t>
            </a:r>
            <a:endParaRPr kumimoji="1" lang="ja-JP" altLang="en-US" sz="1400" dirty="0"/>
          </a:p>
        </p:txBody>
      </p:sp>
      <p:cxnSp>
        <p:nvCxnSpPr>
          <p:cNvPr id="63" name="直線矢印コネクタ 62"/>
          <p:cNvCxnSpPr/>
          <p:nvPr/>
        </p:nvCxnSpPr>
        <p:spPr>
          <a:xfrm flipH="1">
            <a:off x="2528459" y="1089427"/>
            <a:ext cx="804497" cy="532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 rot="19591352">
            <a:off x="2520955" y="10002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起動</a:t>
            </a:r>
            <a:endParaRPr kumimoji="1" lang="ja-JP" altLang="en-US" dirty="0"/>
          </a:p>
        </p:txBody>
      </p:sp>
      <p:cxnSp>
        <p:nvCxnSpPr>
          <p:cNvPr id="65" name="直線矢印コネクタ 64"/>
          <p:cNvCxnSpPr/>
          <p:nvPr/>
        </p:nvCxnSpPr>
        <p:spPr>
          <a:xfrm flipH="1">
            <a:off x="2587363" y="1428236"/>
            <a:ext cx="748865" cy="49542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 rot="19591352">
            <a:off x="2354301" y="1631780"/>
            <a:ext cx="194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スヌーズ予約</a:t>
            </a:r>
            <a:endParaRPr lang="en-US" altLang="ja-JP" dirty="0" smtClean="0"/>
          </a:p>
          <a:p>
            <a:r>
              <a:rPr kumimoji="1" lang="ja-JP" altLang="en-US" dirty="0" smtClean="0"/>
              <a:t>次回アラーム予約</a:t>
            </a:r>
            <a:endParaRPr kumimoji="1" lang="ja-JP" altLang="en-US" dirty="0"/>
          </a:p>
        </p:txBody>
      </p:sp>
      <p:cxnSp>
        <p:nvCxnSpPr>
          <p:cNvPr id="74" name="直線矢印コネクタ 73"/>
          <p:cNvCxnSpPr/>
          <p:nvPr/>
        </p:nvCxnSpPr>
        <p:spPr>
          <a:xfrm>
            <a:off x="1122624" y="2630924"/>
            <a:ext cx="45359" cy="10191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1167983" y="2815154"/>
            <a:ext cx="42195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アラーム</a:t>
            </a:r>
            <a:r>
              <a:rPr kumimoji="1" lang="en-US" altLang="ja-JP" sz="1400" dirty="0" smtClean="0"/>
              <a:t>ID</a:t>
            </a:r>
            <a:r>
              <a:rPr kumimoji="1" lang="ja-JP" altLang="en-US" sz="1400" dirty="0" smtClean="0"/>
              <a:t>を使って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スヌーズタイミング問い合わせ</a:t>
            </a:r>
            <a:r>
              <a:rPr kumimoji="1" lang="en-US" altLang="ja-JP" sz="1400" dirty="0" smtClean="0"/>
              <a:t>(</a:t>
            </a:r>
            <a:r>
              <a:rPr lang="ja-JP" altLang="en-US" sz="1400" dirty="0" smtClean="0"/>
              <a:t>起動</a:t>
            </a:r>
            <a:r>
              <a:rPr lang="ja-JP" altLang="en-US" sz="1400" dirty="0"/>
              <a:t>までのミリ</a:t>
            </a:r>
            <a:r>
              <a:rPr lang="ja-JP" altLang="en-US" sz="1400" dirty="0" smtClean="0"/>
              <a:t>秒</a:t>
            </a:r>
            <a:r>
              <a:rPr lang="ja-JP" altLang="en-US" sz="1400" dirty="0" smtClean="0"/>
              <a:t>返答</a:t>
            </a:r>
            <a:r>
              <a:rPr lang="en-US" altLang="ja-JP" sz="1400" dirty="0" smtClean="0"/>
              <a:t>)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アラームタイミング問い合わせ</a:t>
            </a:r>
            <a:r>
              <a:rPr lang="en-US" altLang="ja-JP" sz="1400" dirty="0"/>
              <a:t>(</a:t>
            </a:r>
            <a:r>
              <a:rPr lang="ja-JP" altLang="en-US" sz="1400" dirty="0" smtClean="0"/>
              <a:t>起動までのミリ秒返答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983866" y="81910"/>
            <a:ext cx="23487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フルカスタム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2942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316184" y="3118554"/>
            <a:ext cx="1916399" cy="315258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497618" y="4502061"/>
            <a:ext cx="1564870" cy="15989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アラームリスト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16184" y="263092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アラーム本体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32721" y="5659679"/>
            <a:ext cx="1916399" cy="100201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80417" y="666686"/>
            <a:ext cx="1916399" cy="185481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89736" y="246282"/>
            <a:ext cx="253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プラグイン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アラーム画面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17676" y="855432"/>
            <a:ext cx="98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AM 8:00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1017676" y="1871157"/>
            <a:ext cx="1065926" cy="4309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止める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17523" y="5289523"/>
            <a:ext cx="2410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標準アラーム設定画面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71727" y="5659679"/>
            <a:ext cx="6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……..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499716" y="6076985"/>
            <a:ext cx="733133" cy="4309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決定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1346246" y="6076985"/>
            <a:ext cx="927518" cy="4309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キャンセル</a:t>
            </a:r>
            <a:endParaRPr kumimoji="1" lang="ja-JP" altLang="en-US" sz="12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828381" y="3417560"/>
            <a:ext cx="98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AM 8:00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6497618" y="3984357"/>
            <a:ext cx="1564870" cy="4309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アラーム追加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2676155" y="4141728"/>
            <a:ext cx="35493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818115" y="3686291"/>
            <a:ext cx="328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/>
              <a:t>ACTION_OPEN_ALARM_SETTING</a:t>
            </a:r>
            <a:endParaRPr kumimoji="1" lang="ja-JP" altLang="en-US" dirty="0"/>
          </a:p>
        </p:txBody>
      </p:sp>
      <p:cxnSp>
        <p:nvCxnSpPr>
          <p:cNvPr id="37" name="直線矢印コネクタ 36"/>
          <p:cNvCxnSpPr/>
          <p:nvPr/>
        </p:nvCxnSpPr>
        <p:spPr>
          <a:xfrm flipH="1" flipV="1">
            <a:off x="2676155" y="4415285"/>
            <a:ext cx="3549306" cy="2215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2961796" y="4178181"/>
            <a:ext cx="299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編集専用</a:t>
            </a:r>
            <a:r>
              <a:rPr kumimoji="1" lang="en-US" altLang="ja-JP" dirty="0" smtClean="0"/>
              <a:t>ACTION+</a:t>
            </a:r>
            <a:r>
              <a:rPr kumimoji="1" lang="ja-JP" altLang="en-US" dirty="0" smtClean="0"/>
              <a:t>アラーム</a:t>
            </a:r>
            <a:r>
              <a:rPr kumimoji="1" lang="en-US" altLang="ja-JP" dirty="0" smtClean="0"/>
              <a:t>ID</a:t>
            </a:r>
            <a:endParaRPr kumimoji="1" lang="ja-JP" altLang="en-US" dirty="0"/>
          </a:p>
        </p:txBody>
      </p:sp>
      <p:cxnSp>
        <p:nvCxnSpPr>
          <p:cNvPr id="40" name="直線矢印コネクタ 39"/>
          <p:cNvCxnSpPr/>
          <p:nvPr/>
        </p:nvCxnSpPr>
        <p:spPr>
          <a:xfrm>
            <a:off x="2676155" y="4636850"/>
            <a:ext cx="3549306" cy="3181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2676155" y="5006886"/>
            <a:ext cx="354930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名称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タイミング</a:t>
            </a:r>
            <a:r>
              <a:rPr kumimoji="1" lang="en-US" altLang="ja-JP" sz="1200" dirty="0" smtClean="0"/>
              <a:t>(</a:t>
            </a:r>
            <a:r>
              <a:rPr kumimoji="1" lang="ja-JP" altLang="en-US" sz="1200" dirty="0" smtClean="0"/>
              <a:t>時間と曜日</a:t>
            </a:r>
            <a:r>
              <a:rPr kumimoji="1" lang="en-US" altLang="ja-JP" sz="1200" dirty="0" smtClean="0"/>
              <a:t>)</a:t>
            </a:r>
          </a:p>
          <a:p>
            <a:r>
              <a:rPr lang="ja-JP" altLang="en-US" sz="1200" dirty="0" smtClean="0">
                <a:solidFill>
                  <a:srgbClr val="FF0000"/>
                </a:solidFill>
              </a:rPr>
              <a:t>編集専用</a:t>
            </a:r>
            <a:r>
              <a:rPr lang="en-US" altLang="ja-JP" sz="1200" dirty="0" smtClean="0">
                <a:solidFill>
                  <a:srgbClr val="FF0000"/>
                </a:solidFill>
              </a:rPr>
              <a:t>ACTION</a:t>
            </a:r>
            <a:r>
              <a:rPr lang="ja-JP" altLang="en-US" sz="1200" dirty="0" smtClean="0">
                <a:solidFill>
                  <a:srgbClr val="FF0000"/>
                </a:solidFill>
              </a:rPr>
              <a:t>名</a:t>
            </a:r>
            <a:r>
              <a:rPr lang="en-US" altLang="ja-JP" sz="1200" dirty="0" smtClean="0">
                <a:solidFill>
                  <a:srgbClr val="FF0000"/>
                </a:solidFill>
              </a:rPr>
              <a:t>(</a:t>
            </a:r>
            <a:r>
              <a:rPr lang="ja-JP" altLang="en-US" sz="1200" dirty="0" smtClean="0">
                <a:solidFill>
                  <a:srgbClr val="FF0000"/>
                </a:solidFill>
              </a:rPr>
              <a:t>プラグイン毎に定義</a:t>
            </a:r>
            <a:r>
              <a:rPr lang="en-US" altLang="ja-JP" sz="1200" dirty="0" smtClean="0">
                <a:solidFill>
                  <a:srgbClr val="FF0000"/>
                </a:solidFill>
              </a:rPr>
              <a:t>)</a:t>
            </a:r>
            <a:endParaRPr lang="en-US" altLang="ja-JP" sz="1200" dirty="0" smtClean="0">
              <a:solidFill>
                <a:srgbClr val="FF0000"/>
              </a:solidFill>
            </a:endParaRPr>
          </a:p>
          <a:p>
            <a:r>
              <a:rPr kumimoji="1" lang="ja-JP" altLang="en-US" sz="1200" dirty="0" smtClean="0"/>
              <a:t>アラーム</a:t>
            </a:r>
            <a:r>
              <a:rPr kumimoji="1" lang="en-US" altLang="ja-JP" sz="1200" dirty="0" smtClean="0"/>
              <a:t>ID</a:t>
            </a:r>
          </a:p>
          <a:p>
            <a:r>
              <a:rPr lang="ja-JP" altLang="en-US" sz="1200" dirty="0" smtClean="0"/>
              <a:t>アラーム</a:t>
            </a:r>
            <a:r>
              <a:rPr kumimoji="1" lang="ja-JP" altLang="en-US" sz="1200" dirty="0" smtClean="0"/>
              <a:t>起動までのミリ秒</a:t>
            </a:r>
            <a:endParaRPr kumimoji="1" lang="en-US" altLang="ja-JP" sz="1200" dirty="0" smtClean="0"/>
          </a:p>
          <a:p>
            <a:r>
              <a:rPr lang="ja-JP" altLang="en-US" sz="1200" dirty="0" smtClean="0">
                <a:solidFill>
                  <a:srgbClr val="FF0000"/>
                </a:solidFill>
              </a:rPr>
              <a:t>アラームの</a:t>
            </a:r>
            <a:r>
              <a:rPr lang="en-US" altLang="ja-JP" sz="1200" dirty="0" smtClean="0">
                <a:solidFill>
                  <a:srgbClr val="FF0000"/>
                </a:solidFill>
              </a:rPr>
              <a:t>ACTION</a:t>
            </a:r>
            <a:r>
              <a:rPr lang="en-US" altLang="ja-JP" sz="1200" dirty="0" smtClean="0">
                <a:solidFill>
                  <a:srgbClr val="FF0000"/>
                </a:solidFill>
              </a:rPr>
              <a:t>(</a:t>
            </a:r>
            <a:r>
              <a:rPr lang="ja-JP" altLang="en-US" sz="1200" dirty="0" smtClean="0">
                <a:solidFill>
                  <a:srgbClr val="FF0000"/>
                </a:solidFill>
              </a:rPr>
              <a:t>プラグイン毎に定義</a:t>
            </a:r>
            <a:r>
              <a:rPr lang="en-US" altLang="ja-JP" sz="1200" dirty="0" smtClean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1200" dirty="0" smtClean="0"/>
              <a:t>鳴らしたい音声ファイル名のパス</a:t>
            </a:r>
            <a:endParaRPr kumimoji="1" lang="en-US" altLang="ja-JP" sz="1200" dirty="0" smtClean="0"/>
          </a:p>
          <a:p>
            <a:r>
              <a:rPr lang="ja-JP" altLang="en-US" sz="1200" dirty="0" smtClean="0">
                <a:solidFill>
                  <a:srgbClr val="FF0000"/>
                </a:solidFill>
              </a:rPr>
              <a:t>次回アラーム計算用の</a:t>
            </a:r>
            <a:r>
              <a:rPr lang="en-US" altLang="ja-JP" sz="1200" dirty="0" smtClean="0">
                <a:solidFill>
                  <a:srgbClr val="FF0000"/>
                </a:solidFill>
              </a:rPr>
              <a:t>ACTION(</a:t>
            </a:r>
            <a:r>
              <a:rPr lang="ja-JP" altLang="en-US" sz="1200" dirty="0" smtClean="0">
                <a:solidFill>
                  <a:srgbClr val="FF0000"/>
                </a:solidFill>
              </a:rPr>
              <a:t>プラグイン毎に定義</a:t>
            </a:r>
            <a:r>
              <a:rPr lang="en-US" altLang="ja-JP" sz="12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ja-JP" altLang="en-US" sz="1200" dirty="0" smtClean="0">
                <a:solidFill>
                  <a:srgbClr val="FF0000"/>
                </a:solidFill>
              </a:rPr>
              <a:t>次回スヌーズ計算用の</a:t>
            </a:r>
            <a:r>
              <a:rPr lang="en-US" altLang="ja-JP" sz="1200" dirty="0" smtClean="0">
                <a:solidFill>
                  <a:srgbClr val="FF0000"/>
                </a:solidFill>
              </a:rPr>
              <a:t>ACTION(</a:t>
            </a:r>
            <a:r>
              <a:rPr lang="ja-JP" altLang="en-US" sz="1200" dirty="0" smtClean="0">
                <a:solidFill>
                  <a:srgbClr val="FF0000"/>
                </a:solidFill>
              </a:rPr>
              <a:t>プラグイン毎に定義</a:t>
            </a:r>
            <a:r>
              <a:rPr lang="en-US" altLang="ja-JP" sz="1200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5" name="正方形/長方形 54"/>
          <p:cNvSpPr/>
          <p:nvPr/>
        </p:nvSpPr>
        <p:spPr>
          <a:xfrm>
            <a:off x="3392241" y="922862"/>
            <a:ext cx="1916399" cy="61617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480989" y="550586"/>
            <a:ext cx="15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AlarmManager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480989" y="105276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PendingIntent</a:t>
            </a:r>
            <a:endParaRPr kumimoji="1" lang="ja-JP" altLang="en-US" dirty="0"/>
          </a:p>
        </p:txBody>
      </p:sp>
      <p:cxnSp>
        <p:nvCxnSpPr>
          <p:cNvPr id="59" name="直線矢印コネクタ 58"/>
          <p:cNvCxnSpPr/>
          <p:nvPr/>
        </p:nvCxnSpPr>
        <p:spPr>
          <a:xfrm flipH="1" flipV="1">
            <a:off x="4671931" y="1675946"/>
            <a:ext cx="1553530" cy="1741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5454366" y="898917"/>
            <a:ext cx="35946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アラーム</a:t>
            </a:r>
            <a:r>
              <a:rPr kumimoji="1" lang="en-US" altLang="ja-JP" sz="1200" dirty="0" smtClean="0"/>
              <a:t>ID</a:t>
            </a:r>
          </a:p>
          <a:p>
            <a:r>
              <a:rPr lang="ja-JP" altLang="en-US" sz="1200" dirty="0" smtClean="0"/>
              <a:t>アラーム</a:t>
            </a:r>
            <a:r>
              <a:rPr kumimoji="1" lang="ja-JP" altLang="en-US" sz="1200" dirty="0" smtClean="0"/>
              <a:t>起動までのミリ秒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アラームの</a:t>
            </a:r>
            <a:r>
              <a:rPr lang="en-US" altLang="ja-JP" sz="1200" dirty="0" smtClean="0"/>
              <a:t>ACTION</a:t>
            </a:r>
            <a:r>
              <a:rPr lang="en-US" altLang="ja-JP" sz="1200" dirty="0" smtClean="0"/>
              <a:t>(</a:t>
            </a:r>
            <a:r>
              <a:rPr lang="ja-JP" altLang="en-US" sz="1200" dirty="0" smtClean="0"/>
              <a:t>プラグイン毎に定義</a:t>
            </a:r>
            <a:r>
              <a:rPr lang="en-US" altLang="ja-JP" sz="1200" dirty="0" smtClean="0"/>
              <a:t>)</a:t>
            </a:r>
          </a:p>
          <a:p>
            <a:r>
              <a:rPr kumimoji="1" lang="ja-JP" altLang="en-US" sz="1200" dirty="0" smtClean="0"/>
              <a:t>鳴らしたい音声ファイル名のパス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次回アラーム計算用の</a:t>
            </a:r>
            <a:r>
              <a:rPr lang="en-US" altLang="ja-JP" sz="1200" dirty="0" smtClean="0"/>
              <a:t>ACTION(</a:t>
            </a:r>
            <a:r>
              <a:rPr lang="ja-JP" altLang="en-US" sz="1200" dirty="0" smtClean="0"/>
              <a:t>プラグイン毎に定義</a:t>
            </a:r>
            <a:r>
              <a:rPr lang="en-US" altLang="ja-JP" sz="1200" dirty="0" smtClean="0"/>
              <a:t>)</a:t>
            </a:r>
          </a:p>
          <a:p>
            <a:r>
              <a:rPr lang="ja-JP" altLang="en-US" sz="1200" dirty="0" smtClean="0"/>
              <a:t>次回スヌーズ計算用の</a:t>
            </a:r>
            <a:r>
              <a:rPr lang="en-US" altLang="ja-JP" sz="1200" dirty="0" smtClean="0"/>
              <a:t>ACTION(</a:t>
            </a:r>
            <a:r>
              <a:rPr lang="ja-JP" altLang="en-US" sz="1200" dirty="0" smtClean="0"/>
              <a:t>プラグイン毎に定義</a:t>
            </a:r>
            <a:r>
              <a:rPr lang="en-US" altLang="ja-JP" sz="1200" dirty="0" smtClean="0"/>
              <a:t>)</a:t>
            </a:r>
          </a:p>
          <a:p>
            <a:endParaRPr kumimoji="1" lang="ja-JP" altLang="en-US" sz="1200" dirty="0"/>
          </a:p>
        </p:txBody>
      </p:sp>
      <p:sp>
        <p:nvSpPr>
          <p:cNvPr id="61" name="テキスト ボックス 60"/>
          <p:cNvSpPr txBox="1"/>
          <p:nvPr/>
        </p:nvSpPr>
        <p:spPr>
          <a:xfrm rot="2903913">
            <a:off x="4680806" y="2226467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アラームの予約と削除</a:t>
            </a:r>
            <a:endParaRPr kumimoji="1" lang="ja-JP" altLang="en-US" sz="1400" dirty="0"/>
          </a:p>
        </p:txBody>
      </p:sp>
      <p:cxnSp>
        <p:nvCxnSpPr>
          <p:cNvPr id="63" name="直線矢印コネクタ 62"/>
          <p:cNvCxnSpPr/>
          <p:nvPr/>
        </p:nvCxnSpPr>
        <p:spPr>
          <a:xfrm flipH="1">
            <a:off x="2528459" y="1089427"/>
            <a:ext cx="804497" cy="532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 rot="19591352">
            <a:off x="2520955" y="10002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起動</a:t>
            </a:r>
            <a:endParaRPr kumimoji="1" lang="ja-JP" altLang="en-US" dirty="0"/>
          </a:p>
        </p:txBody>
      </p:sp>
      <p:cxnSp>
        <p:nvCxnSpPr>
          <p:cNvPr id="65" name="直線矢印コネクタ 64"/>
          <p:cNvCxnSpPr/>
          <p:nvPr/>
        </p:nvCxnSpPr>
        <p:spPr>
          <a:xfrm flipH="1">
            <a:off x="2587363" y="1428236"/>
            <a:ext cx="748865" cy="49542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 rot="19591352">
            <a:off x="2354301" y="1631780"/>
            <a:ext cx="194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スヌーズ予約</a:t>
            </a:r>
            <a:endParaRPr lang="en-US" altLang="ja-JP" dirty="0" smtClean="0"/>
          </a:p>
          <a:p>
            <a:r>
              <a:rPr kumimoji="1" lang="ja-JP" altLang="en-US" dirty="0" smtClean="0"/>
              <a:t>次回アラーム予約</a:t>
            </a:r>
            <a:endParaRPr kumimoji="1" lang="ja-JP" altLang="en-US" dirty="0"/>
          </a:p>
        </p:txBody>
      </p:sp>
      <p:cxnSp>
        <p:nvCxnSpPr>
          <p:cNvPr id="74" name="直線矢印コネクタ 73"/>
          <p:cNvCxnSpPr/>
          <p:nvPr/>
        </p:nvCxnSpPr>
        <p:spPr>
          <a:xfrm>
            <a:off x="1122624" y="2630924"/>
            <a:ext cx="45359" cy="10191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1167983" y="2815154"/>
            <a:ext cx="42195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アラーム</a:t>
            </a:r>
            <a:r>
              <a:rPr kumimoji="1" lang="en-US" altLang="ja-JP" sz="1400" dirty="0" smtClean="0"/>
              <a:t>ID</a:t>
            </a:r>
            <a:r>
              <a:rPr kumimoji="1" lang="ja-JP" altLang="en-US" sz="1400" dirty="0" smtClean="0"/>
              <a:t>を使って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スヌーズタイミング問い合わせ</a:t>
            </a:r>
            <a:r>
              <a:rPr kumimoji="1" lang="en-US" altLang="ja-JP" sz="1400" dirty="0" smtClean="0"/>
              <a:t>(</a:t>
            </a:r>
            <a:r>
              <a:rPr lang="ja-JP" altLang="en-US" sz="1400" dirty="0" smtClean="0"/>
              <a:t>起動</a:t>
            </a:r>
            <a:r>
              <a:rPr lang="ja-JP" altLang="en-US" sz="1400" dirty="0"/>
              <a:t>までのミリ</a:t>
            </a:r>
            <a:r>
              <a:rPr lang="ja-JP" altLang="en-US" sz="1400" dirty="0" smtClean="0"/>
              <a:t>秒</a:t>
            </a:r>
            <a:r>
              <a:rPr lang="ja-JP" altLang="en-US" sz="1400" dirty="0" smtClean="0"/>
              <a:t>返答</a:t>
            </a:r>
            <a:r>
              <a:rPr lang="en-US" altLang="ja-JP" sz="1400" dirty="0" smtClean="0"/>
              <a:t>)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アラームタイミング問い合わせ</a:t>
            </a:r>
            <a:r>
              <a:rPr lang="en-US" altLang="ja-JP" sz="1400" dirty="0"/>
              <a:t>(</a:t>
            </a:r>
            <a:r>
              <a:rPr lang="ja-JP" altLang="en-US" sz="1400" dirty="0" smtClean="0"/>
              <a:t>起動までのミリ秒返答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215538" y="81910"/>
            <a:ext cx="481413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アラーム画面だけ変えたい</a:t>
            </a:r>
            <a:endParaRPr kumimoji="1" lang="ja-JP" altLang="en-US" sz="3200" dirty="0"/>
          </a:p>
        </p:txBody>
      </p:sp>
      <p:sp>
        <p:nvSpPr>
          <p:cNvPr id="39" name="正方形/長方形 38"/>
          <p:cNvSpPr/>
          <p:nvPr/>
        </p:nvSpPr>
        <p:spPr>
          <a:xfrm>
            <a:off x="289736" y="4056448"/>
            <a:ext cx="2207079" cy="44561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65218" y="3686291"/>
            <a:ext cx="2639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 smtClean="0">
                <a:solidFill>
                  <a:srgbClr val="FF0000"/>
                </a:solidFill>
              </a:rPr>
              <a:t>プラグイン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アラーム設定画面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51209" y="4084953"/>
            <a:ext cx="219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標準アラーム設定画面に移譲</a:t>
            </a:r>
            <a:endParaRPr kumimoji="1" lang="en-US" altLang="ja-JP" sz="1200" dirty="0" smtClean="0"/>
          </a:p>
          <a:p>
            <a:r>
              <a:rPr lang="en-US" altLang="ja-JP" sz="1200" dirty="0" smtClean="0"/>
              <a:t>(</a:t>
            </a:r>
            <a:r>
              <a:rPr lang="ja-JP" altLang="en-US" sz="1200" dirty="0" smtClean="0"/>
              <a:t>なにもせずに標準設定を起動</a:t>
            </a:r>
            <a:r>
              <a:rPr lang="en-US" altLang="ja-JP" sz="1200" dirty="0" smtClean="0"/>
              <a:t>)</a:t>
            </a:r>
            <a:endParaRPr kumimoji="1" lang="ja-JP" altLang="en-US" sz="1200" dirty="0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580417" y="4636850"/>
            <a:ext cx="0" cy="6526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671580" y="4670197"/>
            <a:ext cx="200457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rgbClr val="FF0000"/>
                </a:solidFill>
              </a:rPr>
              <a:t>返答内容をフックして</a:t>
            </a:r>
            <a:endParaRPr kumimoji="1" lang="en-US" altLang="ja-JP" sz="1600" dirty="0" smtClean="0">
              <a:solidFill>
                <a:srgbClr val="FF0000"/>
              </a:solidFill>
            </a:endParaRPr>
          </a:p>
          <a:p>
            <a:r>
              <a:rPr lang="ja-JP" altLang="en-US" sz="1600" dirty="0" smtClean="0">
                <a:solidFill>
                  <a:srgbClr val="FF0000"/>
                </a:solidFill>
              </a:rPr>
              <a:t>各</a:t>
            </a:r>
            <a:r>
              <a:rPr lang="en-US" altLang="ja-JP" sz="1600" dirty="0" smtClean="0">
                <a:solidFill>
                  <a:srgbClr val="FF0000"/>
                </a:solidFill>
              </a:rPr>
              <a:t>ACTION</a:t>
            </a:r>
            <a:r>
              <a:rPr lang="ja-JP" altLang="en-US" sz="1600" dirty="0" smtClean="0">
                <a:solidFill>
                  <a:srgbClr val="FF0000"/>
                </a:solidFill>
              </a:rPr>
              <a:t>だけ上書き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39340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780</Words>
  <Application>Microsoft Macintosh PowerPoint</Application>
  <PresentationFormat>画面に合わせる (4:3)</PresentationFormat>
  <Paragraphs>188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 m</dc:creator>
  <cp:lastModifiedBy>m m</cp:lastModifiedBy>
  <cp:revision>10</cp:revision>
  <dcterms:created xsi:type="dcterms:W3CDTF">2013-02-03T14:11:48Z</dcterms:created>
  <dcterms:modified xsi:type="dcterms:W3CDTF">2013-02-03T18:30:27Z</dcterms:modified>
</cp:coreProperties>
</file>