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257" r:id="rId4"/>
    <p:sldId id="259" r:id="rId5"/>
    <p:sldId id="271" r:id="rId6"/>
    <p:sldId id="258" r:id="rId7"/>
    <p:sldId id="262" r:id="rId8"/>
    <p:sldId id="281" r:id="rId9"/>
    <p:sldId id="270" r:id="rId10"/>
    <p:sldId id="280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Medium" panose="00000600000000000000" pitchFamily="2" charset="0"/>
      <p:regular r:id="rId22"/>
      <p:bold r:id="rId23"/>
      <p:italic r:id="rId24"/>
      <p:boldItalic r:id="rId25"/>
    </p:embeddedFont>
    <p:embeddedFont>
      <p:font typeface="Montserrat SemiBold" panose="000007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9788B6-5451-453C-BFEF-3196D9C37962}">
  <a:tblStyle styleId="{599788B6-5451-453C-BFEF-3196D9C37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>
          <a:extLst>
            <a:ext uri="{FF2B5EF4-FFF2-40B4-BE49-F238E27FC236}">
              <a16:creationId xmlns:a16="http://schemas.microsoft.com/office/drawing/2014/main" id="{C303662F-5F31-361C-DEE8-38A453E96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>
            <a:extLst>
              <a:ext uri="{FF2B5EF4-FFF2-40B4-BE49-F238E27FC236}">
                <a16:creationId xmlns:a16="http://schemas.microsoft.com/office/drawing/2014/main" id="{CBEE0411-ECEF-82A5-EE82-AB3237299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>
            <a:extLst>
              <a:ext uri="{FF2B5EF4-FFF2-40B4-BE49-F238E27FC236}">
                <a16:creationId xmlns:a16="http://schemas.microsoft.com/office/drawing/2014/main" id="{69974FA0-58F1-0226-C928-DD44FF9B3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98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4F82E1AF-8623-4407-76EF-97E78F121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e95a381e3_0_222:notes">
            <a:extLst>
              <a:ext uri="{FF2B5EF4-FFF2-40B4-BE49-F238E27FC236}">
                <a16:creationId xmlns:a16="http://schemas.microsoft.com/office/drawing/2014/main" id="{61C92E83-C9C1-3683-7077-A1D24B463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e95a381e3_0_222:notes">
            <a:extLst>
              <a:ext uri="{FF2B5EF4-FFF2-40B4-BE49-F238E27FC236}">
                <a16:creationId xmlns:a16="http://schemas.microsoft.com/office/drawing/2014/main" id="{B691C9BB-8FFC-4D5D-D6C0-ECD7758C26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99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a5868fc0f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a5868fc0f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F2D2C897-A8FE-7FAB-CC7F-23AE1336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e95a381e3_0_571:notes">
            <a:extLst>
              <a:ext uri="{FF2B5EF4-FFF2-40B4-BE49-F238E27FC236}">
                <a16:creationId xmlns:a16="http://schemas.microsoft.com/office/drawing/2014/main" id="{B4F6D007-A4C9-A42B-3092-7BC43FA17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e95a381e3_0_571:notes">
            <a:extLst>
              <a:ext uri="{FF2B5EF4-FFF2-40B4-BE49-F238E27FC236}">
                <a16:creationId xmlns:a16="http://schemas.microsoft.com/office/drawing/2014/main" id="{10401507-BEA0-30CC-CFDE-AE2EAED16E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44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a5868fc0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a5868fc0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ruGW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Legal Literacy in Juvenile and Juvenile Crime Rates</a:t>
            </a:r>
            <a:endParaRPr sz="3000"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Project Presentation – Mai Nguyen</a:t>
            </a:r>
            <a:endParaRPr dirty="0"/>
          </a:p>
        </p:txBody>
      </p:sp>
      <p:grpSp>
        <p:nvGrpSpPr>
          <p:cNvPr id="51" name="Google Shape;51;p15"/>
          <p:cNvGrpSpPr/>
          <p:nvPr/>
        </p:nvGrpSpPr>
        <p:grpSpPr>
          <a:xfrm>
            <a:off x="5695999" y="980929"/>
            <a:ext cx="3000014" cy="3181642"/>
            <a:chOff x="1825800" y="1651625"/>
            <a:chExt cx="539989" cy="571775"/>
          </a:xfrm>
        </p:grpSpPr>
        <p:sp>
          <p:nvSpPr>
            <p:cNvPr id="52" name="Google Shape;52;p15"/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>
          <a:extLst>
            <a:ext uri="{FF2B5EF4-FFF2-40B4-BE49-F238E27FC236}">
              <a16:creationId xmlns:a16="http://schemas.microsoft.com/office/drawing/2014/main" id="{6929C794-424F-D082-08A4-D5F60710B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>
            <a:extLst>
              <a:ext uri="{FF2B5EF4-FFF2-40B4-BE49-F238E27FC236}">
                <a16:creationId xmlns:a16="http://schemas.microsoft.com/office/drawing/2014/main" id="{D7F69EF8-73AA-D3D4-6C01-FF9E722527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Thank You!</a:t>
            </a:r>
            <a:endParaRPr sz="3000" dirty="0"/>
          </a:p>
        </p:txBody>
      </p:sp>
      <p:sp>
        <p:nvSpPr>
          <p:cNvPr id="49" name="Google Shape;49;p15">
            <a:extLst>
              <a:ext uri="{FF2B5EF4-FFF2-40B4-BE49-F238E27FC236}">
                <a16:creationId xmlns:a16="http://schemas.microsoft.com/office/drawing/2014/main" id="{7F9A4B4E-6606-F6DD-FA4A-AD3E25295F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Mini Project Presentation – Mai Nguyen</a:t>
            </a:r>
            <a:endParaRPr dirty="0"/>
          </a:p>
        </p:txBody>
      </p:sp>
      <p:grpSp>
        <p:nvGrpSpPr>
          <p:cNvPr id="51" name="Google Shape;51;p15">
            <a:extLst>
              <a:ext uri="{FF2B5EF4-FFF2-40B4-BE49-F238E27FC236}">
                <a16:creationId xmlns:a16="http://schemas.microsoft.com/office/drawing/2014/main" id="{A60FAF64-B358-7E7A-2E0B-6310BAA32BA6}"/>
              </a:ext>
            </a:extLst>
          </p:cNvPr>
          <p:cNvGrpSpPr/>
          <p:nvPr/>
        </p:nvGrpSpPr>
        <p:grpSpPr>
          <a:xfrm>
            <a:off x="5695999" y="980929"/>
            <a:ext cx="3000014" cy="3181642"/>
            <a:chOff x="1825800" y="1651625"/>
            <a:chExt cx="539989" cy="571775"/>
          </a:xfrm>
        </p:grpSpPr>
        <p:sp>
          <p:nvSpPr>
            <p:cNvPr id="52" name="Google Shape;52;p15">
              <a:extLst>
                <a:ext uri="{FF2B5EF4-FFF2-40B4-BE49-F238E27FC236}">
                  <a16:creationId xmlns:a16="http://schemas.microsoft.com/office/drawing/2014/main" id="{D3FAE5F4-FE64-C341-9E78-D7C47B6F5ADA}"/>
                </a:ext>
              </a:extLst>
            </p:cNvPr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>
              <a:extLst>
                <a:ext uri="{FF2B5EF4-FFF2-40B4-BE49-F238E27FC236}">
                  <a16:creationId xmlns:a16="http://schemas.microsoft.com/office/drawing/2014/main" id="{FAAB1C4D-DFF6-34FE-2B79-27DE4AFA5B1C}"/>
                </a:ext>
              </a:extLst>
            </p:cNvPr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>
              <a:extLst>
                <a:ext uri="{FF2B5EF4-FFF2-40B4-BE49-F238E27FC236}">
                  <a16:creationId xmlns:a16="http://schemas.microsoft.com/office/drawing/2014/main" id="{9C875ADF-C80D-6DEF-EA93-6ACCF7ECFE9A}"/>
                </a:ext>
              </a:extLst>
            </p:cNvPr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>
              <a:extLst>
                <a:ext uri="{FF2B5EF4-FFF2-40B4-BE49-F238E27FC236}">
                  <a16:creationId xmlns:a16="http://schemas.microsoft.com/office/drawing/2014/main" id="{4FD0B986-9392-5B7C-3C41-993DF4C051BE}"/>
                </a:ext>
              </a:extLst>
            </p:cNvPr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670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BED1DE1-7D08-A498-A0FA-B25605462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>
            <a:extLst>
              <a:ext uri="{FF2B5EF4-FFF2-40B4-BE49-F238E27FC236}">
                <a16:creationId xmlns:a16="http://schemas.microsoft.com/office/drawing/2014/main" id="{4424DDE7-0D26-5F6C-96F8-F926E53C2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Agenda</a:t>
            </a:r>
            <a:endParaRPr dirty="0"/>
          </a:p>
        </p:txBody>
      </p:sp>
      <p:graphicFrame>
        <p:nvGraphicFramePr>
          <p:cNvPr id="62" name="Google Shape;62;p16">
            <a:extLst>
              <a:ext uri="{FF2B5EF4-FFF2-40B4-BE49-F238E27FC236}">
                <a16:creationId xmlns:a16="http://schemas.microsoft.com/office/drawing/2014/main" id="{1AD8F53D-11A0-69A4-7611-685240C4F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636426"/>
              </p:ext>
            </p:extLst>
          </p:nvPr>
        </p:nvGraphicFramePr>
        <p:xfrm>
          <a:off x="1296722" y="1140989"/>
          <a:ext cx="6830250" cy="2232700"/>
        </p:xfrm>
        <a:graphic>
          <a:graphicData uri="http://schemas.openxmlformats.org/drawingml/2006/table">
            <a:tbl>
              <a:tblPr>
                <a:noFill/>
                <a:tableStyleId>{599788B6-5451-453C-BFEF-3196D9C37962}</a:tableStyleId>
              </a:tblPr>
              <a:tblGrid>
                <a:gridCol w="68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1. Motivation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2. Data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3. Data Visualization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4. Implications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Google Shape;66;p16">
            <a:extLst>
              <a:ext uri="{FF2B5EF4-FFF2-40B4-BE49-F238E27FC236}">
                <a16:creationId xmlns:a16="http://schemas.microsoft.com/office/drawing/2014/main" id="{E9B31157-A27D-A8AC-8377-E3610BD8E59E}"/>
              </a:ext>
            </a:extLst>
          </p:cNvPr>
          <p:cNvGrpSpPr/>
          <p:nvPr/>
        </p:nvGrpSpPr>
        <p:grpSpPr>
          <a:xfrm>
            <a:off x="618328" y="1321009"/>
            <a:ext cx="398700" cy="2231100"/>
            <a:chOff x="583181" y="1008916"/>
            <a:chExt cx="398700" cy="2231100"/>
          </a:xfrm>
        </p:grpSpPr>
        <p:sp>
          <p:nvSpPr>
            <p:cNvPr id="67" name="Google Shape;67;p16">
              <a:extLst>
                <a:ext uri="{FF2B5EF4-FFF2-40B4-BE49-F238E27FC236}">
                  <a16:creationId xmlns:a16="http://schemas.microsoft.com/office/drawing/2014/main" id="{5B4108ED-2856-9F91-3646-C3C97E3D4AB4}"/>
                </a:ext>
              </a:extLst>
            </p:cNvPr>
            <p:cNvSpPr/>
            <p:nvPr/>
          </p:nvSpPr>
          <p:spPr>
            <a:xfrm>
              <a:off x="583181" y="1008916"/>
              <a:ext cx="398700" cy="223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8" name="Google Shape;68;p16">
              <a:extLst>
                <a:ext uri="{FF2B5EF4-FFF2-40B4-BE49-F238E27FC236}">
                  <a16:creationId xmlns:a16="http://schemas.microsoft.com/office/drawing/2014/main" id="{4B2E8C80-EC43-D97A-1C13-8019371B5A24}"/>
                </a:ext>
              </a:extLst>
            </p:cNvPr>
            <p:cNvSpPr txBox="1"/>
            <p:nvPr/>
          </p:nvSpPr>
          <p:spPr>
            <a:xfrm rot="-5400000" flipH="1">
              <a:off x="-321769" y="1932716"/>
              <a:ext cx="22086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31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MOTIVATION</a:t>
            </a:r>
            <a:endParaRPr dirty="0"/>
          </a:p>
        </p:txBody>
      </p:sp>
      <p:graphicFrame>
        <p:nvGraphicFramePr>
          <p:cNvPr id="62" name="Google Shape;62;p16"/>
          <p:cNvGraphicFramePr/>
          <p:nvPr>
            <p:extLst>
              <p:ext uri="{D42A27DB-BD31-4B8C-83A1-F6EECF244321}">
                <p14:modId xmlns:p14="http://schemas.microsoft.com/office/powerpoint/2010/main" val="535215320"/>
              </p:ext>
            </p:extLst>
          </p:nvPr>
        </p:nvGraphicFramePr>
        <p:xfrm>
          <a:off x="1304155" y="1217575"/>
          <a:ext cx="6830250" cy="2813605"/>
        </p:xfrm>
        <a:graphic>
          <a:graphicData uri="http://schemas.openxmlformats.org/drawingml/2006/table">
            <a:tbl>
              <a:tblPr>
                <a:noFill/>
                <a:tableStyleId>{599788B6-5451-453C-BFEF-3196D9C37962}</a:tableStyleId>
              </a:tblPr>
              <a:tblGrid>
                <a:gridCol w="68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“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Knowledge of the laws allows the child not only to refrain from illegal acts, but also not to become a victim of violence and deceit</a:t>
                      </a:r>
                      <a:r>
                        <a:rPr lang="en-US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Montserrat Medium"/>
                          <a:ea typeface="Arial"/>
                          <a:cs typeface="Arial"/>
                          <a:sym typeface="Montserrat Medium"/>
                        </a:rPr>
                        <a:t>”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ontserrat Medium"/>
                          <a:ea typeface="Arial"/>
                          <a:cs typeface="Arial"/>
                          <a:sym typeface="Montserrat Medium"/>
                        </a:rPr>
                        <a:t>- UNICEF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Legal education in schools should go beyond simply obeying rules or protesting laws; it should teach students about the legal process, reasoning skills, and civic participation to create engaged citizens.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By teaching students about the legal process and the consequences of illegal activities, legal education can deter them from participating in criminal acts, leading to a reduction in juvenile crime rates.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Current Problem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Google Shape;66;p16"/>
          <p:cNvGrpSpPr/>
          <p:nvPr/>
        </p:nvGrpSpPr>
        <p:grpSpPr>
          <a:xfrm>
            <a:off x="610895" y="1217575"/>
            <a:ext cx="398700" cy="2965223"/>
            <a:chOff x="583181" y="1008916"/>
            <a:chExt cx="398700" cy="2231100"/>
          </a:xfrm>
        </p:grpSpPr>
        <p:sp>
          <p:nvSpPr>
            <p:cNvPr id="67" name="Google Shape;67;p16"/>
            <p:cNvSpPr/>
            <p:nvPr/>
          </p:nvSpPr>
          <p:spPr>
            <a:xfrm>
              <a:off x="583181" y="1008916"/>
              <a:ext cx="398700" cy="223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8" name="Google Shape;68;p16"/>
            <p:cNvSpPr txBox="1"/>
            <p:nvPr/>
          </p:nvSpPr>
          <p:spPr>
            <a:xfrm rot="-5400000" flipH="1">
              <a:off x="-321769" y="1932716"/>
              <a:ext cx="22086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Variables of Interest</a:t>
            </a:r>
            <a:endParaRPr dirty="0"/>
          </a:p>
        </p:txBody>
      </p:sp>
      <p:cxnSp>
        <p:nvCxnSpPr>
          <p:cNvPr id="142" name="Google Shape;142;p18"/>
          <p:cNvCxnSpPr/>
          <p:nvPr/>
        </p:nvCxnSpPr>
        <p:spPr>
          <a:xfrm>
            <a:off x="466500" y="2846075"/>
            <a:ext cx="82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8"/>
          <p:cNvSpPr/>
          <p:nvPr/>
        </p:nvSpPr>
        <p:spPr>
          <a:xfrm>
            <a:off x="620708" y="2800316"/>
            <a:ext cx="91500" cy="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42644" y="1284699"/>
            <a:ext cx="914400" cy="9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1699657" y="1349224"/>
            <a:ext cx="1986001" cy="780875"/>
            <a:chOff x="1703079" y="1342875"/>
            <a:chExt cx="1986001" cy="780875"/>
          </a:xfrm>
        </p:grpSpPr>
        <p:sp>
          <p:nvSpPr>
            <p:cNvPr id="146" name="Google Shape;146;p18"/>
            <p:cNvSpPr txBox="1"/>
            <p:nvPr/>
          </p:nvSpPr>
          <p:spPr>
            <a:xfrm>
              <a:off x="1703079" y="1342875"/>
              <a:ext cx="1986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Dependent Variable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1703080" y="1638950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Juvenile Crime Rates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148" name="Google Shape;148;p18"/>
          <p:cNvCxnSpPr/>
          <p:nvPr/>
        </p:nvCxnSpPr>
        <p:spPr>
          <a:xfrm rot="10800000">
            <a:off x="666450" y="1279924"/>
            <a:ext cx="0" cy="15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8"/>
          <p:cNvSpPr/>
          <p:nvPr/>
        </p:nvSpPr>
        <p:spPr>
          <a:xfrm rot="10800000" flipH="1">
            <a:off x="2233259" y="2800316"/>
            <a:ext cx="91500" cy="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2412203" y="3033720"/>
            <a:ext cx="914400" cy="9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3338229" y="3017235"/>
            <a:ext cx="1986001" cy="780875"/>
            <a:chOff x="3166119" y="3290475"/>
            <a:chExt cx="1986001" cy="780875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3166119" y="3290475"/>
              <a:ext cx="1986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IV 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3166120" y="3586550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Demographic information, household information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154" name="Google Shape;154;p18"/>
          <p:cNvCxnSpPr>
            <a:stCxn id="149" idx="0"/>
          </p:cNvCxnSpPr>
          <p:nvPr/>
        </p:nvCxnSpPr>
        <p:spPr>
          <a:xfrm>
            <a:off x="2279009" y="2891816"/>
            <a:ext cx="0" cy="151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8"/>
          <p:cNvSpPr/>
          <p:nvPr/>
        </p:nvSpPr>
        <p:spPr>
          <a:xfrm>
            <a:off x="3967737" y="1284699"/>
            <a:ext cx="914400" cy="9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56" name="Google Shape;156;p18"/>
          <p:cNvGrpSpPr/>
          <p:nvPr/>
        </p:nvGrpSpPr>
        <p:grpSpPr>
          <a:xfrm>
            <a:off x="4924750" y="1349224"/>
            <a:ext cx="1986001" cy="780875"/>
            <a:chOff x="4924750" y="1349224"/>
            <a:chExt cx="1986001" cy="780875"/>
          </a:xfrm>
        </p:grpSpPr>
        <p:sp>
          <p:nvSpPr>
            <p:cNvPr id="157" name="Google Shape;157;p18"/>
            <p:cNvSpPr txBox="1"/>
            <p:nvPr/>
          </p:nvSpPr>
          <p:spPr>
            <a:xfrm>
              <a:off x="4924750" y="1349224"/>
              <a:ext cx="1986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Independent Variable 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4924751" y="1645299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Juveniles’ Civics Scores at school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159" name="Google Shape;159;p18"/>
          <p:cNvSpPr/>
          <p:nvPr/>
        </p:nvSpPr>
        <p:spPr>
          <a:xfrm rot="10800000" flipH="1">
            <a:off x="3845801" y="2800316"/>
            <a:ext cx="91500" cy="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 rot="10800000">
            <a:off x="3891550" y="1279324"/>
            <a:ext cx="0" cy="152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18"/>
          <p:cNvSpPr/>
          <p:nvPr/>
        </p:nvSpPr>
        <p:spPr>
          <a:xfrm>
            <a:off x="5637295" y="3017235"/>
            <a:ext cx="914400" cy="9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6644864" y="3069305"/>
            <a:ext cx="1986001" cy="780875"/>
            <a:chOff x="6537291" y="3564798"/>
            <a:chExt cx="1986001" cy="780875"/>
          </a:xfrm>
        </p:grpSpPr>
        <p:sp>
          <p:nvSpPr>
            <p:cNvPr id="163" name="Google Shape;163;p18"/>
            <p:cNvSpPr txBox="1"/>
            <p:nvPr/>
          </p:nvSpPr>
          <p:spPr>
            <a:xfrm>
              <a:off x="6537291" y="3564798"/>
              <a:ext cx="1986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IV 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6537292" y="3860873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Socioeconomic Factors, Law Enforcement Policies. </a:t>
              </a:r>
            </a:p>
          </p:txBody>
        </p:sp>
      </p:grpSp>
      <p:sp>
        <p:nvSpPr>
          <p:cNvPr id="165" name="Google Shape;165;p18"/>
          <p:cNvSpPr/>
          <p:nvPr/>
        </p:nvSpPr>
        <p:spPr>
          <a:xfrm rot="10800000" flipH="1">
            <a:off x="5458352" y="2800316"/>
            <a:ext cx="91500" cy="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6" name="Google Shape;166;p18"/>
          <p:cNvCxnSpPr>
            <a:stCxn id="165" idx="0"/>
          </p:cNvCxnSpPr>
          <p:nvPr/>
        </p:nvCxnSpPr>
        <p:spPr>
          <a:xfrm>
            <a:off x="5504102" y="2891816"/>
            <a:ext cx="2100" cy="152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" name="Google Shape;167;p18"/>
          <p:cNvGrpSpPr/>
          <p:nvPr/>
        </p:nvGrpSpPr>
        <p:grpSpPr>
          <a:xfrm>
            <a:off x="5869866" y="3208289"/>
            <a:ext cx="502907" cy="502909"/>
            <a:chOff x="8877894" y="3553070"/>
            <a:chExt cx="488544" cy="488593"/>
          </a:xfrm>
        </p:grpSpPr>
        <p:sp>
          <p:nvSpPr>
            <p:cNvPr id="168" name="Google Shape;168;p18"/>
            <p:cNvSpPr/>
            <p:nvPr/>
          </p:nvSpPr>
          <p:spPr>
            <a:xfrm>
              <a:off x="9000849" y="3609012"/>
              <a:ext cx="338542" cy="209803"/>
            </a:xfrm>
            <a:custGeom>
              <a:avLst/>
              <a:gdLst/>
              <a:ahLst/>
              <a:cxnLst/>
              <a:rect l="l" t="t" r="r" b="b"/>
              <a:pathLst>
                <a:path w="13835" h="8573" extrusionOk="0">
                  <a:moveTo>
                    <a:pt x="13503" y="0"/>
                  </a:moveTo>
                  <a:cubicBezTo>
                    <a:pt x="13420" y="0"/>
                    <a:pt x="13338" y="36"/>
                    <a:pt x="13281" y="105"/>
                  </a:cubicBezTo>
                  <a:lnTo>
                    <a:pt x="10698" y="3219"/>
                  </a:lnTo>
                  <a:lnTo>
                    <a:pt x="9176" y="2624"/>
                  </a:lnTo>
                  <a:cubicBezTo>
                    <a:pt x="9142" y="2610"/>
                    <a:pt x="9107" y="2604"/>
                    <a:pt x="9071" y="2604"/>
                  </a:cubicBezTo>
                  <a:cubicBezTo>
                    <a:pt x="8992" y="2604"/>
                    <a:pt x="8913" y="2637"/>
                    <a:pt x="8856" y="2698"/>
                  </a:cubicBezTo>
                  <a:lnTo>
                    <a:pt x="4705" y="7201"/>
                  </a:lnTo>
                  <a:lnTo>
                    <a:pt x="2725" y="6071"/>
                  </a:lnTo>
                  <a:cubicBezTo>
                    <a:pt x="2680" y="6047"/>
                    <a:pt x="2631" y="6035"/>
                    <a:pt x="2582" y="6035"/>
                  </a:cubicBezTo>
                  <a:cubicBezTo>
                    <a:pt x="2513" y="6035"/>
                    <a:pt x="2444" y="6060"/>
                    <a:pt x="2387" y="6108"/>
                  </a:cubicBezTo>
                  <a:lnTo>
                    <a:pt x="133" y="8060"/>
                  </a:lnTo>
                  <a:cubicBezTo>
                    <a:pt x="14" y="8165"/>
                    <a:pt x="1" y="8348"/>
                    <a:pt x="106" y="8471"/>
                  </a:cubicBezTo>
                  <a:cubicBezTo>
                    <a:pt x="165" y="8535"/>
                    <a:pt x="243" y="8572"/>
                    <a:pt x="325" y="8572"/>
                  </a:cubicBezTo>
                  <a:cubicBezTo>
                    <a:pt x="394" y="8572"/>
                    <a:pt x="462" y="8549"/>
                    <a:pt x="517" y="8499"/>
                  </a:cubicBezTo>
                  <a:lnTo>
                    <a:pt x="2616" y="6684"/>
                  </a:lnTo>
                  <a:lnTo>
                    <a:pt x="4618" y="7822"/>
                  </a:lnTo>
                  <a:cubicBezTo>
                    <a:pt x="4664" y="7849"/>
                    <a:pt x="4714" y="7862"/>
                    <a:pt x="4764" y="7862"/>
                  </a:cubicBezTo>
                  <a:cubicBezTo>
                    <a:pt x="4842" y="7862"/>
                    <a:pt x="4920" y="7829"/>
                    <a:pt x="4979" y="7767"/>
                  </a:cubicBezTo>
                  <a:lnTo>
                    <a:pt x="9149" y="3242"/>
                  </a:lnTo>
                  <a:lnTo>
                    <a:pt x="10685" y="3840"/>
                  </a:lnTo>
                  <a:cubicBezTo>
                    <a:pt x="10719" y="3854"/>
                    <a:pt x="10756" y="3861"/>
                    <a:pt x="10792" y="3861"/>
                  </a:cubicBezTo>
                  <a:cubicBezTo>
                    <a:pt x="10876" y="3861"/>
                    <a:pt x="10960" y="3825"/>
                    <a:pt x="11014" y="3758"/>
                  </a:cubicBezTo>
                  <a:lnTo>
                    <a:pt x="13729" y="480"/>
                  </a:lnTo>
                  <a:cubicBezTo>
                    <a:pt x="13834" y="352"/>
                    <a:pt x="13816" y="169"/>
                    <a:pt x="13693" y="69"/>
                  </a:cubicBezTo>
                  <a:cubicBezTo>
                    <a:pt x="13636" y="23"/>
                    <a:pt x="13569" y="0"/>
                    <a:pt x="1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8877894" y="3553070"/>
              <a:ext cx="488544" cy="488593"/>
            </a:xfrm>
            <a:custGeom>
              <a:avLst/>
              <a:gdLst/>
              <a:ahLst/>
              <a:cxnLst/>
              <a:rect l="l" t="t" r="r" b="b"/>
              <a:pathLst>
                <a:path w="19965" h="19965" extrusionOk="0">
                  <a:moveTo>
                    <a:pt x="16687" y="9071"/>
                  </a:moveTo>
                  <a:cubicBezTo>
                    <a:pt x="16724" y="9071"/>
                    <a:pt x="16756" y="9103"/>
                    <a:pt x="16756" y="9139"/>
                  </a:cubicBezTo>
                  <a:lnTo>
                    <a:pt x="16756" y="9779"/>
                  </a:lnTo>
                  <a:cubicBezTo>
                    <a:pt x="16756" y="9816"/>
                    <a:pt x="16724" y="9848"/>
                    <a:pt x="16687" y="9848"/>
                  </a:cubicBezTo>
                  <a:lnTo>
                    <a:pt x="14205" y="9848"/>
                  </a:lnTo>
                  <a:cubicBezTo>
                    <a:pt x="14163" y="9848"/>
                    <a:pt x="14136" y="9816"/>
                    <a:pt x="14136" y="9779"/>
                  </a:cubicBezTo>
                  <a:lnTo>
                    <a:pt x="14136" y="9139"/>
                  </a:lnTo>
                  <a:cubicBezTo>
                    <a:pt x="14136" y="9103"/>
                    <a:pt x="14163" y="9071"/>
                    <a:pt x="14205" y="9071"/>
                  </a:cubicBezTo>
                  <a:close/>
                  <a:moveTo>
                    <a:pt x="16175" y="10433"/>
                  </a:moveTo>
                  <a:cubicBezTo>
                    <a:pt x="16216" y="10433"/>
                    <a:pt x="16243" y="10465"/>
                    <a:pt x="16243" y="10501"/>
                  </a:cubicBezTo>
                  <a:lnTo>
                    <a:pt x="16243" y="11141"/>
                  </a:lnTo>
                  <a:cubicBezTo>
                    <a:pt x="16243" y="11178"/>
                    <a:pt x="16216" y="11210"/>
                    <a:pt x="16175" y="11210"/>
                  </a:cubicBezTo>
                  <a:lnTo>
                    <a:pt x="13693" y="11210"/>
                  </a:lnTo>
                  <a:cubicBezTo>
                    <a:pt x="13656" y="11210"/>
                    <a:pt x="13624" y="11178"/>
                    <a:pt x="13624" y="11141"/>
                  </a:cubicBezTo>
                  <a:lnTo>
                    <a:pt x="13624" y="10501"/>
                  </a:lnTo>
                  <a:cubicBezTo>
                    <a:pt x="13624" y="10465"/>
                    <a:pt x="13656" y="10433"/>
                    <a:pt x="13693" y="10433"/>
                  </a:cubicBezTo>
                  <a:close/>
                  <a:moveTo>
                    <a:pt x="9916" y="11795"/>
                  </a:moveTo>
                  <a:cubicBezTo>
                    <a:pt x="9953" y="11795"/>
                    <a:pt x="9985" y="11827"/>
                    <a:pt x="9985" y="11864"/>
                  </a:cubicBezTo>
                  <a:lnTo>
                    <a:pt x="9985" y="12504"/>
                  </a:lnTo>
                  <a:cubicBezTo>
                    <a:pt x="9985" y="12540"/>
                    <a:pt x="9953" y="12572"/>
                    <a:pt x="9916" y="12572"/>
                  </a:cubicBezTo>
                  <a:lnTo>
                    <a:pt x="7434" y="12572"/>
                  </a:lnTo>
                  <a:cubicBezTo>
                    <a:pt x="7393" y="12572"/>
                    <a:pt x="7365" y="12540"/>
                    <a:pt x="7365" y="12504"/>
                  </a:cubicBezTo>
                  <a:lnTo>
                    <a:pt x="7365" y="11864"/>
                  </a:lnTo>
                  <a:cubicBezTo>
                    <a:pt x="7365" y="11827"/>
                    <a:pt x="7393" y="11795"/>
                    <a:pt x="7434" y="11795"/>
                  </a:cubicBezTo>
                  <a:close/>
                  <a:moveTo>
                    <a:pt x="16842" y="11795"/>
                  </a:moveTo>
                  <a:cubicBezTo>
                    <a:pt x="16879" y="11795"/>
                    <a:pt x="16911" y="11827"/>
                    <a:pt x="16911" y="11864"/>
                  </a:cubicBezTo>
                  <a:lnTo>
                    <a:pt x="16911" y="12504"/>
                  </a:lnTo>
                  <a:cubicBezTo>
                    <a:pt x="16911" y="12540"/>
                    <a:pt x="16879" y="12572"/>
                    <a:pt x="16842" y="12572"/>
                  </a:cubicBezTo>
                  <a:lnTo>
                    <a:pt x="14360" y="12572"/>
                  </a:lnTo>
                  <a:cubicBezTo>
                    <a:pt x="14319" y="12572"/>
                    <a:pt x="14291" y="12540"/>
                    <a:pt x="14291" y="12504"/>
                  </a:cubicBezTo>
                  <a:lnTo>
                    <a:pt x="14291" y="11864"/>
                  </a:lnTo>
                  <a:cubicBezTo>
                    <a:pt x="14291" y="11827"/>
                    <a:pt x="14323" y="11795"/>
                    <a:pt x="14360" y="11795"/>
                  </a:cubicBezTo>
                  <a:close/>
                  <a:moveTo>
                    <a:pt x="9560" y="13158"/>
                  </a:moveTo>
                  <a:cubicBezTo>
                    <a:pt x="9601" y="13158"/>
                    <a:pt x="9628" y="13185"/>
                    <a:pt x="9628" y="13226"/>
                  </a:cubicBezTo>
                  <a:lnTo>
                    <a:pt x="9628" y="13866"/>
                  </a:lnTo>
                  <a:cubicBezTo>
                    <a:pt x="9628" y="13903"/>
                    <a:pt x="9601" y="13935"/>
                    <a:pt x="9560" y="13935"/>
                  </a:cubicBezTo>
                  <a:lnTo>
                    <a:pt x="7077" y="13935"/>
                  </a:lnTo>
                  <a:cubicBezTo>
                    <a:pt x="7041" y="13935"/>
                    <a:pt x="7009" y="13903"/>
                    <a:pt x="7009" y="13866"/>
                  </a:cubicBezTo>
                  <a:lnTo>
                    <a:pt x="7009" y="13226"/>
                  </a:lnTo>
                  <a:cubicBezTo>
                    <a:pt x="7009" y="13185"/>
                    <a:pt x="7041" y="13158"/>
                    <a:pt x="7077" y="13158"/>
                  </a:cubicBezTo>
                  <a:close/>
                  <a:moveTo>
                    <a:pt x="16330" y="13158"/>
                  </a:moveTo>
                  <a:cubicBezTo>
                    <a:pt x="16371" y="13158"/>
                    <a:pt x="16399" y="13185"/>
                    <a:pt x="16399" y="13226"/>
                  </a:cubicBezTo>
                  <a:lnTo>
                    <a:pt x="16399" y="13866"/>
                  </a:lnTo>
                  <a:cubicBezTo>
                    <a:pt x="16399" y="13903"/>
                    <a:pt x="16371" y="13935"/>
                    <a:pt x="16330" y="13935"/>
                  </a:cubicBezTo>
                  <a:lnTo>
                    <a:pt x="13848" y="13935"/>
                  </a:lnTo>
                  <a:cubicBezTo>
                    <a:pt x="13811" y="13935"/>
                    <a:pt x="13779" y="13903"/>
                    <a:pt x="13779" y="13866"/>
                  </a:cubicBezTo>
                  <a:lnTo>
                    <a:pt x="13779" y="13226"/>
                  </a:lnTo>
                  <a:cubicBezTo>
                    <a:pt x="13779" y="13185"/>
                    <a:pt x="13811" y="13158"/>
                    <a:pt x="13848" y="13158"/>
                  </a:cubicBezTo>
                  <a:close/>
                  <a:moveTo>
                    <a:pt x="15905" y="14520"/>
                  </a:moveTo>
                  <a:cubicBezTo>
                    <a:pt x="15946" y="14520"/>
                    <a:pt x="15974" y="14547"/>
                    <a:pt x="15974" y="14588"/>
                  </a:cubicBezTo>
                  <a:lnTo>
                    <a:pt x="15974" y="15224"/>
                  </a:lnTo>
                  <a:cubicBezTo>
                    <a:pt x="15974" y="15265"/>
                    <a:pt x="15946" y="15292"/>
                    <a:pt x="15905" y="15292"/>
                  </a:cubicBezTo>
                  <a:lnTo>
                    <a:pt x="13423" y="15292"/>
                  </a:lnTo>
                  <a:cubicBezTo>
                    <a:pt x="13386" y="15292"/>
                    <a:pt x="13354" y="15265"/>
                    <a:pt x="13354" y="15224"/>
                  </a:cubicBezTo>
                  <a:lnTo>
                    <a:pt x="13354" y="14588"/>
                  </a:lnTo>
                  <a:cubicBezTo>
                    <a:pt x="13354" y="14547"/>
                    <a:pt x="13386" y="14520"/>
                    <a:pt x="13423" y="14520"/>
                  </a:cubicBezTo>
                  <a:close/>
                  <a:moveTo>
                    <a:pt x="4746" y="15878"/>
                  </a:moveTo>
                  <a:cubicBezTo>
                    <a:pt x="4782" y="15878"/>
                    <a:pt x="4814" y="15910"/>
                    <a:pt x="4814" y="15946"/>
                  </a:cubicBezTo>
                  <a:lnTo>
                    <a:pt x="4814" y="16586"/>
                  </a:lnTo>
                  <a:cubicBezTo>
                    <a:pt x="4814" y="16623"/>
                    <a:pt x="4782" y="16655"/>
                    <a:pt x="4746" y="16655"/>
                  </a:cubicBezTo>
                  <a:lnTo>
                    <a:pt x="2263" y="16655"/>
                  </a:lnTo>
                  <a:cubicBezTo>
                    <a:pt x="2227" y="16655"/>
                    <a:pt x="2195" y="16623"/>
                    <a:pt x="2195" y="16586"/>
                  </a:cubicBezTo>
                  <a:lnTo>
                    <a:pt x="2195" y="15946"/>
                  </a:lnTo>
                  <a:cubicBezTo>
                    <a:pt x="2195" y="15910"/>
                    <a:pt x="2227" y="15878"/>
                    <a:pt x="2263" y="15878"/>
                  </a:cubicBezTo>
                  <a:close/>
                  <a:moveTo>
                    <a:pt x="10694" y="14520"/>
                  </a:moveTo>
                  <a:cubicBezTo>
                    <a:pt x="10735" y="14520"/>
                    <a:pt x="10762" y="14547"/>
                    <a:pt x="10762" y="14588"/>
                  </a:cubicBezTo>
                  <a:lnTo>
                    <a:pt x="10762" y="15224"/>
                  </a:lnTo>
                  <a:cubicBezTo>
                    <a:pt x="10762" y="15265"/>
                    <a:pt x="10735" y="15292"/>
                    <a:pt x="10694" y="15292"/>
                  </a:cubicBezTo>
                  <a:lnTo>
                    <a:pt x="9839" y="15292"/>
                  </a:lnTo>
                  <a:cubicBezTo>
                    <a:pt x="9679" y="15292"/>
                    <a:pt x="9546" y="15425"/>
                    <a:pt x="9546" y="15585"/>
                  </a:cubicBezTo>
                  <a:cubicBezTo>
                    <a:pt x="9546" y="15750"/>
                    <a:pt x="9679" y="15878"/>
                    <a:pt x="9839" y="15878"/>
                  </a:cubicBezTo>
                  <a:lnTo>
                    <a:pt x="10342" y="15878"/>
                  </a:lnTo>
                  <a:cubicBezTo>
                    <a:pt x="10378" y="15878"/>
                    <a:pt x="10410" y="15910"/>
                    <a:pt x="10410" y="15946"/>
                  </a:cubicBezTo>
                  <a:lnTo>
                    <a:pt x="10410" y="16586"/>
                  </a:lnTo>
                  <a:cubicBezTo>
                    <a:pt x="10410" y="16623"/>
                    <a:pt x="10378" y="16655"/>
                    <a:pt x="10342" y="16655"/>
                  </a:cubicBezTo>
                  <a:lnTo>
                    <a:pt x="7859" y="16655"/>
                  </a:lnTo>
                  <a:cubicBezTo>
                    <a:pt x="7818" y="16655"/>
                    <a:pt x="7791" y="16623"/>
                    <a:pt x="7791" y="16586"/>
                  </a:cubicBezTo>
                  <a:lnTo>
                    <a:pt x="7791" y="15946"/>
                  </a:lnTo>
                  <a:cubicBezTo>
                    <a:pt x="7791" y="15910"/>
                    <a:pt x="7818" y="15878"/>
                    <a:pt x="7859" y="15878"/>
                  </a:cubicBezTo>
                  <a:lnTo>
                    <a:pt x="8540" y="15878"/>
                  </a:lnTo>
                  <a:cubicBezTo>
                    <a:pt x="8700" y="15878"/>
                    <a:pt x="8833" y="15750"/>
                    <a:pt x="8833" y="15585"/>
                  </a:cubicBezTo>
                  <a:cubicBezTo>
                    <a:pt x="8833" y="15425"/>
                    <a:pt x="8700" y="15292"/>
                    <a:pt x="8540" y="15292"/>
                  </a:cubicBezTo>
                  <a:lnTo>
                    <a:pt x="8211" y="15292"/>
                  </a:lnTo>
                  <a:cubicBezTo>
                    <a:pt x="8175" y="15292"/>
                    <a:pt x="8143" y="15265"/>
                    <a:pt x="8143" y="15224"/>
                  </a:cubicBezTo>
                  <a:lnTo>
                    <a:pt x="8143" y="14588"/>
                  </a:lnTo>
                  <a:cubicBezTo>
                    <a:pt x="8143" y="14547"/>
                    <a:pt x="8175" y="14520"/>
                    <a:pt x="8211" y="14520"/>
                  </a:cubicBezTo>
                  <a:close/>
                  <a:moveTo>
                    <a:pt x="15905" y="15878"/>
                  </a:moveTo>
                  <a:cubicBezTo>
                    <a:pt x="15946" y="15878"/>
                    <a:pt x="15974" y="15910"/>
                    <a:pt x="15974" y="15946"/>
                  </a:cubicBezTo>
                  <a:lnTo>
                    <a:pt x="15974" y="16586"/>
                  </a:lnTo>
                  <a:cubicBezTo>
                    <a:pt x="15974" y="16623"/>
                    <a:pt x="15946" y="16655"/>
                    <a:pt x="15905" y="16655"/>
                  </a:cubicBezTo>
                  <a:lnTo>
                    <a:pt x="13423" y="16655"/>
                  </a:lnTo>
                  <a:cubicBezTo>
                    <a:pt x="13386" y="16655"/>
                    <a:pt x="13354" y="16623"/>
                    <a:pt x="13354" y="16586"/>
                  </a:cubicBezTo>
                  <a:lnTo>
                    <a:pt x="13354" y="15946"/>
                  </a:lnTo>
                  <a:cubicBezTo>
                    <a:pt x="13354" y="15910"/>
                    <a:pt x="13386" y="15878"/>
                    <a:pt x="13423" y="15878"/>
                  </a:cubicBezTo>
                  <a:close/>
                  <a:moveTo>
                    <a:pt x="5098" y="17240"/>
                  </a:moveTo>
                  <a:cubicBezTo>
                    <a:pt x="5139" y="17240"/>
                    <a:pt x="5166" y="17272"/>
                    <a:pt x="5166" y="17309"/>
                  </a:cubicBezTo>
                  <a:lnTo>
                    <a:pt x="5166" y="17949"/>
                  </a:lnTo>
                  <a:cubicBezTo>
                    <a:pt x="5166" y="17985"/>
                    <a:pt x="5139" y="18017"/>
                    <a:pt x="5098" y="18017"/>
                  </a:cubicBezTo>
                  <a:lnTo>
                    <a:pt x="2615" y="18017"/>
                  </a:lnTo>
                  <a:cubicBezTo>
                    <a:pt x="2579" y="18017"/>
                    <a:pt x="2547" y="17985"/>
                    <a:pt x="2547" y="17949"/>
                  </a:cubicBezTo>
                  <a:lnTo>
                    <a:pt x="2547" y="17309"/>
                  </a:lnTo>
                  <a:cubicBezTo>
                    <a:pt x="2547" y="17272"/>
                    <a:pt x="2579" y="17240"/>
                    <a:pt x="2615" y="17240"/>
                  </a:cubicBezTo>
                  <a:close/>
                  <a:moveTo>
                    <a:pt x="9916" y="17240"/>
                  </a:moveTo>
                  <a:cubicBezTo>
                    <a:pt x="9953" y="17240"/>
                    <a:pt x="9985" y="17272"/>
                    <a:pt x="9985" y="17309"/>
                  </a:cubicBezTo>
                  <a:lnTo>
                    <a:pt x="9985" y="17949"/>
                  </a:lnTo>
                  <a:cubicBezTo>
                    <a:pt x="9985" y="17985"/>
                    <a:pt x="9953" y="18017"/>
                    <a:pt x="9916" y="18017"/>
                  </a:cubicBezTo>
                  <a:lnTo>
                    <a:pt x="7434" y="18017"/>
                  </a:lnTo>
                  <a:cubicBezTo>
                    <a:pt x="7393" y="18017"/>
                    <a:pt x="7365" y="17985"/>
                    <a:pt x="7365" y="17949"/>
                  </a:cubicBezTo>
                  <a:lnTo>
                    <a:pt x="7365" y="17309"/>
                  </a:lnTo>
                  <a:cubicBezTo>
                    <a:pt x="7365" y="17272"/>
                    <a:pt x="7393" y="17240"/>
                    <a:pt x="7434" y="17240"/>
                  </a:cubicBezTo>
                  <a:close/>
                  <a:moveTo>
                    <a:pt x="15905" y="17240"/>
                  </a:moveTo>
                  <a:cubicBezTo>
                    <a:pt x="15946" y="17240"/>
                    <a:pt x="15974" y="17272"/>
                    <a:pt x="15974" y="17309"/>
                  </a:cubicBezTo>
                  <a:lnTo>
                    <a:pt x="15974" y="17949"/>
                  </a:lnTo>
                  <a:cubicBezTo>
                    <a:pt x="15974" y="17985"/>
                    <a:pt x="15946" y="18017"/>
                    <a:pt x="15905" y="18017"/>
                  </a:cubicBezTo>
                  <a:lnTo>
                    <a:pt x="13423" y="18017"/>
                  </a:lnTo>
                  <a:cubicBezTo>
                    <a:pt x="13386" y="18017"/>
                    <a:pt x="13354" y="17985"/>
                    <a:pt x="13354" y="17949"/>
                  </a:cubicBezTo>
                  <a:lnTo>
                    <a:pt x="13354" y="17309"/>
                  </a:lnTo>
                  <a:cubicBezTo>
                    <a:pt x="13354" y="17272"/>
                    <a:pt x="13386" y="17240"/>
                    <a:pt x="13423" y="17240"/>
                  </a:cubicBezTo>
                  <a:close/>
                  <a:moveTo>
                    <a:pt x="4609" y="18602"/>
                  </a:moveTo>
                  <a:cubicBezTo>
                    <a:pt x="4645" y="18602"/>
                    <a:pt x="4677" y="18634"/>
                    <a:pt x="4677" y="18671"/>
                  </a:cubicBezTo>
                  <a:lnTo>
                    <a:pt x="4677" y="19311"/>
                  </a:lnTo>
                  <a:cubicBezTo>
                    <a:pt x="4677" y="19348"/>
                    <a:pt x="4645" y="19380"/>
                    <a:pt x="4609" y="19380"/>
                  </a:cubicBezTo>
                  <a:lnTo>
                    <a:pt x="2126" y="19380"/>
                  </a:lnTo>
                  <a:cubicBezTo>
                    <a:pt x="2085" y="19380"/>
                    <a:pt x="2058" y="19348"/>
                    <a:pt x="2058" y="19311"/>
                  </a:cubicBezTo>
                  <a:lnTo>
                    <a:pt x="2058" y="18671"/>
                  </a:lnTo>
                  <a:cubicBezTo>
                    <a:pt x="2058" y="18634"/>
                    <a:pt x="2085" y="18602"/>
                    <a:pt x="2126" y="18602"/>
                  </a:cubicBezTo>
                  <a:close/>
                  <a:moveTo>
                    <a:pt x="10639" y="18602"/>
                  </a:moveTo>
                  <a:cubicBezTo>
                    <a:pt x="10675" y="18602"/>
                    <a:pt x="10707" y="18634"/>
                    <a:pt x="10707" y="18671"/>
                  </a:cubicBezTo>
                  <a:lnTo>
                    <a:pt x="10707" y="19311"/>
                  </a:lnTo>
                  <a:cubicBezTo>
                    <a:pt x="10707" y="19348"/>
                    <a:pt x="10675" y="19380"/>
                    <a:pt x="10639" y="19380"/>
                  </a:cubicBezTo>
                  <a:lnTo>
                    <a:pt x="8156" y="19380"/>
                  </a:lnTo>
                  <a:cubicBezTo>
                    <a:pt x="8120" y="19380"/>
                    <a:pt x="8088" y="19348"/>
                    <a:pt x="8088" y="19311"/>
                  </a:cubicBezTo>
                  <a:lnTo>
                    <a:pt x="8088" y="18671"/>
                  </a:lnTo>
                  <a:cubicBezTo>
                    <a:pt x="8088" y="18634"/>
                    <a:pt x="8120" y="18602"/>
                    <a:pt x="8156" y="18602"/>
                  </a:cubicBezTo>
                  <a:close/>
                  <a:moveTo>
                    <a:pt x="16628" y="18602"/>
                  </a:moveTo>
                  <a:cubicBezTo>
                    <a:pt x="16669" y="18602"/>
                    <a:pt x="16696" y="18634"/>
                    <a:pt x="16696" y="18671"/>
                  </a:cubicBezTo>
                  <a:lnTo>
                    <a:pt x="16696" y="19311"/>
                  </a:lnTo>
                  <a:cubicBezTo>
                    <a:pt x="16696" y="19348"/>
                    <a:pt x="16669" y="19380"/>
                    <a:pt x="16628" y="19380"/>
                  </a:cubicBezTo>
                  <a:lnTo>
                    <a:pt x="14145" y="19380"/>
                  </a:lnTo>
                  <a:cubicBezTo>
                    <a:pt x="14109" y="19380"/>
                    <a:pt x="14077" y="19348"/>
                    <a:pt x="14077" y="19311"/>
                  </a:cubicBezTo>
                  <a:lnTo>
                    <a:pt x="14077" y="18671"/>
                  </a:lnTo>
                  <a:cubicBezTo>
                    <a:pt x="14077" y="18634"/>
                    <a:pt x="14109" y="18602"/>
                    <a:pt x="14145" y="18602"/>
                  </a:cubicBezTo>
                  <a:close/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lnTo>
                    <a:pt x="0" y="19672"/>
                  </a:lnTo>
                  <a:cubicBezTo>
                    <a:pt x="0" y="19832"/>
                    <a:pt x="133" y="19965"/>
                    <a:pt x="293" y="19965"/>
                  </a:cubicBezTo>
                  <a:lnTo>
                    <a:pt x="19672" y="19965"/>
                  </a:lnTo>
                  <a:cubicBezTo>
                    <a:pt x="19832" y="19965"/>
                    <a:pt x="19965" y="19832"/>
                    <a:pt x="19965" y="19672"/>
                  </a:cubicBezTo>
                  <a:cubicBezTo>
                    <a:pt x="19965" y="19508"/>
                    <a:pt x="19832" y="19380"/>
                    <a:pt x="19672" y="19380"/>
                  </a:cubicBezTo>
                  <a:lnTo>
                    <a:pt x="17281" y="19380"/>
                  </a:lnTo>
                  <a:cubicBezTo>
                    <a:pt x="17281" y="19357"/>
                    <a:pt x="17281" y="19334"/>
                    <a:pt x="17281" y="19311"/>
                  </a:cubicBezTo>
                  <a:lnTo>
                    <a:pt x="17281" y="18671"/>
                  </a:lnTo>
                  <a:cubicBezTo>
                    <a:pt x="17281" y="18310"/>
                    <a:pt x="16989" y="18017"/>
                    <a:pt x="16628" y="18017"/>
                  </a:cubicBezTo>
                  <a:lnTo>
                    <a:pt x="16554" y="18017"/>
                  </a:lnTo>
                  <a:cubicBezTo>
                    <a:pt x="16559" y="17994"/>
                    <a:pt x="16559" y="17971"/>
                    <a:pt x="16559" y="17949"/>
                  </a:cubicBezTo>
                  <a:lnTo>
                    <a:pt x="16559" y="17309"/>
                  </a:lnTo>
                  <a:cubicBezTo>
                    <a:pt x="16559" y="17176"/>
                    <a:pt x="16518" y="17053"/>
                    <a:pt x="16449" y="16947"/>
                  </a:cubicBezTo>
                  <a:cubicBezTo>
                    <a:pt x="16518" y="16847"/>
                    <a:pt x="16559" y="16719"/>
                    <a:pt x="16559" y="16586"/>
                  </a:cubicBezTo>
                  <a:lnTo>
                    <a:pt x="16559" y="15946"/>
                  </a:lnTo>
                  <a:cubicBezTo>
                    <a:pt x="16559" y="15814"/>
                    <a:pt x="16518" y="15690"/>
                    <a:pt x="16449" y="15585"/>
                  </a:cubicBezTo>
                  <a:cubicBezTo>
                    <a:pt x="16518" y="15485"/>
                    <a:pt x="16559" y="15361"/>
                    <a:pt x="16559" y="15224"/>
                  </a:cubicBezTo>
                  <a:lnTo>
                    <a:pt x="16559" y="14588"/>
                  </a:lnTo>
                  <a:cubicBezTo>
                    <a:pt x="16559" y="14552"/>
                    <a:pt x="16554" y="14515"/>
                    <a:pt x="16550" y="14479"/>
                  </a:cubicBezTo>
                  <a:cubicBezTo>
                    <a:pt x="16801" y="14387"/>
                    <a:pt x="16984" y="14150"/>
                    <a:pt x="16984" y="13866"/>
                  </a:cubicBezTo>
                  <a:lnTo>
                    <a:pt x="16984" y="13226"/>
                  </a:lnTo>
                  <a:cubicBezTo>
                    <a:pt x="16984" y="13199"/>
                    <a:pt x="16984" y="13167"/>
                    <a:pt x="16980" y="13144"/>
                  </a:cubicBezTo>
                  <a:cubicBezTo>
                    <a:pt x="17272" y="13080"/>
                    <a:pt x="17496" y="12815"/>
                    <a:pt x="17496" y="12504"/>
                  </a:cubicBezTo>
                  <a:lnTo>
                    <a:pt x="17496" y="11864"/>
                  </a:lnTo>
                  <a:cubicBezTo>
                    <a:pt x="17496" y="11503"/>
                    <a:pt x="17204" y="11210"/>
                    <a:pt x="16842" y="11210"/>
                  </a:cubicBezTo>
                  <a:lnTo>
                    <a:pt x="16824" y="11210"/>
                  </a:lnTo>
                  <a:cubicBezTo>
                    <a:pt x="16829" y="11187"/>
                    <a:pt x="16829" y="11164"/>
                    <a:pt x="16829" y="11141"/>
                  </a:cubicBezTo>
                  <a:lnTo>
                    <a:pt x="16829" y="10501"/>
                  </a:lnTo>
                  <a:cubicBezTo>
                    <a:pt x="16829" y="10474"/>
                    <a:pt x="16829" y="10447"/>
                    <a:pt x="16824" y="10419"/>
                  </a:cubicBezTo>
                  <a:cubicBezTo>
                    <a:pt x="17117" y="10355"/>
                    <a:pt x="17341" y="10095"/>
                    <a:pt x="17341" y="9779"/>
                  </a:cubicBezTo>
                  <a:lnTo>
                    <a:pt x="17341" y="9139"/>
                  </a:lnTo>
                  <a:cubicBezTo>
                    <a:pt x="17341" y="8943"/>
                    <a:pt x="17249" y="8764"/>
                    <a:pt x="17108" y="8645"/>
                  </a:cubicBezTo>
                  <a:cubicBezTo>
                    <a:pt x="17135" y="8572"/>
                    <a:pt x="17149" y="8499"/>
                    <a:pt x="17149" y="8417"/>
                  </a:cubicBezTo>
                  <a:lnTo>
                    <a:pt x="17149" y="7781"/>
                  </a:lnTo>
                  <a:cubicBezTo>
                    <a:pt x="17149" y="7420"/>
                    <a:pt x="16856" y="7128"/>
                    <a:pt x="16495" y="7128"/>
                  </a:cubicBezTo>
                  <a:lnTo>
                    <a:pt x="15818" y="7128"/>
                  </a:lnTo>
                  <a:cubicBezTo>
                    <a:pt x="15654" y="7128"/>
                    <a:pt x="15526" y="7256"/>
                    <a:pt x="15526" y="7420"/>
                  </a:cubicBezTo>
                  <a:cubicBezTo>
                    <a:pt x="15526" y="7580"/>
                    <a:pt x="15654" y="7713"/>
                    <a:pt x="15818" y="7713"/>
                  </a:cubicBezTo>
                  <a:lnTo>
                    <a:pt x="16495" y="7713"/>
                  </a:lnTo>
                  <a:cubicBezTo>
                    <a:pt x="16536" y="7713"/>
                    <a:pt x="16563" y="7740"/>
                    <a:pt x="16563" y="7781"/>
                  </a:cubicBezTo>
                  <a:lnTo>
                    <a:pt x="16563" y="8417"/>
                  </a:lnTo>
                  <a:cubicBezTo>
                    <a:pt x="16563" y="8458"/>
                    <a:pt x="16536" y="8485"/>
                    <a:pt x="16495" y="8485"/>
                  </a:cubicBezTo>
                  <a:lnTo>
                    <a:pt x="14013" y="8485"/>
                  </a:lnTo>
                  <a:cubicBezTo>
                    <a:pt x="13976" y="8485"/>
                    <a:pt x="13944" y="8458"/>
                    <a:pt x="13944" y="8417"/>
                  </a:cubicBezTo>
                  <a:lnTo>
                    <a:pt x="13944" y="7781"/>
                  </a:lnTo>
                  <a:cubicBezTo>
                    <a:pt x="13944" y="7740"/>
                    <a:pt x="13976" y="7713"/>
                    <a:pt x="14013" y="7713"/>
                  </a:cubicBezTo>
                  <a:lnTo>
                    <a:pt x="14520" y="7713"/>
                  </a:lnTo>
                  <a:cubicBezTo>
                    <a:pt x="14680" y="7713"/>
                    <a:pt x="14813" y="7580"/>
                    <a:pt x="14813" y="7420"/>
                  </a:cubicBezTo>
                  <a:cubicBezTo>
                    <a:pt x="14813" y="7256"/>
                    <a:pt x="14680" y="7128"/>
                    <a:pt x="14520" y="7128"/>
                  </a:cubicBezTo>
                  <a:lnTo>
                    <a:pt x="14013" y="7128"/>
                  </a:lnTo>
                  <a:cubicBezTo>
                    <a:pt x="13651" y="7128"/>
                    <a:pt x="13359" y="7420"/>
                    <a:pt x="13359" y="7781"/>
                  </a:cubicBezTo>
                  <a:lnTo>
                    <a:pt x="13359" y="8417"/>
                  </a:lnTo>
                  <a:cubicBezTo>
                    <a:pt x="13359" y="8618"/>
                    <a:pt x="13450" y="8796"/>
                    <a:pt x="13592" y="8915"/>
                  </a:cubicBezTo>
                  <a:cubicBezTo>
                    <a:pt x="13565" y="8988"/>
                    <a:pt x="13551" y="9061"/>
                    <a:pt x="13551" y="9139"/>
                  </a:cubicBezTo>
                  <a:lnTo>
                    <a:pt x="13551" y="9779"/>
                  </a:lnTo>
                  <a:cubicBezTo>
                    <a:pt x="13551" y="9807"/>
                    <a:pt x="13551" y="9834"/>
                    <a:pt x="13555" y="9861"/>
                  </a:cubicBezTo>
                  <a:cubicBezTo>
                    <a:pt x="13263" y="9925"/>
                    <a:pt x="13039" y="10191"/>
                    <a:pt x="13039" y="10501"/>
                  </a:cubicBezTo>
                  <a:lnTo>
                    <a:pt x="13039" y="11141"/>
                  </a:lnTo>
                  <a:cubicBezTo>
                    <a:pt x="13039" y="11503"/>
                    <a:pt x="13331" y="11795"/>
                    <a:pt x="13693" y="11795"/>
                  </a:cubicBezTo>
                  <a:lnTo>
                    <a:pt x="13711" y="11795"/>
                  </a:lnTo>
                  <a:cubicBezTo>
                    <a:pt x="13706" y="11818"/>
                    <a:pt x="13706" y="11841"/>
                    <a:pt x="13706" y="11864"/>
                  </a:cubicBezTo>
                  <a:lnTo>
                    <a:pt x="13706" y="12504"/>
                  </a:lnTo>
                  <a:cubicBezTo>
                    <a:pt x="13706" y="12531"/>
                    <a:pt x="13706" y="12559"/>
                    <a:pt x="13711" y="12586"/>
                  </a:cubicBezTo>
                  <a:cubicBezTo>
                    <a:pt x="13418" y="12650"/>
                    <a:pt x="13194" y="12911"/>
                    <a:pt x="13194" y="13226"/>
                  </a:cubicBezTo>
                  <a:lnTo>
                    <a:pt x="13194" y="13866"/>
                  </a:lnTo>
                  <a:cubicBezTo>
                    <a:pt x="13194" y="13903"/>
                    <a:pt x="13199" y="13935"/>
                    <a:pt x="13203" y="13971"/>
                  </a:cubicBezTo>
                  <a:cubicBezTo>
                    <a:pt x="12952" y="14063"/>
                    <a:pt x="12769" y="14305"/>
                    <a:pt x="12769" y="14588"/>
                  </a:cubicBezTo>
                  <a:lnTo>
                    <a:pt x="12769" y="15224"/>
                  </a:lnTo>
                  <a:cubicBezTo>
                    <a:pt x="12769" y="15361"/>
                    <a:pt x="12810" y="15485"/>
                    <a:pt x="12879" y="15585"/>
                  </a:cubicBezTo>
                  <a:cubicBezTo>
                    <a:pt x="12810" y="15690"/>
                    <a:pt x="12769" y="15814"/>
                    <a:pt x="12769" y="15946"/>
                  </a:cubicBezTo>
                  <a:lnTo>
                    <a:pt x="12769" y="16586"/>
                  </a:lnTo>
                  <a:cubicBezTo>
                    <a:pt x="12769" y="16719"/>
                    <a:pt x="12810" y="16847"/>
                    <a:pt x="12879" y="16947"/>
                  </a:cubicBezTo>
                  <a:cubicBezTo>
                    <a:pt x="12810" y="17053"/>
                    <a:pt x="12769" y="17176"/>
                    <a:pt x="12769" y="17309"/>
                  </a:cubicBezTo>
                  <a:lnTo>
                    <a:pt x="12769" y="17949"/>
                  </a:lnTo>
                  <a:cubicBezTo>
                    <a:pt x="12769" y="18310"/>
                    <a:pt x="13062" y="18602"/>
                    <a:pt x="13423" y="18602"/>
                  </a:cubicBezTo>
                  <a:lnTo>
                    <a:pt x="13496" y="18602"/>
                  </a:lnTo>
                  <a:cubicBezTo>
                    <a:pt x="13496" y="18625"/>
                    <a:pt x="13491" y="18648"/>
                    <a:pt x="13491" y="18671"/>
                  </a:cubicBezTo>
                  <a:lnTo>
                    <a:pt x="13491" y="19311"/>
                  </a:lnTo>
                  <a:cubicBezTo>
                    <a:pt x="13491" y="19334"/>
                    <a:pt x="13496" y="19357"/>
                    <a:pt x="13496" y="19380"/>
                  </a:cubicBezTo>
                  <a:lnTo>
                    <a:pt x="11288" y="19380"/>
                  </a:lnTo>
                  <a:cubicBezTo>
                    <a:pt x="11292" y="19357"/>
                    <a:pt x="11292" y="19334"/>
                    <a:pt x="11292" y="19311"/>
                  </a:cubicBezTo>
                  <a:lnTo>
                    <a:pt x="11292" y="18671"/>
                  </a:lnTo>
                  <a:cubicBezTo>
                    <a:pt x="11292" y="18310"/>
                    <a:pt x="11000" y="18017"/>
                    <a:pt x="10639" y="18017"/>
                  </a:cubicBezTo>
                  <a:lnTo>
                    <a:pt x="10566" y="18017"/>
                  </a:lnTo>
                  <a:cubicBezTo>
                    <a:pt x="10566" y="17994"/>
                    <a:pt x="10570" y="17971"/>
                    <a:pt x="10570" y="17949"/>
                  </a:cubicBezTo>
                  <a:lnTo>
                    <a:pt x="10570" y="17309"/>
                  </a:lnTo>
                  <a:cubicBezTo>
                    <a:pt x="10570" y="17272"/>
                    <a:pt x="10566" y="17235"/>
                    <a:pt x="10561" y="17203"/>
                  </a:cubicBezTo>
                  <a:cubicBezTo>
                    <a:pt x="10812" y="17112"/>
                    <a:pt x="10995" y="16870"/>
                    <a:pt x="10995" y="16586"/>
                  </a:cubicBezTo>
                  <a:lnTo>
                    <a:pt x="10995" y="15946"/>
                  </a:lnTo>
                  <a:cubicBezTo>
                    <a:pt x="10995" y="15901"/>
                    <a:pt x="10991" y="15855"/>
                    <a:pt x="10982" y="15814"/>
                  </a:cubicBezTo>
                  <a:cubicBezTo>
                    <a:pt x="11196" y="15709"/>
                    <a:pt x="11347" y="15485"/>
                    <a:pt x="11347" y="15224"/>
                  </a:cubicBezTo>
                  <a:lnTo>
                    <a:pt x="11347" y="14588"/>
                  </a:lnTo>
                  <a:cubicBezTo>
                    <a:pt x="11347" y="14227"/>
                    <a:pt x="11055" y="13935"/>
                    <a:pt x="10694" y="13935"/>
                  </a:cubicBezTo>
                  <a:lnTo>
                    <a:pt x="10209" y="13935"/>
                  </a:lnTo>
                  <a:cubicBezTo>
                    <a:pt x="10213" y="13912"/>
                    <a:pt x="10213" y="13889"/>
                    <a:pt x="10213" y="13866"/>
                  </a:cubicBezTo>
                  <a:lnTo>
                    <a:pt x="10213" y="13226"/>
                  </a:lnTo>
                  <a:cubicBezTo>
                    <a:pt x="10213" y="13180"/>
                    <a:pt x="10209" y="13135"/>
                    <a:pt x="10200" y="13089"/>
                  </a:cubicBezTo>
                  <a:cubicBezTo>
                    <a:pt x="10419" y="12984"/>
                    <a:pt x="10570" y="12760"/>
                    <a:pt x="10570" y="12504"/>
                  </a:cubicBezTo>
                  <a:lnTo>
                    <a:pt x="10570" y="11864"/>
                  </a:lnTo>
                  <a:cubicBezTo>
                    <a:pt x="10570" y="11503"/>
                    <a:pt x="10278" y="11210"/>
                    <a:pt x="9916" y="11210"/>
                  </a:cubicBezTo>
                  <a:lnTo>
                    <a:pt x="7434" y="11210"/>
                  </a:lnTo>
                  <a:cubicBezTo>
                    <a:pt x="7073" y="11210"/>
                    <a:pt x="6780" y="11503"/>
                    <a:pt x="6780" y="11864"/>
                  </a:cubicBezTo>
                  <a:lnTo>
                    <a:pt x="6780" y="12504"/>
                  </a:lnTo>
                  <a:cubicBezTo>
                    <a:pt x="6780" y="12550"/>
                    <a:pt x="6785" y="12595"/>
                    <a:pt x="6794" y="12636"/>
                  </a:cubicBezTo>
                  <a:cubicBezTo>
                    <a:pt x="6574" y="12746"/>
                    <a:pt x="6424" y="12966"/>
                    <a:pt x="6424" y="13226"/>
                  </a:cubicBezTo>
                  <a:lnTo>
                    <a:pt x="6424" y="13866"/>
                  </a:lnTo>
                  <a:cubicBezTo>
                    <a:pt x="6424" y="14223"/>
                    <a:pt x="6716" y="14520"/>
                    <a:pt x="7077" y="14520"/>
                  </a:cubicBezTo>
                  <a:lnTo>
                    <a:pt x="7562" y="14520"/>
                  </a:lnTo>
                  <a:cubicBezTo>
                    <a:pt x="7562" y="14538"/>
                    <a:pt x="7557" y="14561"/>
                    <a:pt x="7557" y="14588"/>
                  </a:cubicBezTo>
                  <a:lnTo>
                    <a:pt x="7557" y="15224"/>
                  </a:lnTo>
                  <a:cubicBezTo>
                    <a:pt x="7557" y="15274"/>
                    <a:pt x="7562" y="15315"/>
                    <a:pt x="7571" y="15361"/>
                  </a:cubicBezTo>
                  <a:cubicBezTo>
                    <a:pt x="7356" y="15466"/>
                    <a:pt x="7205" y="15690"/>
                    <a:pt x="7205" y="15946"/>
                  </a:cubicBezTo>
                  <a:lnTo>
                    <a:pt x="7205" y="16586"/>
                  </a:lnTo>
                  <a:cubicBezTo>
                    <a:pt x="7205" y="16623"/>
                    <a:pt x="7210" y="16659"/>
                    <a:pt x="7215" y="16696"/>
                  </a:cubicBezTo>
                  <a:cubicBezTo>
                    <a:pt x="6958" y="16783"/>
                    <a:pt x="6780" y="17025"/>
                    <a:pt x="6780" y="17309"/>
                  </a:cubicBezTo>
                  <a:lnTo>
                    <a:pt x="6780" y="17949"/>
                  </a:lnTo>
                  <a:cubicBezTo>
                    <a:pt x="6780" y="18310"/>
                    <a:pt x="7073" y="18602"/>
                    <a:pt x="7434" y="18602"/>
                  </a:cubicBezTo>
                  <a:lnTo>
                    <a:pt x="7507" y="18602"/>
                  </a:lnTo>
                  <a:cubicBezTo>
                    <a:pt x="7503" y="18625"/>
                    <a:pt x="7503" y="18648"/>
                    <a:pt x="7503" y="18671"/>
                  </a:cubicBezTo>
                  <a:lnTo>
                    <a:pt x="7503" y="19311"/>
                  </a:lnTo>
                  <a:cubicBezTo>
                    <a:pt x="7503" y="19334"/>
                    <a:pt x="7503" y="19357"/>
                    <a:pt x="7507" y="19380"/>
                  </a:cubicBezTo>
                  <a:lnTo>
                    <a:pt x="5258" y="19380"/>
                  </a:lnTo>
                  <a:cubicBezTo>
                    <a:pt x="5258" y="19357"/>
                    <a:pt x="5262" y="19334"/>
                    <a:pt x="5262" y="19311"/>
                  </a:cubicBezTo>
                  <a:lnTo>
                    <a:pt x="5262" y="18671"/>
                  </a:lnTo>
                  <a:cubicBezTo>
                    <a:pt x="5262" y="18639"/>
                    <a:pt x="5258" y="18611"/>
                    <a:pt x="5253" y="18584"/>
                  </a:cubicBezTo>
                  <a:cubicBezTo>
                    <a:pt x="5541" y="18511"/>
                    <a:pt x="5752" y="18255"/>
                    <a:pt x="5752" y="17949"/>
                  </a:cubicBezTo>
                  <a:lnTo>
                    <a:pt x="5752" y="17309"/>
                  </a:lnTo>
                  <a:cubicBezTo>
                    <a:pt x="5752" y="17053"/>
                    <a:pt x="5601" y="16829"/>
                    <a:pt x="5386" y="16723"/>
                  </a:cubicBezTo>
                  <a:cubicBezTo>
                    <a:pt x="5395" y="16678"/>
                    <a:pt x="5400" y="16632"/>
                    <a:pt x="5400" y="16586"/>
                  </a:cubicBezTo>
                  <a:lnTo>
                    <a:pt x="5400" y="15946"/>
                  </a:lnTo>
                  <a:cubicBezTo>
                    <a:pt x="5400" y="15590"/>
                    <a:pt x="5107" y="15292"/>
                    <a:pt x="4746" y="15292"/>
                  </a:cubicBezTo>
                  <a:lnTo>
                    <a:pt x="2263" y="15292"/>
                  </a:lnTo>
                  <a:cubicBezTo>
                    <a:pt x="1902" y="15292"/>
                    <a:pt x="1610" y="15590"/>
                    <a:pt x="1610" y="15946"/>
                  </a:cubicBezTo>
                  <a:lnTo>
                    <a:pt x="1610" y="16586"/>
                  </a:lnTo>
                  <a:cubicBezTo>
                    <a:pt x="1610" y="16847"/>
                    <a:pt x="1761" y="17066"/>
                    <a:pt x="1975" y="17176"/>
                  </a:cubicBezTo>
                  <a:cubicBezTo>
                    <a:pt x="1966" y="17217"/>
                    <a:pt x="1962" y="17263"/>
                    <a:pt x="1962" y="17309"/>
                  </a:cubicBezTo>
                  <a:lnTo>
                    <a:pt x="1962" y="17949"/>
                  </a:lnTo>
                  <a:cubicBezTo>
                    <a:pt x="1962" y="17981"/>
                    <a:pt x="1966" y="18008"/>
                    <a:pt x="1971" y="18035"/>
                  </a:cubicBezTo>
                  <a:cubicBezTo>
                    <a:pt x="1683" y="18109"/>
                    <a:pt x="1473" y="18365"/>
                    <a:pt x="1473" y="18671"/>
                  </a:cubicBezTo>
                  <a:lnTo>
                    <a:pt x="1473" y="19311"/>
                  </a:lnTo>
                  <a:cubicBezTo>
                    <a:pt x="1473" y="19334"/>
                    <a:pt x="1473" y="19357"/>
                    <a:pt x="1473" y="19380"/>
                  </a:cubicBezTo>
                  <a:lnTo>
                    <a:pt x="586" y="19380"/>
                  </a:lnTo>
                  <a:lnTo>
                    <a:pt x="586" y="15078"/>
                  </a:lnTo>
                  <a:lnTo>
                    <a:pt x="4568" y="11631"/>
                  </a:lnTo>
                  <a:cubicBezTo>
                    <a:pt x="4686" y="11525"/>
                    <a:pt x="4700" y="11343"/>
                    <a:pt x="4595" y="11219"/>
                  </a:cubicBezTo>
                  <a:cubicBezTo>
                    <a:pt x="4537" y="11151"/>
                    <a:pt x="4456" y="11117"/>
                    <a:pt x="4374" y="11117"/>
                  </a:cubicBezTo>
                  <a:cubicBezTo>
                    <a:pt x="4307" y="11117"/>
                    <a:pt x="4239" y="11140"/>
                    <a:pt x="4184" y="11187"/>
                  </a:cubicBezTo>
                  <a:lnTo>
                    <a:pt x="586" y="14305"/>
                  </a:lnTo>
                  <a:lnTo>
                    <a:pt x="586" y="9866"/>
                  </a:lnTo>
                  <a:lnTo>
                    <a:pt x="993" y="9866"/>
                  </a:lnTo>
                  <a:cubicBezTo>
                    <a:pt x="1153" y="9866"/>
                    <a:pt x="1285" y="9738"/>
                    <a:pt x="1285" y="9573"/>
                  </a:cubicBezTo>
                  <a:cubicBezTo>
                    <a:pt x="1285" y="9413"/>
                    <a:pt x="1153" y="9281"/>
                    <a:pt x="993" y="9281"/>
                  </a:cubicBezTo>
                  <a:lnTo>
                    <a:pt x="586" y="9281"/>
                  </a:lnTo>
                  <a:lnTo>
                    <a:pt x="586" y="7196"/>
                  </a:lnTo>
                  <a:lnTo>
                    <a:pt x="993" y="7196"/>
                  </a:lnTo>
                  <a:cubicBezTo>
                    <a:pt x="1153" y="7196"/>
                    <a:pt x="1285" y="7064"/>
                    <a:pt x="1285" y="6904"/>
                  </a:cubicBezTo>
                  <a:cubicBezTo>
                    <a:pt x="1285" y="6744"/>
                    <a:pt x="1153" y="6611"/>
                    <a:pt x="993" y="6611"/>
                  </a:cubicBezTo>
                  <a:lnTo>
                    <a:pt x="586" y="6611"/>
                  </a:lnTo>
                  <a:lnTo>
                    <a:pt x="586" y="4522"/>
                  </a:lnTo>
                  <a:lnTo>
                    <a:pt x="993" y="4522"/>
                  </a:lnTo>
                  <a:cubicBezTo>
                    <a:pt x="1153" y="4522"/>
                    <a:pt x="1285" y="4394"/>
                    <a:pt x="1285" y="4234"/>
                  </a:cubicBezTo>
                  <a:cubicBezTo>
                    <a:pt x="1285" y="4069"/>
                    <a:pt x="1153" y="3941"/>
                    <a:pt x="993" y="3941"/>
                  </a:cubicBezTo>
                  <a:lnTo>
                    <a:pt x="586" y="3941"/>
                  </a:lnTo>
                  <a:lnTo>
                    <a:pt x="586" y="1852"/>
                  </a:lnTo>
                  <a:lnTo>
                    <a:pt x="993" y="1852"/>
                  </a:lnTo>
                  <a:cubicBezTo>
                    <a:pt x="1153" y="1852"/>
                    <a:pt x="1285" y="1724"/>
                    <a:pt x="1285" y="1559"/>
                  </a:cubicBezTo>
                  <a:cubicBezTo>
                    <a:pt x="1285" y="1399"/>
                    <a:pt x="1153" y="1267"/>
                    <a:pt x="993" y="1267"/>
                  </a:cubicBezTo>
                  <a:lnTo>
                    <a:pt x="586" y="1267"/>
                  </a:lnTo>
                  <a:lnTo>
                    <a:pt x="586" y="293"/>
                  </a:lnTo>
                  <a:cubicBezTo>
                    <a:pt x="586" y="133"/>
                    <a:pt x="45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9056795" y="3723686"/>
              <a:ext cx="14339" cy="21267"/>
            </a:xfrm>
            <a:custGeom>
              <a:avLst/>
              <a:gdLst/>
              <a:ahLst/>
              <a:cxnLst/>
              <a:rect l="l" t="t" r="r" b="b"/>
              <a:pathLst>
                <a:path w="586" h="869" extrusionOk="0">
                  <a:moveTo>
                    <a:pt x="293" y="0"/>
                  </a:moveTo>
                  <a:cubicBezTo>
                    <a:pt x="133" y="0"/>
                    <a:pt x="1" y="133"/>
                    <a:pt x="1" y="293"/>
                  </a:cubicBezTo>
                  <a:lnTo>
                    <a:pt x="1" y="576"/>
                  </a:lnTo>
                  <a:cubicBezTo>
                    <a:pt x="1" y="736"/>
                    <a:pt x="133" y="869"/>
                    <a:pt x="293" y="869"/>
                  </a:cubicBezTo>
                  <a:cubicBezTo>
                    <a:pt x="458" y="869"/>
                    <a:pt x="586" y="736"/>
                    <a:pt x="586" y="576"/>
                  </a:cubicBezTo>
                  <a:lnTo>
                    <a:pt x="586" y="293"/>
                  </a:lnTo>
                  <a:cubicBezTo>
                    <a:pt x="586" y="133"/>
                    <a:pt x="45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9215676" y="3639210"/>
              <a:ext cx="14339" cy="21169"/>
            </a:xfrm>
            <a:custGeom>
              <a:avLst/>
              <a:gdLst/>
              <a:ahLst/>
              <a:cxnLst/>
              <a:rect l="l" t="t" r="r" b="b"/>
              <a:pathLst>
                <a:path w="586" h="865" extrusionOk="0">
                  <a:moveTo>
                    <a:pt x="293" y="1"/>
                  </a:moveTo>
                  <a:cubicBezTo>
                    <a:pt x="133" y="1"/>
                    <a:pt x="0" y="129"/>
                    <a:pt x="0" y="289"/>
                  </a:cubicBezTo>
                  <a:lnTo>
                    <a:pt x="0" y="572"/>
                  </a:lnTo>
                  <a:cubicBezTo>
                    <a:pt x="0" y="737"/>
                    <a:pt x="133" y="865"/>
                    <a:pt x="293" y="865"/>
                  </a:cubicBezTo>
                  <a:cubicBezTo>
                    <a:pt x="453" y="865"/>
                    <a:pt x="585" y="737"/>
                    <a:pt x="585" y="572"/>
                  </a:cubicBezTo>
                  <a:lnTo>
                    <a:pt x="585" y="289"/>
                  </a:lnTo>
                  <a:cubicBezTo>
                    <a:pt x="585" y="129"/>
                    <a:pt x="453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8978260" y="3607887"/>
              <a:ext cx="48108" cy="84039"/>
            </a:xfrm>
            <a:custGeom>
              <a:avLst/>
              <a:gdLst/>
              <a:ahLst/>
              <a:cxnLst/>
              <a:rect l="l" t="t" r="r" b="b"/>
              <a:pathLst>
                <a:path w="1966" h="3434" extrusionOk="0">
                  <a:moveTo>
                    <a:pt x="983" y="1"/>
                  </a:moveTo>
                  <a:cubicBezTo>
                    <a:pt x="823" y="1"/>
                    <a:pt x="691" y="133"/>
                    <a:pt x="691" y="293"/>
                  </a:cubicBezTo>
                  <a:lnTo>
                    <a:pt x="691" y="398"/>
                  </a:lnTo>
                  <a:cubicBezTo>
                    <a:pt x="302" y="462"/>
                    <a:pt x="0" y="801"/>
                    <a:pt x="0" y="1207"/>
                  </a:cubicBezTo>
                  <a:cubicBezTo>
                    <a:pt x="0" y="1660"/>
                    <a:pt x="371" y="2030"/>
                    <a:pt x="823" y="2030"/>
                  </a:cubicBezTo>
                  <a:lnTo>
                    <a:pt x="1143" y="2030"/>
                  </a:lnTo>
                  <a:cubicBezTo>
                    <a:pt x="1271" y="2030"/>
                    <a:pt x="1381" y="2135"/>
                    <a:pt x="1381" y="2268"/>
                  </a:cubicBezTo>
                  <a:cubicBezTo>
                    <a:pt x="1381" y="2396"/>
                    <a:pt x="1271" y="2506"/>
                    <a:pt x="1143" y="2506"/>
                  </a:cubicBezTo>
                  <a:lnTo>
                    <a:pt x="823" y="2506"/>
                  </a:lnTo>
                  <a:cubicBezTo>
                    <a:pt x="727" y="2506"/>
                    <a:pt x="640" y="2446"/>
                    <a:pt x="604" y="2359"/>
                  </a:cubicBezTo>
                  <a:cubicBezTo>
                    <a:pt x="556" y="2247"/>
                    <a:pt x="450" y="2180"/>
                    <a:pt x="336" y="2180"/>
                  </a:cubicBezTo>
                  <a:cubicBezTo>
                    <a:pt x="297" y="2180"/>
                    <a:pt x="258" y="2188"/>
                    <a:pt x="220" y="2204"/>
                  </a:cubicBezTo>
                  <a:cubicBezTo>
                    <a:pt x="73" y="2268"/>
                    <a:pt x="5" y="2437"/>
                    <a:pt x="64" y="2588"/>
                  </a:cubicBezTo>
                  <a:cubicBezTo>
                    <a:pt x="179" y="2849"/>
                    <a:pt x="416" y="3032"/>
                    <a:pt x="691" y="3077"/>
                  </a:cubicBezTo>
                  <a:lnTo>
                    <a:pt x="691" y="3141"/>
                  </a:lnTo>
                  <a:cubicBezTo>
                    <a:pt x="691" y="3301"/>
                    <a:pt x="823" y="3434"/>
                    <a:pt x="983" y="3434"/>
                  </a:cubicBezTo>
                  <a:cubicBezTo>
                    <a:pt x="1143" y="3434"/>
                    <a:pt x="1276" y="3301"/>
                    <a:pt x="1276" y="3141"/>
                  </a:cubicBezTo>
                  <a:lnTo>
                    <a:pt x="1276" y="3077"/>
                  </a:lnTo>
                  <a:cubicBezTo>
                    <a:pt x="1664" y="3013"/>
                    <a:pt x="1966" y="2675"/>
                    <a:pt x="1966" y="2268"/>
                  </a:cubicBezTo>
                  <a:cubicBezTo>
                    <a:pt x="1966" y="1815"/>
                    <a:pt x="1596" y="1445"/>
                    <a:pt x="1143" y="1445"/>
                  </a:cubicBezTo>
                  <a:lnTo>
                    <a:pt x="823" y="1445"/>
                  </a:lnTo>
                  <a:cubicBezTo>
                    <a:pt x="691" y="1445"/>
                    <a:pt x="585" y="1340"/>
                    <a:pt x="585" y="1207"/>
                  </a:cubicBezTo>
                  <a:cubicBezTo>
                    <a:pt x="585" y="1079"/>
                    <a:pt x="691" y="970"/>
                    <a:pt x="823" y="970"/>
                  </a:cubicBezTo>
                  <a:lnTo>
                    <a:pt x="1143" y="970"/>
                  </a:lnTo>
                  <a:cubicBezTo>
                    <a:pt x="1221" y="970"/>
                    <a:pt x="1294" y="1011"/>
                    <a:pt x="1340" y="1075"/>
                  </a:cubicBezTo>
                  <a:cubicBezTo>
                    <a:pt x="1397" y="1161"/>
                    <a:pt x="1488" y="1205"/>
                    <a:pt x="1582" y="1205"/>
                  </a:cubicBezTo>
                  <a:cubicBezTo>
                    <a:pt x="1638" y="1205"/>
                    <a:pt x="1695" y="1190"/>
                    <a:pt x="1747" y="1157"/>
                  </a:cubicBezTo>
                  <a:cubicBezTo>
                    <a:pt x="1879" y="1066"/>
                    <a:pt x="1916" y="883"/>
                    <a:pt x="1824" y="750"/>
                  </a:cubicBezTo>
                  <a:cubicBezTo>
                    <a:pt x="1696" y="558"/>
                    <a:pt x="1495" y="435"/>
                    <a:pt x="1276" y="398"/>
                  </a:cubicBezTo>
                  <a:lnTo>
                    <a:pt x="1276" y="293"/>
                  </a:lnTo>
                  <a:cubicBezTo>
                    <a:pt x="1276" y="133"/>
                    <a:pt x="1143" y="1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8934501" y="3582045"/>
              <a:ext cx="135613" cy="135724"/>
            </a:xfrm>
            <a:custGeom>
              <a:avLst/>
              <a:gdLst/>
              <a:ahLst/>
              <a:cxnLst/>
              <a:rect l="l" t="t" r="r" b="b"/>
              <a:pathLst>
                <a:path w="5542" h="5546" extrusionOk="0">
                  <a:moveTo>
                    <a:pt x="2771" y="586"/>
                  </a:moveTo>
                  <a:cubicBezTo>
                    <a:pt x="3978" y="586"/>
                    <a:pt x="4956" y="1569"/>
                    <a:pt x="4956" y="2771"/>
                  </a:cubicBezTo>
                  <a:cubicBezTo>
                    <a:pt x="4956" y="3978"/>
                    <a:pt x="3978" y="4961"/>
                    <a:pt x="2771" y="4961"/>
                  </a:cubicBezTo>
                  <a:cubicBezTo>
                    <a:pt x="1564" y="4961"/>
                    <a:pt x="586" y="3978"/>
                    <a:pt x="586" y="2771"/>
                  </a:cubicBezTo>
                  <a:cubicBezTo>
                    <a:pt x="586" y="1569"/>
                    <a:pt x="1564" y="586"/>
                    <a:pt x="2771" y="586"/>
                  </a:cubicBezTo>
                  <a:close/>
                  <a:moveTo>
                    <a:pt x="2771" y="0"/>
                  </a:moveTo>
                  <a:cubicBezTo>
                    <a:pt x="1244" y="0"/>
                    <a:pt x="1" y="1244"/>
                    <a:pt x="1" y="2771"/>
                  </a:cubicBezTo>
                  <a:cubicBezTo>
                    <a:pt x="1" y="4302"/>
                    <a:pt x="1244" y="5546"/>
                    <a:pt x="2771" y="5546"/>
                  </a:cubicBezTo>
                  <a:cubicBezTo>
                    <a:pt x="4298" y="5546"/>
                    <a:pt x="5542" y="4302"/>
                    <a:pt x="5542" y="2771"/>
                  </a:cubicBezTo>
                  <a:cubicBezTo>
                    <a:pt x="5542" y="1244"/>
                    <a:pt x="4298" y="0"/>
                    <a:pt x="2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087778" y="3603408"/>
              <a:ext cx="37390" cy="25207"/>
            </a:xfrm>
            <a:custGeom>
              <a:avLst/>
              <a:gdLst/>
              <a:ahLst/>
              <a:cxnLst/>
              <a:rect l="l" t="t" r="r" b="b"/>
              <a:pathLst>
                <a:path w="1528" h="1030" extrusionOk="0">
                  <a:moveTo>
                    <a:pt x="764" y="1"/>
                  </a:moveTo>
                  <a:cubicBezTo>
                    <a:pt x="687" y="1"/>
                    <a:pt x="613" y="33"/>
                    <a:pt x="559" y="88"/>
                  </a:cubicBezTo>
                  <a:lnTo>
                    <a:pt x="115" y="531"/>
                  </a:lnTo>
                  <a:cubicBezTo>
                    <a:pt x="1" y="645"/>
                    <a:pt x="1" y="828"/>
                    <a:pt x="115" y="942"/>
                  </a:cubicBezTo>
                  <a:cubicBezTo>
                    <a:pt x="172" y="1000"/>
                    <a:pt x="247" y="1028"/>
                    <a:pt x="321" y="1028"/>
                  </a:cubicBezTo>
                  <a:cubicBezTo>
                    <a:pt x="395" y="1028"/>
                    <a:pt x="469" y="1000"/>
                    <a:pt x="527" y="942"/>
                  </a:cubicBezTo>
                  <a:lnTo>
                    <a:pt x="764" y="705"/>
                  </a:lnTo>
                  <a:lnTo>
                    <a:pt x="1002" y="942"/>
                  </a:lnTo>
                  <a:cubicBezTo>
                    <a:pt x="1057" y="1002"/>
                    <a:pt x="1135" y="1029"/>
                    <a:pt x="1208" y="1029"/>
                  </a:cubicBezTo>
                  <a:cubicBezTo>
                    <a:pt x="1281" y="1029"/>
                    <a:pt x="1359" y="1002"/>
                    <a:pt x="1413" y="942"/>
                  </a:cubicBezTo>
                  <a:cubicBezTo>
                    <a:pt x="1528" y="828"/>
                    <a:pt x="1528" y="645"/>
                    <a:pt x="1413" y="531"/>
                  </a:cubicBezTo>
                  <a:lnTo>
                    <a:pt x="970" y="88"/>
                  </a:lnTo>
                  <a:cubicBezTo>
                    <a:pt x="915" y="33"/>
                    <a:pt x="842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087778" y="3637302"/>
              <a:ext cx="37390" cy="25207"/>
            </a:xfrm>
            <a:custGeom>
              <a:avLst/>
              <a:gdLst/>
              <a:ahLst/>
              <a:cxnLst/>
              <a:rect l="l" t="t" r="r" b="b"/>
              <a:pathLst>
                <a:path w="1528" h="1030" extrusionOk="0">
                  <a:moveTo>
                    <a:pt x="764" y="1"/>
                  </a:moveTo>
                  <a:cubicBezTo>
                    <a:pt x="687" y="1"/>
                    <a:pt x="613" y="33"/>
                    <a:pt x="559" y="88"/>
                  </a:cubicBezTo>
                  <a:lnTo>
                    <a:pt x="115" y="531"/>
                  </a:lnTo>
                  <a:cubicBezTo>
                    <a:pt x="1" y="645"/>
                    <a:pt x="1" y="828"/>
                    <a:pt x="115" y="943"/>
                  </a:cubicBezTo>
                  <a:cubicBezTo>
                    <a:pt x="172" y="1000"/>
                    <a:pt x="247" y="1028"/>
                    <a:pt x="321" y="1028"/>
                  </a:cubicBezTo>
                  <a:cubicBezTo>
                    <a:pt x="395" y="1028"/>
                    <a:pt x="469" y="1000"/>
                    <a:pt x="527" y="943"/>
                  </a:cubicBezTo>
                  <a:lnTo>
                    <a:pt x="764" y="705"/>
                  </a:lnTo>
                  <a:lnTo>
                    <a:pt x="1002" y="943"/>
                  </a:lnTo>
                  <a:cubicBezTo>
                    <a:pt x="1057" y="1002"/>
                    <a:pt x="1135" y="1029"/>
                    <a:pt x="1208" y="1029"/>
                  </a:cubicBezTo>
                  <a:cubicBezTo>
                    <a:pt x="1281" y="1029"/>
                    <a:pt x="1359" y="1002"/>
                    <a:pt x="1413" y="943"/>
                  </a:cubicBezTo>
                  <a:cubicBezTo>
                    <a:pt x="1528" y="828"/>
                    <a:pt x="1528" y="645"/>
                    <a:pt x="1413" y="531"/>
                  </a:cubicBezTo>
                  <a:lnTo>
                    <a:pt x="970" y="88"/>
                  </a:lnTo>
                  <a:cubicBezTo>
                    <a:pt x="915" y="33"/>
                    <a:pt x="842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9087778" y="3671219"/>
              <a:ext cx="37390" cy="25182"/>
            </a:xfrm>
            <a:custGeom>
              <a:avLst/>
              <a:gdLst/>
              <a:ahLst/>
              <a:cxnLst/>
              <a:rect l="l" t="t" r="r" b="b"/>
              <a:pathLst>
                <a:path w="1528" h="1029" extrusionOk="0">
                  <a:moveTo>
                    <a:pt x="764" y="0"/>
                  </a:moveTo>
                  <a:cubicBezTo>
                    <a:pt x="687" y="0"/>
                    <a:pt x="613" y="32"/>
                    <a:pt x="559" y="87"/>
                  </a:cubicBezTo>
                  <a:lnTo>
                    <a:pt x="115" y="530"/>
                  </a:lnTo>
                  <a:cubicBezTo>
                    <a:pt x="1" y="645"/>
                    <a:pt x="1" y="828"/>
                    <a:pt x="115" y="942"/>
                  </a:cubicBezTo>
                  <a:cubicBezTo>
                    <a:pt x="172" y="999"/>
                    <a:pt x="247" y="1028"/>
                    <a:pt x="321" y="1028"/>
                  </a:cubicBezTo>
                  <a:cubicBezTo>
                    <a:pt x="395" y="1028"/>
                    <a:pt x="469" y="999"/>
                    <a:pt x="527" y="942"/>
                  </a:cubicBezTo>
                  <a:lnTo>
                    <a:pt x="764" y="704"/>
                  </a:lnTo>
                  <a:lnTo>
                    <a:pt x="1002" y="942"/>
                  </a:lnTo>
                  <a:cubicBezTo>
                    <a:pt x="1057" y="1001"/>
                    <a:pt x="1135" y="1029"/>
                    <a:pt x="1208" y="1029"/>
                  </a:cubicBezTo>
                  <a:cubicBezTo>
                    <a:pt x="1281" y="1029"/>
                    <a:pt x="1359" y="1001"/>
                    <a:pt x="1413" y="942"/>
                  </a:cubicBezTo>
                  <a:cubicBezTo>
                    <a:pt x="1528" y="828"/>
                    <a:pt x="1528" y="645"/>
                    <a:pt x="1413" y="530"/>
                  </a:cubicBezTo>
                  <a:lnTo>
                    <a:pt x="970" y="87"/>
                  </a:lnTo>
                  <a:cubicBezTo>
                    <a:pt x="915" y="32"/>
                    <a:pt x="842" y="0"/>
                    <a:pt x="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946411" y="1553587"/>
            <a:ext cx="502907" cy="372145"/>
            <a:chOff x="8877894" y="2849489"/>
            <a:chExt cx="488544" cy="357935"/>
          </a:xfrm>
        </p:grpSpPr>
        <p:sp>
          <p:nvSpPr>
            <p:cNvPr id="178" name="Google Shape;178;p18"/>
            <p:cNvSpPr/>
            <p:nvPr/>
          </p:nvSpPr>
          <p:spPr>
            <a:xfrm>
              <a:off x="8877894" y="2849489"/>
              <a:ext cx="488544" cy="357935"/>
            </a:xfrm>
            <a:custGeom>
              <a:avLst/>
              <a:gdLst/>
              <a:ahLst/>
              <a:cxnLst/>
              <a:rect l="l" t="t" r="r" b="b"/>
              <a:pathLst>
                <a:path w="19965" h="14626" extrusionOk="0">
                  <a:moveTo>
                    <a:pt x="956" y="1"/>
                  </a:moveTo>
                  <a:cubicBezTo>
                    <a:pt x="430" y="1"/>
                    <a:pt x="0" y="426"/>
                    <a:pt x="0" y="956"/>
                  </a:cubicBezTo>
                  <a:lnTo>
                    <a:pt x="0" y="8623"/>
                  </a:lnTo>
                  <a:cubicBezTo>
                    <a:pt x="0" y="8783"/>
                    <a:pt x="133" y="8915"/>
                    <a:pt x="293" y="8915"/>
                  </a:cubicBezTo>
                  <a:cubicBezTo>
                    <a:pt x="458" y="8915"/>
                    <a:pt x="586" y="8783"/>
                    <a:pt x="586" y="8623"/>
                  </a:cubicBezTo>
                  <a:lnTo>
                    <a:pt x="586" y="3946"/>
                  </a:lnTo>
                  <a:cubicBezTo>
                    <a:pt x="586" y="3740"/>
                    <a:pt x="755" y="3576"/>
                    <a:pt x="956" y="3576"/>
                  </a:cubicBezTo>
                  <a:lnTo>
                    <a:pt x="19009" y="3576"/>
                  </a:lnTo>
                  <a:cubicBezTo>
                    <a:pt x="19215" y="3576"/>
                    <a:pt x="19380" y="3740"/>
                    <a:pt x="19380" y="3946"/>
                  </a:cubicBezTo>
                  <a:lnTo>
                    <a:pt x="19380" y="13670"/>
                  </a:lnTo>
                  <a:cubicBezTo>
                    <a:pt x="19380" y="13875"/>
                    <a:pt x="19215" y="14040"/>
                    <a:pt x="19009" y="14040"/>
                  </a:cubicBezTo>
                  <a:lnTo>
                    <a:pt x="956" y="14040"/>
                  </a:lnTo>
                  <a:cubicBezTo>
                    <a:pt x="755" y="14040"/>
                    <a:pt x="586" y="13875"/>
                    <a:pt x="586" y="13670"/>
                  </a:cubicBezTo>
                  <a:lnTo>
                    <a:pt x="586" y="9921"/>
                  </a:lnTo>
                  <a:cubicBezTo>
                    <a:pt x="586" y="9756"/>
                    <a:pt x="458" y="9628"/>
                    <a:pt x="293" y="9628"/>
                  </a:cubicBezTo>
                  <a:cubicBezTo>
                    <a:pt x="133" y="9628"/>
                    <a:pt x="0" y="9756"/>
                    <a:pt x="0" y="9921"/>
                  </a:cubicBezTo>
                  <a:lnTo>
                    <a:pt x="0" y="13670"/>
                  </a:lnTo>
                  <a:cubicBezTo>
                    <a:pt x="0" y="14195"/>
                    <a:pt x="430" y="14625"/>
                    <a:pt x="956" y="14625"/>
                  </a:cubicBezTo>
                  <a:lnTo>
                    <a:pt x="19009" y="14625"/>
                  </a:lnTo>
                  <a:cubicBezTo>
                    <a:pt x="19535" y="14625"/>
                    <a:pt x="19965" y="14195"/>
                    <a:pt x="19965" y="13670"/>
                  </a:cubicBezTo>
                  <a:lnTo>
                    <a:pt x="19965" y="956"/>
                  </a:lnTo>
                  <a:cubicBezTo>
                    <a:pt x="19965" y="426"/>
                    <a:pt x="19535" y="1"/>
                    <a:pt x="19009" y="1"/>
                  </a:cubicBezTo>
                  <a:lnTo>
                    <a:pt x="12225" y="1"/>
                  </a:lnTo>
                  <a:cubicBezTo>
                    <a:pt x="12065" y="1"/>
                    <a:pt x="11932" y="129"/>
                    <a:pt x="11932" y="293"/>
                  </a:cubicBezTo>
                  <a:cubicBezTo>
                    <a:pt x="11932" y="453"/>
                    <a:pt x="12065" y="586"/>
                    <a:pt x="12225" y="586"/>
                  </a:cubicBezTo>
                  <a:lnTo>
                    <a:pt x="19009" y="586"/>
                  </a:lnTo>
                  <a:cubicBezTo>
                    <a:pt x="19215" y="586"/>
                    <a:pt x="19380" y="750"/>
                    <a:pt x="19380" y="956"/>
                  </a:cubicBezTo>
                  <a:lnTo>
                    <a:pt x="19380" y="1230"/>
                  </a:lnTo>
                  <a:lnTo>
                    <a:pt x="13514" y="1230"/>
                  </a:lnTo>
                  <a:cubicBezTo>
                    <a:pt x="13354" y="1230"/>
                    <a:pt x="13222" y="1363"/>
                    <a:pt x="13222" y="1523"/>
                  </a:cubicBezTo>
                  <a:cubicBezTo>
                    <a:pt x="13222" y="1683"/>
                    <a:pt x="13354" y="1815"/>
                    <a:pt x="13514" y="1815"/>
                  </a:cubicBezTo>
                  <a:lnTo>
                    <a:pt x="19380" y="1815"/>
                  </a:lnTo>
                  <a:lnTo>
                    <a:pt x="19380" y="3068"/>
                  </a:lnTo>
                  <a:cubicBezTo>
                    <a:pt x="19265" y="3018"/>
                    <a:pt x="19142" y="2990"/>
                    <a:pt x="19009" y="2990"/>
                  </a:cubicBezTo>
                  <a:lnTo>
                    <a:pt x="956" y="2990"/>
                  </a:lnTo>
                  <a:cubicBezTo>
                    <a:pt x="823" y="2990"/>
                    <a:pt x="700" y="3018"/>
                    <a:pt x="586" y="3068"/>
                  </a:cubicBezTo>
                  <a:lnTo>
                    <a:pt x="586" y="2222"/>
                  </a:lnTo>
                  <a:lnTo>
                    <a:pt x="7567" y="2222"/>
                  </a:lnTo>
                  <a:cubicBezTo>
                    <a:pt x="7731" y="2222"/>
                    <a:pt x="7859" y="2094"/>
                    <a:pt x="7859" y="1930"/>
                  </a:cubicBezTo>
                  <a:cubicBezTo>
                    <a:pt x="7859" y="1770"/>
                    <a:pt x="7731" y="1637"/>
                    <a:pt x="7567" y="1637"/>
                  </a:cubicBezTo>
                  <a:lnTo>
                    <a:pt x="586" y="1637"/>
                  </a:lnTo>
                  <a:lnTo>
                    <a:pt x="586" y="956"/>
                  </a:lnTo>
                  <a:cubicBezTo>
                    <a:pt x="586" y="750"/>
                    <a:pt x="755" y="586"/>
                    <a:pt x="956" y="586"/>
                  </a:cubicBezTo>
                  <a:lnTo>
                    <a:pt x="10927" y="586"/>
                  </a:lnTo>
                  <a:cubicBezTo>
                    <a:pt x="11087" y="586"/>
                    <a:pt x="11219" y="453"/>
                    <a:pt x="11219" y="293"/>
                  </a:cubicBezTo>
                  <a:cubicBezTo>
                    <a:pt x="11219" y="129"/>
                    <a:pt x="11087" y="1"/>
                    <a:pt x="10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8910346" y="2955108"/>
              <a:ext cx="423649" cy="219959"/>
            </a:xfrm>
            <a:custGeom>
              <a:avLst/>
              <a:gdLst/>
              <a:ahLst/>
              <a:cxnLst/>
              <a:rect l="l" t="t" r="r" b="b"/>
              <a:pathLst>
                <a:path w="17313" h="8988" extrusionOk="0">
                  <a:moveTo>
                    <a:pt x="14287" y="585"/>
                  </a:moveTo>
                  <a:lnTo>
                    <a:pt x="14287" y="1957"/>
                  </a:lnTo>
                  <a:lnTo>
                    <a:pt x="13368" y="1957"/>
                  </a:lnTo>
                  <a:lnTo>
                    <a:pt x="13368" y="585"/>
                  </a:lnTo>
                  <a:close/>
                  <a:moveTo>
                    <a:pt x="3941" y="7031"/>
                  </a:moveTo>
                  <a:lnTo>
                    <a:pt x="3941" y="8403"/>
                  </a:lnTo>
                  <a:lnTo>
                    <a:pt x="3018" y="8403"/>
                  </a:lnTo>
                  <a:lnTo>
                    <a:pt x="3018" y="7031"/>
                  </a:lnTo>
                  <a:close/>
                  <a:moveTo>
                    <a:pt x="293" y="0"/>
                  </a:moveTo>
                  <a:cubicBezTo>
                    <a:pt x="133" y="0"/>
                    <a:pt x="0" y="128"/>
                    <a:pt x="0" y="293"/>
                  </a:cubicBezTo>
                  <a:lnTo>
                    <a:pt x="0" y="8695"/>
                  </a:lnTo>
                  <a:cubicBezTo>
                    <a:pt x="0" y="8855"/>
                    <a:pt x="133" y="8988"/>
                    <a:pt x="293" y="8988"/>
                  </a:cubicBezTo>
                  <a:lnTo>
                    <a:pt x="10648" y="8988"/>
                  </a:lnTo>
                  <a:cubicBezTo>
                    <a:pt x="10808" y="8988"/>
                    <a:pt x="10940" y="8855"/>
                    <a:pt x="10940" y="8695"/>
                  </a:cubicBezTo>
                  <a:cubicBezTo>
                    <a:pt x="10940" y="8531"/>
                    <a:pt x="10808" y="8403"/>
                    <a:pt x="10648" y="8403"/>
                  </a:cubicBezTo>
                  <a:lnTo>
                    <a:pt x="4526" y="8403"/>
                  </a:lnTo>
                  <a:lnTo>
                    <a:pt x="4526" y="6931"/>
                  </a:lnTo>
                  <a:cubicBezTo>
                    <a:pt x="4526" y="6666"/>
                    <a:pt x="4307" y="6446"/>
                    <a:pt x="4037" y="6446"/>
                  </a:cubicBezTo>
                  <a:lnTo>
                    <a:pt x="2922" y="6446"/>
                  </a:lnTo>
                  <a:cubicBezTo>
                    <a:pt x="2652" y="6446"/>
                    <a:pt x="2437" y="6666"/>
                    <a:pt x="2437" y="6931"/>
                  </a:cubicBezTo>
                  <a:lnTo>
                    <a:pt x="2437" y="8403"/>
                  </a:lnTo>
                  <a:lnTo>
                    <a:pt x="585" y="8403"/>
                  </a:lnTo>
                  <a:lnTo>
                    <a:pt x="585" y="585"/>
                  </a:lnTo>
                  <a:lnTo>
                    <a:pt x="12783" y="585"/>
                  </a:lnTo>
                  <a:lnTo>
                    <a:pt x="12783" y="2053"/>
                  </a:lnTo>
                  <a:cubicBezTo>
                    <a:pt x="12783" y="2323"/>
                    <a:pt x="13002" y="2537"/>
                    <a:pt x="13272" y="2537"/>
                  </a:cubicBezTo>
                  <a:lnTo>
                    <a:pt x="14387" y="2537"/>
                  </a:lnTo>
                  <a:cubicBezTo>
                    <a:pt x="14657" y="2537"/>
                    <a:pt x="14872" y="2323"/>
                    <a:pt x="14872" y="2053"/>
                  </a:cubicBezTo>
                  <a:lnTo>
                    <a:pt x="14872" y="585"/>
                  </a:lnTo>
                  <a:lnTo>
                    <a:pt x="16728" y="585"/>
                  </a:lnTo>
                  <a:lnTo>
                    <a:pt x="16728" y="8403"/>
                  </a:lnTo>
                  <a:lnTo>
                    <a:pt x="11946" y="8403"/>
                  </a:lnTo>
                  <a:cubicBezTo>
                    <a:pt x="11786" y="8403"/>
                    <a:pt x="11653" y="8531"/>
                    <a:pt x="11653" y="8695"/>
                  </a:cubicBezTo>
                  <a:cubicBezTo>
                    <a:pt x="11653" y="8855"/>
                    <a:pt x="11786" y="8988"/>
                    <a:pt x="11946" y="8988"/>
                  </a:cubicBezTo>
                  <a:lnTo>
                    <a:pt x="17020" y="8988"/>
                  </a:lnTo>
                  <a:cubicBezTo>
                    <a:pt x="17185" y="8988"/>
                    <a:pt x="17313" y="8855"/>
                    <a:pt x="17313" y="8695"/>
                  </a:cubicBezTo>
                  <a:lnTo>
                    <a:pt x="17313" y="293"/>
                  </a:lnTo>
                  <a:cubicBezTo>
                    <a:pt x="17313" y="128"/>
                    <a:pt x="17185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095952" y="3018416"/>
              <a:ext cx="52488" cy="93216"/>
            </a:xfrm>
            <a:custGeom>
              <a:avLst/>
              <a:gdLst/>
              <a:ahLst/>
              <a:cxnLst/>
              <a:rect l="l" t="t" r="r" b="b"/>
              <a:pathLst>
                <a:path w="2145" h="3809" extrusionOk="0">
                  <a:moveTo>
                    <a:pt x="1075" y="1"/>
                  </a:moveTo>
                  <a:cubicBezTo>
                    <a:pt x="910" y="1"/>
                    <a:pt x="782" y="133"/>
                    <a:pt x="782" y="293"/>
                  </a:cubicBezTo>
                  <a:lnTo>
                    <a:pt x="782" y="444"/>
                  </a:lnTo>
                  <a:cubicBezTo>
                    <a:pt x="343" y="499"/>
                    <a:pt x="1" y="878"/>
                    <a:pt x="1" y="1331"/>
                  </a:cubicBezTo>
                  <a:cubicBezTo>
                    <a:pt x="1" y="1820"/>
                    <a:pt x="403" y="2223"/>
                    <a:pt x="892" y="2223"/>
                  </a:cubicBezTo>
                  <a:lnTo>
                    <a:pt x="1253" y="2223"/>
                  </a:lnTo>
                  <a:cubicBezTo>
                    <a:pt x="1422" y="2223"/>
                    <a:pt x="1560" y="2360"/>
                    <a:pt x="1560" y="2529"/>
                  </a:cubicBezTo>
                  <a:cubicBezTo>
                    <a:pt x="1560" y="2698"/>
                    <a:pt x="1422" y="2835"/>
                    <a:pt x="1253" y="2835"/>
                  </a:cubicBezTo>
                  <a:lnTo>
                    <a:pt x="892" y="2835"/>
                  </a:lnTo>
                  <a:cubicBezTo>
                    <a:pt x="769" y="2835"/>
                    <a:pt x="659" y="2762"/>
                    <a:pt x="609" y="2648"/>
                  </a:cubicBezTo>
                  <a:cubicBezTo>
                    <a:pt x="561" y="2535"/>
                    <a:pt x="454" y="2468"/>
                    <a:pt x="341" y="2468"/>
                  </a:cubicBezTo>
                  <a:cubicBezTo>
                    <a:pt x="302" y="2468"/>
                    <a:pt x="263" y="2476"/>
                    <a:pt x="225" y="2492"/>
                  </a:cubicBezTo>
                  <a:cubicBezTo>
                    <a:pt x="78" y="2556"/>
                    <a:pt x="10" y="2725"/>
                    <a:pt x="69" y="2876"/>
                  </a:cubicBezTo>
                  <a:cubicBezTo>
                    <a:pt x="197" y="3173"/>
                    <a:pt x="467" y="3375"/>
                    <a:pt x="782" y="3411"/>
                  </a:cubicBezTo>
                  <a:lnTo>
                    <a:pt x="782" y="3516"/>
                  </a:lnTo>
                  <a:cubicBezTo>
                    <a:pt x="782" y="3676"/>
                    <a:pt x="910" y="3809"/>
                    <a:pt x="1075" y="3809"/>
                  </a:cubicBezTo>
                  <a:cubicBezTo>
                    <a:pt x="1235" y="3809"/>
                    <a:pt x="1368" y="3676"/>
                    <a:pt x="1368" y="3516"/>
                  </a:cubicBezTo>
                  <a:lnTo>
                    <a:pt x="1368" y="3411"/>
                  </a:lnTo>
                  <a:cubicBezTo>
                    <a:pt x="1806" y="3356"/>
                    <a:pt x="2145" y="2981"/>
                    <a:pt x="2145" y="2529"/>
                  </a:cubicBezTo>
                  <a:cubicBezTo>
                    <a:pt x="2145" y="2035"/>
                    <a:pt x="1747" y="1637"/>
                    <a:pt x="1253" y="1637"/>
                  </a:cubicBezTo>
                  <a:lnTo>
                    <a:pt x="892" y="1637"/>
                  </a:lnTo>
                  <a:cubicBezTo>
                    <a:pt x="723" y="1637"/>
                    <a:pt x="586" y="1500"/>
                    <a:pt x="586" y="1331"/>
                  </a:cubicBezTo>
                  <a:cubicBezTo>
                    <a:pt x="586" y="1162"/>
                    <a:pt x="723" y="1025"/>
                    <a:pt x="892" y="1025"/>
                  </a:cubicBezTo>
                  <a:lnTo>
                    <a:pt x="1253" y="1025"/>
                  </a:lnTo>
                  <a:cubicBezTo>
                    <a:pt x="1358" y="1025"/>
                    <a:pt x="1450" y="1075"/>
                    <a:pt x="1509" y="1157"/>
                  </a:cubicBezTo>
                  <a:cubicBezTo>
                    <a:pt x="1567" y="1243"/>
                    <a:pt x="1658" y="1288"/>
                    <a:pt x="1752" y="1288"/>
                  </a:cubicBezTo>
                  <a:cubicBezTo>
                    <a:pt x="1808" y="1288"/>
                    <a:pt x="1865" y="1272"/>
                    <a:pt x="1916" y="1240"/>
                  </a:cubicBezTo>
                  <a:cubicBezTo>
                    <a:pt x="2049" y="1148"/>
                    <a:pt x="2085" y="965"/>
                    <a:pt x="1994" y="833"/>
                  </a:cubicBezTo>
                  <a:cubicBezTo>
                    <a:pt x="1848" y="618"/>
                    <a:pt x="1619" y="476"/>
                    <a:pt x="1368" y="444"/>
                  </a:cubicBezTo>
                  <a:lnTo>
                    <a:pt x="1368" y="293"/>
                  </a:lnTo>
                  <a:cubicBezTo>
                    <a:pt x="1368" y="133"/>
                    <a:pt x="1235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9046394" y="2989222"/>
              <a:ext cx="151592" cy="151632"/>
            </a:xfrm>
            <a:custGeom>
              <a:avLst/>
              <a:gdLst/>
              <a:ahLst/>
              <a:cxnLst/>
              <a:rect l="l" t="t" r="r" b="b"/>
              <a:pathLst>
                <a:path w="6195" h="6196" extrusionOk="0">
                  <a:moveTo>
                    <a:pt x="3100" y="586"/>
                  </a:moveTo>
                  <a:cubicBezTo>
                    <a:pt x="4485" y="586"/>
                    <a:pt x="5610" y="1715"/>
                    <a:pt x="5610" y="3100"/>
                  </a:cubicBezTo>
                  <a:cubicBezTo>
                    <a:pt x="5610" y="4485"/>
                    <a:pt x="4485" y="5610"/>
                    <a:pt x="3100" y="5610"/>
                  </a:cubicBezTo>
                  <a:cubicBezTo>
                    <a:pt x="1715" y="5610"/>
                    <a:pt x="586" y="4485"/>
                    <a:pt x="586" y="3100"/>
                  </a:cubicBezTo>
                  <a:cubicBezTo>
                    <a:pt x="586" y="1715"/>
                    <a:pt x="1715" y="586"/>
                    <a:pt x="3100" y="586"/>
                  </a:cubicBezTo>
                  <a:close/>
                  <a:moveTo>
                    <a:pt x="3100" y="1"/>
                  </a:moveTo>
                  <a:cubicBezTo>
                    <a:pt x="1390" y="1"/>
                    <a:pt x="0" y="1390"/>
                    <a:pt x="0" y="3100"/>
                  </a:cubicBezTo>
                  <a:cubicBezTo>
                    <a:pt x="0" y="4805"/>
                    <a:pt x="1390" y="6195"/>
                    <a:pt x="3100" y="6195"/>
                  </a:cubicBezTo>
                  <a:cubicBezTo>
                    <a:pt x="4805" y="6195"/>
                    <a:pt x="6195" y="4805"/>
                    <a:pt x="6195" y="3100"/>
                  </a:cubicBezTo>
                  <a:cubicBezTo>
                    <a:pt x="6195" y="1390"/>
                    <a:pt x="4805" y="1"/>
                    <a:pt x="3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9217683" y="3033858"/>
              <a:ext cx="62447" cy="62454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1276" y="586"/>
                  </a:moveTo>
                  <a:cubicBezTo>
                    <a:pt x="1655" y="586"/>
                    <a:pt x="1966" y="892"/>
                    <a:pt x="1966" y="1276"/>
                  </a:cubicBezTo>
                  <a:cubicBezTo>
                    <a:pt x="1966" y="1656"/>
                    <a:pt x="1655" y="1966"/>
                    <a:pt x="1276" y="1966"/>
                  </a:cubicBezTo>
                  <a:cubicBezTo>
                    <a:pt x="897" y="1966"/>
                    <a:pt x="586" y="1656"/>
                    <a:pt x="586" y="1276"/>
                  </a:cubicBezTo>
                  <a:cubicBezTo>
                    <a:pt x="586" y="892"/>
                    <a:pt x="897" y="586"/>
                    <a:pt x="1276" y="586"/>
                  </a:cubicBezTo>
                  <a:close/>
                  <a:moveTo>
                    <a:pt x="1276" y="1"/>
                  </a:moveTo>
                  <a:cubicBezTo>
                    <a:pt x="572" y="1"/>
                    <a:pt x="1" y="572"/>
                    <a:pt x="1" y="1276"/>
                  </a:cubicBezTo>
                  <a:cubicBezTo>
                    <a:pt x="1" y="1976"/>
                    <a:pt x="572" y="2552"/>
                    <a:pt x="1276" y="2552"/>
                  </a:cubicBezTo>
                  <a:cubicBezTo>
                    <a:pt x="1980" y="2552"/>
                    <a:pt x="2551" y="1976"/>
                    <a:pt x="2551" y="1276"/>
                  </a:cubicBezTo>
                  <a:cubicBezTo>
                    <a:pt x="2551" y="572"/>
                    <a:pt x="1980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8964261" y="3033858"/>
              <a:ext cx="62447" cy="62454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1276" y="586"/>
                  </a:moveTo>
                  <a:cubicBezTo>
                    <a:pt x="1656" y="586"/>
                    <a:pt x="1967" y="892"/>
                    <a:pt x="1967" y="1276"/>
                  </a:cubicBezTo>
                  <a:cubicBezTo>
                    <a:pt x="1967" y="1656"/>
                    <a:pt x="1656" y="1966"/>
                    <a:pt x="1276" y="1966"/>
                  </a:cubicBezTo>
                  <a:cubicBezTo>
                    <a:pt x="897" y="1966"/>
                    <a:pt x="586" y="1656"/>
                    <a:pt x="586" y="1276"/>
                  </a:cubicBezTo>
                  <a:cubicBezTo>
                    <a:pt x="586" y="892"/>
                    <a:pt x="897" y="586"/>
                    <a:pt x="1276" y="586"/>
                  </a:cubicBezTo>
                  <a:close/>
                  <a:moveTo>
                    <a:pt x="1276" y="1"/>
                  </a:moveTo>
                  <a:cubicBezTo>
                    <a:pt x="572" y="1"/>
                    <a:pt x="1" y="572"/>
                    <a:pt x="1" y="1276"/>
                  </a:cubicBezTo>
                  <a:cubicBezTo>
                    <a:pt x="1" y="1976"/>
                    <a:pt x="572" y="2552"/>
                    <a:pt x="1276" y="2552"/>
                  </a:cubicBezTo>
                  <a:cubicBezTo>
                    <a:pt x="1980" y="2552"/>
                    <a:pt x="2552" y="1976"/>
                    <a:pt x="2552" y="1276"/>
                  </a:cubicBezTo>
                  <a:cubicBezTo>
                    <a:pt x="2552" y="572"/>
                    <a:pt x="1980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9208408" y="3132429"/>
              <a:ext cx="98125" cy="14341"/>
            </a:xfrm>
            <a:custGeom>
              <a:avLst/>
              <a:gdLst/>
              <a:ahLst/>
              <a:cxnLst/>
              <a:rect l="l" t="t" r="r" b="b"/>
              <a:pathLst>
                <a:path w="4010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3"/>
                    <a:pt x="133" y="585"/>
                    <a:pt x="293" y="585"/>
                  </a:cubicBezTo>
                  <a:lnTo>
                    <a:pt x="3717" y="585"/>
                  </a:lnTo>
                  <a:cubicBezTo>
                    <a:pt x="3881" y="585"/>
                    <a:pt x="4009" y="453"/>
                    <a:pt x="4009" y="293"/>
                  </a:cubicBezTo>
                  <a:cubicBezTo>
                    <a:pt x="4009" y="133"/>
                    <a:pt x="3881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937854" y="2983299"/>
              <a:ext cx="98149" cy="14341"/>
            </a:xfrm>
            <a:custGeom>
              <a:avLst/>
              <a:gdLst/>
              <a:ahLst/>
              <a:cxnLst/>
              <a:rect l="l" t="t" r="r" b="b"/>
              <a:pathLst>
                <a:path w="4011" h="586" extrusionOk="0">
                  <a:moveTo>
                    <a:pt x="293" y="0"/>
                  </a:moveTo>
                  <a:cubicBezTo>
                    <a:pt x="133" y="0"/>
                    <a:pt x="1" y="133"/>
                    <a:pt x="1" y="293"/>
                  </a:cubicBezTo>
                  <a:cubicBezTo>
                    <a:pt x="1" y="457"/>
                    <a:pt x="133" y="585"/>
                    <a:pt x="293" y="585"/>
                  </a:cubicBezTo>
                  <a:lnTo>
                    <a:pt x="3718" y="585"/>
                  </a:lnTo>
                  <a:cubicBezTo>
                    <a:pt x="3878" y="585"/>
                    <a:pt x="4010" y="457"/>
                    <a:pt x="4010" y="293"/>
                  </a:cubicBezTo>
                  <a:cubicBezTo>
                    <a:pt x="4010" y="133"/>
                    <a:pt x="3878" y="0"/>
                    <a:pt x="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8939102" y="3006009"/>
              <a:ext cx="14339" cy="14439"/>
            </a:xfrm>
            <a:custGeom>
              <a:avLst/>
              <a:gdLst/>
              <a:ahLst/>
              <a:cxnLst/>
              <a:rect l="l" t="t" r="r" b="b"/>
              <a:pathLst>
                <a:path w="586" h="590" extrusionOk="0">
                  <a:moveTo>
                    <a:pt x="293" y="0"/>
                  </a:moveTo>
                  <a:cubicBezTo>
                    <a:pt x="128" y="0"/>
                    <a:pt x="0" y="133"/>
                    <a:pt x="0" y="293"/>
                  </a:cubicBezTo>
                  <a:lnTo>
                    <a:pt x="0" y="297"/>
                  </a:lnTo>
                  <a:cubicBezTo>
                    <a:pt x="0" y="457"/>
                    <a:pt x="128" y="590"/>
                    <a:pt x="293" y="590"/>
                  </a:cubicBezTo>
                  <a:cubicBezTo>
                    <a:pt x="453" y="590"/>
                    <a:pt x="585" y="457"/>
                    <a:pt x="585" y="297"/>
                  </a:cubicBezTo>
                  <a:lnTo>
                    <a:pt x="585" y="293"/>
                  </a:lnTo>
                  <a:cubicBezTo>
                    <a:pt x="585" y="133"/>
                    <a:pt x="45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8960688" y="3006009"/>
              <a:ext cx="14339" cy="14439"/>
            </a:xfrm>
            <a:custGeom>
              <a:avLst/>
              <a:gdLst/>
              <a:ahLst/>
              <a:cxnLst/>
              <a:rect l="l" t="t" r="r" b="b"/>
              <a:pathLst>
                <a:path w="586" h="590" extrusionOk="0">
                  <a:moveTo>
                    <a:pt x="293" y="0"/>
                  </a:moveTo>
                  <a:cubicBezTo>
                    <a:pt x="128" y="0"/>
                    <a:pt x="0" y="133"/>
                    <a:pt x="0" y="293"/>
                  </a:cubicBezTo>
                  <a:lnTo>
                    <a:pt x="0" y="297"/>
                  </a:lnTo>
                  <a:cubicBezTo>
                    <a:pt x="0" y="457"/>
                    <a:pt x="128" y="590"/>
                    <a:pt x="293" y="590"/>
                  </a:cubicBezTo>
                  <a:cubicBezTo>
                    <a:pt x="453" y="590"/>
                    <a:pt x="586" y="457"/>
                    <a:pt x="586" y="297"/>
                  </a:cubicBezTo>
                  <a:lnTo>
                    <a:pt x="586" y="293"/>
                  </a:lnTo>
                  <a:cubicBezTo>
                    <a:pt x="586" y="133"/>
                    <a:pt x="45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8982273" y="3006009"/>
              <a:ext cx="14339" cy="14439"/>
            </a:xfrm>
            <a:custGeom>
              <a:avLst/>
              <a:gdLst/>
              <a:ahLst/>
              <a:cxnLst/>
              <a:rect l="l" t="t" r="r" b="b"/>
              <a:pathLst>
                <a:path w="586" h="590" extrusionOk="0">
                  <a:moveTo>
                    <a:pt x="293" y="0"/>
                  </a:moveTo>
                  <a:cubicBezTo>
                    <a:pt x="133" y="0"/>
                    <a:pt x="1" y="133"/>
                    <a:pt x="1" y="293"/>
                  </a:cubicBezTo>
                  <a:lnTo>
                    <a:pt x="1" y="297"/>
                  </a:lnTo>
                  <a:cubicBezTo>
                    <a:pt x="1" y="457"/>
                    <a:pt x="133" y="590"/>
                    <a:pt x="293" y="590"/>
                  </a:cubicBezTo>
                  <a:cubicBezTo>
                    <a:pt x="453" y="590"/>
                    <a:pt x="586" y="457"/>
                    <a:pt x="586" y="297"/>
                  </a:cubicBezTo>
                  <a:lnTo>
                    <a:pt x="586" y="293"/>
                  </a:lnTo>
                  <a:cubicBezTo>
                    <a:pt x="586" y="133"/>
                    <a:pt x="45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9247786" y="3111383"/>
              <a:ext cx="14339" cy="14463"/>
            </a:xfrm>
            <a:custGeom>
              <a:avLst/>
              <a:gdLst/>
              <a:ahLst/>
              <a:cxnLst/>
              <a:rect l="l" t="t" r="r" b="b"/>
              <a:pathLst>
                <a:path w="586" h="591" extrusionOk="0">
                  <a:moveTo>
                    <a:pt x="293" y="1"/>
                  </a:moveTo>
                  <a:cubicBezTo>
                    <a:pt x="133" y="1"/>
                    <a:pt x="0" y="129"/>
                    <a:pt x="0" y="293"/>
                  </a:cubicBezTo>
                  <a:lnTo>
                    <a:pt x="0" y="298"/>
                  </a:lnTo>
                  <a:cubicBezTo>
                    <a:pt x="0" y="458"/>
                    <a:pt x="133" y="590"/>
                    <a:pt x="293" y="590"/>
                  </a:cubicBezTo>
                  <a:cubicBezTo>
                    <a:pt x="457" y="590"/>
                    <a:pt x="585" y="458"/>
                    <a:pt x="585" y="298"/>
                  </a:cubicBezTo>
                  <a:lnTo>
                    <a:pt x="585" y="293"/>
                  </a:lnTo>
                  <a:cubicBezTo>
                    <a:pt x="585" y="129"/>
                    <a:pt x="457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9269493" y="3111383"/>
              <a:ext cx="14217" cy="14463"/>
            </a:xfrm>
            <a:custGeom>
              <a:avLst/>
              <a:gdLst/>
              <a:ahLst/>
              <a:cxnLst/>
              <a:rect l="l" t="t" r="r" b="b"/>
              <a:pathLst>
                <a:path w="581" h="591" extrusionOk="0">
                  <a:moveTo>
                    <a:pt x="288" y="1"/>
                  </a:moveTo>
                  <a:cubicBezTo>
                    <a:pt x="128" y="1"/>
                    <a:pt x="0" y="129"/>
                    <a:pt x="0" y="293"/>
                  </a:cubicBezTo>
                  <a:lnTo>
                    <a:pt x="0" y="298"/>
                  </a:lnTo>
                  <a:cubicBezTo>
                    <a:pt x="0" y="458"/>
                    <a:pt x="128" y="590"/>
                    <a:pt x="288" y="590"/>
                  </a:cubicBezTo>
                  <a:cubicBezTo>
                    <a:pt x="453" y="590"/>
                    <a:pt x="581" y="458"/>
                    <a:pt x="581" y="298"/>
                  </a:cubicBezTo>
                  <a:lnTo>
                    <a:pt x="581" y="293"/>
                  </a:lnTo>
                  <a:cubicBezTo>
                    <a:pt x="581" y="129"/>
                    <a:pt x="453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9291079" y="3111383"/>
              <a:ext cx="14339" cy="14463"/>
            </a:xfrm>
            <a:custGeom>
              <a:avLst/>
              <a:gdLst/>
              <a:ahLst/>
              <a:cxnLst/>
              <a:rect l="l" t="t" r="r" b="b"/>
              <a:pathLst>
                <a:path w="586" h="591" extrusionOk="0">
                  <a:moveTo>
                    <a:pt x="293" y="1"/>
                  </a:moveTo>
                  <a:cubicBezTo>
                    <a:pt x="129" y="1"/>
                    <a:pt x="1" y="129"/>
                    <a:pt x="1" y="293"/>
                  </a:cubicBezTo>
                  <a:lnTo>
                    <a:pt x="1" y="298"/>
                  </a:lnTo>
                  <a:cubicBezTo>
                    <a:pt x="1" y="458"/>
                    <a:pt x="129" y="590"/>
                    <a:pt x="293" y="590"/>
                  </a:cubicBezTo>
                  <a:cubicBezTo>
                    <a:pt x="453" y="590"/>
                    <a:pt x="586" y="458"/>
                    <a:pt x="586" y="298"/>
                  </a:cubicBezTo>
                  <a:lnTo>
                    <a:pt x="586" y="293"/>
                  </a:lnTo>
                  <a:cubicBezTo>
                    <a:pt x="586" y="129"/>
                    <a:pt x="453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8"/>
          <p:cNvGrpSpPr/>
          <p:nvPr/>
        </p:nvGrpSpPr>
        <p:grpSpPr>
          <a:xfrm>
            <a:off x="4219961" y="1487617"/>
            <a:ext cx="411469" cy="504080"/>
            <a:chOff x="8922534" y="2014299"/>
            <a:chExt cx="399717" cy="488545"/>
          </a:xfrm>
        </p:grpSpPr>
        <p:sp>
          <p:nvSpPr>
            <p:cNvPr id="193" name="Google Shape;193;p18"/>
            <p:cNvSpPr/>
            <p:nvPr/>
          </p:nvSpPr>
          <p:spPr>
            <a:xfrm>
              <a:off x="9158604" y="2129609"/>
              <a:ext cx="25204" cy="18110"/>
            </a:xfrm>
            <a:custGeom>
              <a:avLst/>
              <a:gdLst/>
              <a:ahLst/>
              <a:cxnLst/>
              <a:rect l="l" t="t" r="r" b="b"/>
              <a:pathLst>
                <a:path w="1030" h="740" extrusionOk="0">
                  <a:moveTo>
                    <a:pt x="697" y="1"/>
                  </a:moveTo>
                  <a:cubicBezTo>
                    <a:pt x="660" y="1"/>
                    <a:pt x="622" y="8"/>
                    <a:pt x="586" y="22"/>
                  </a:cubicBezTo>
                  <a:lnTo>
                    <a:pt x="220" y="178"/>
                  </a:lnTo>
                  <a:cubicBezTo>
                    <a:pt x="69" y="237"/>
                    <a:pt x="1" y="411"/>
                    <a:pt x="60" y="557"/>
                  </a:cubicBezTo>
                  <a:cubicBezTo>
                    <a:pt x="110" y="671"/>
                    <a:pt x="216" y="740"/>
                    <a:pt x="330" y="740"/>
                  </a:cubicBezTo>
                  <a:cubicBezTo>
                    <a:pt x="371" y="740"/>
                    <a:pt x="408" y="731"/>
                    <a:pt x="444" y="717"/>
                  </a:cubicBezTo>
                  <a:lnTo>
                    <a:pt x="810" y="566"/>
                  </a:lnTo>
                  <a:cubicBezTo>
                    <a:pt x="961" y="502"/>
                    <a:pt x="1029" y="333"/>
                    <a:pt x="970" y="182"/>
                  </a:cubicBezTo>
                  <a:cubicBezTo>
                    <a:pt x="921" y="68"/>
                    <a:pt x="813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9145413" y="2104673"/>
              <a:ext cx="22047" cy="22246"/>
            </a:xfrm>
            <a:custGeom>
              <a:avLst/>
              <a:gdLst/>
              <a:ahLst/>
              <a:cxnLst/>
              <a:rect l="l" t="t" r="r" b="b"/>
              <a:pathLst>
                <a:path w="901" h="909" extrusionOk="0">
                  <a:moveTo>
                    <a:pt x="569" y="1"/>
                  </a:moveTo>
                  <a:cubicBezTo>
                    <a:pt x="479" y="1"/>
                    <a:pt x="391" y="41"/>
                    <a:pt x="334" y="118"/>
                  </a:cubicBezTo>
                  <a:lnTo>
                    <a:pt x="96" y="442"/>
                  </a:lnTo>
                  <a:cubicBezTo>
                    <a:pt x="0" y="570"/>
                    <a:pt x="28" y="753"/>
                    <a:pt x="160" y="849"/>
                  </a:cubicBezTo>
                  <a:cubicBezTo>
                    <a:pt x="211" y="890"/>
                    <a:pt x="270" y="909"/>
                    <a:pt x="334" y="909"/>
                  </a:cubicBezTo>
                  <a:cubicBezTo>
                    <a:pt x="421" y="909"/>
                    <a:pt x="512" y="867"/>
                    <a:pt x="567" y="790"/>
                  </a:cubicBezTo>
                  <a:lnTo>
                    <a:pt x="805" y="465"/>
                  </a:lnTo>
                  <a:cubicBezTo>
                    <a:pt x="901" y="337"/>
                    <a:pt x="873" y="154"/>
                    <a:pt x="745" y="58"/>
                  </a:cubicBezTo>
                  <a:cubicBezTo>
                    <a:pt x="692" y="19"/>
                    <a:pt x="630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9164429" y="2157360"/>
              <a:ext cx="25082" cy="15883"/>
            </a:xfrm>
            <a:custGeom>
              <a:avLst/>
              <a:gdLst/>
              <a:ahLst/>
              <a:cxnLst/>
              <a:rect l="l" t="t" r="r" b="b"/>
              <a:pathLst>
                <a:path w="1025" h="649" extrusionOk="0">
                  <a:moveTo>
                    <a:pt x="315" y="1"/>
                  </a:moveTo>
                  <a:cubicBezTo>
                    <a:pt x="172" y="1"/>
                    <a:pt x="49" y="105"/>
                    <a:pt x="28" y="250"/>
                  </a:cubicBezTo>
                  <a:cubicBezTo>
                    <a:pt x="0" y="410"/>
                    <a:pt x="110" y="561"/>
                    <a:pt x="270" y="584"/>
                  </a:cubicBezTo>
                  <a:lnTo>
                    <a:pt x="668" y="644"/>
                  </a:lnTo>
                  <a:cubicBezTo>
                    <a:pt x="682" y="644"/>
                    <a:pt x="700" y="648"/>
                    <a:pt x="714" y="648"/>
                  </a:cubicBezTo>
                  <a:cubicBezTo>
                    <a:pt x="855" y="648"/>
                    <a:pt x="979" y="543"/>
                    <a:pt x="1002" y="397"/>
                  </a:cubicBezTo>
                  <a:cubicBezTo>
                    <a:pt x="1024" y="237"/>
                    <a:pt x="915" y="90"/>
                    <a:pt x="755" y="63"/>
                  </a:cubicBezTo>
                  <a:lnTo>
                    <a:pt x="357" y="4"/>
                  </a:lnTo>
                  <a:cubicBezTo>
                    <a:pt x="343" y="2"/>
                    <a:pt x="329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8922534" y="2014299"/>
              <a:ext cx="399717" cy="488545"/>
            </a:xfrm>
            <a:custGeom>
              <a:avLst/>
              <a:gdLst/>
              <a:ahLst/>
              <a:cxnLst/>
              <a:rect l="l" t="t" r="r" b="b"/>
              <a:pathLst>
                <a:path w="16335" h="19963" extrusionOk="0">
                  <a:moveTo>
                    <a:pt x="8207" y="830"/>
                  </a:moveTo>
                  <a:lnTo>
                    <a:pt x="10630" y="1822"/>
                  </a:lnTo>
                  <a:lnTo>
                    <a:pt x="8998" y="2508"/>
                  </a:lnTo>
                  <a:cubicBezTo>
                    <a:pt x="8986" y="2512"/>
                    <a:pt x="8975" y="2513"/>
                    <a:pt x="8966" y="2513"/>
                  </a:cubicBezTo>
                  <a:cubicBezTo>
                    <a:pt x="8952" y="2513"/>
                    <a:pt x="8941" y="2510"/>
                    <a:pt x="8934" y="2508"/>
                  </a:cubicBezTo>
                  <a:cubicBezTo>
                    <a:pt x="8920" y="2499"/>
                    <a:pt x="8902" y="2489"/>
                    <a:pt x="8892" y="2462"/>
                  </a:cubicBezTo>
                  <a:lnTo>
                    <a:pt x="8207" y="830"/>
                  </a:lnTo>
                  <a:close/>
                  <a:moveTo>
                    <a:pt x="6864" y="4496"/>
                  </a:moveTo>
                  <a:cubicBezTo>
                    <a:pt x="7633" y="4496"/>
                    <a:pt x="8364" y="4949"/>
                    <a:pt x="8678" y="5703"/>
                  </a:cubicBezTo>
                  <a:cubicBezTo>
                    <a:pt x="8883" y="6197"/>
                    <a:pt x="8879" y="6741"/>
                    <a:pt x="8673" y="7230"/>
                  </a:cubicBezTo>
                  <a:lnTo>
                    <a:pt x="7877" y="7230"/>
                  </a:lnTo>
                  <a:cubicBezTo>
                    <a:pt x="7983" y="7034"/>
                    <a:pt x="8001" y="6791"/>
                    <a:pt x="7909" y="6567"/>
                  </a:cubicBezTo>
                  <a:cubicBezTo>
                    <a:pt x="7785" y="6271"/>
                    <a:pt x="7495" y="6092"/>
                    <a:pt x="7191" y="6092"/>
                  </a:cubicBezTo>
                  <a:cubicBezTo>
                    <a:pt x="7092" y="6092"/>
                    <a:pt x="6991" y="6111"/>
                    <a:pt x="6895" y="6151"/>
                  </a:cubicBezTo>
                  <a:lnTo>
                    <a:pt x="6625" y="6266"/>
                  </a:lnTo>
                  <a:cubicBezTo>
                    <a:pt x="6602" y="6275"/>
                    <a:pt x="6578" y="6279"/>
                    <a:pt x="6554" y="6279"/>
                  </a:cubicBezTo>
                  <a:cubicBezTo>
                    <a:pt x="6530" y="6279"/>
                    <a:pt x="6506" y="6275"/>
                    <a:pt x="6483" y="6266"/>
                  </a:cubicBezTo>
                  <a:cubicBezTo>
                    <a:pt x="6437" y="6247"/>
                    <a:pt x="6401" y="6211"/>
                    <a:pt x="6378" y="6165"/>
                  </a:cubicBezTo>
                  <a:cubicBezTo>
                    <a:pt x="6360" y="6115"/>
                    <a:pt x="6360" y="6064"/>
                    <a:pt x="6378" y="6019"/>
                  </a:cubicBezTo>
                  <a:cubicBezTo>
                    <a:pt x="6396" y="5973"/>
                    <a:pt x="6433" y="5936"/>
                    <a:pt x="6483" y="5914"/>
                  </a:cubicBezTo>
                  <a:lnTo>
                    <a:pt x="6748" y="5804"/>
                  </a:lnTo>
                  <a:cubicBezTo>
                    <a:pt x="6772" y="5793"/>
                    <a:pt x="6798" y="5788"/>
                    <a:pt x="6823" y="5788"/>
                  </a:cubicBezTo>
                  <a:cubicBezTo>
                    <a:pt x="6860" y="5788"/>
                    <a:pt x="6897" y="5799"/>
                    <a:pt x="6927" y="5818"/>
                  </a:cubicBezTo>
                  <a:cubicBezTo>
                    <a:pt x="6977" y="5851"/>
                    <a:pt x="7032" y="5867"/>
                    <a:pt x="7087" y="5867"/>
                  </a:cubicBezTo>
                  <a:cubicBezTo>
                    <a:pt x="7182" y="5867"/>
                    <a:pt x="7275" y="5819"/>
                    <a:pt x="7333" y="5735"/>
                  </a:cubicBezTo>
                  <a:cubicBezTo>
                    <a:pt x="7420" y="5598"/>
                    <a:pt x="7384" y="5420"/>
                    <a:pt x="7247" y="5328"/>
                  </a:cubicBezTo>
                  <a:cubicBezTo>
                    <a:pt x="7119" y="5244"/>
                    <a:pt x="6971" y="5202"/>
                    <a:pt x="6824" y="5202"/>
                  </a:cubicBezTo>
                  <a:cubicBezTo>
                    <a:pt x="6771" y="5202"/>
                    <a:pt x="6718" y="5208"/>
                    <a:pt x="6666" y="5219"/>
                  </a:cubicBezTo>
                  <a:lnTo>
                    <a:pt x="6639" y="5150"/>
                  </a:lnTo>
                  <a:cubicBezTo>
                    <a:pt x="6590" y="5039"/>
                    <a:pt x="6482" y="4973"/>
                    <a:pt x="6366" y="4973"/>
                  </a:cubicBezTo>
                  <a:cubicBezTo>
                    <a:pt x="6329" y="4973"/>
                    <a:pt x="6291" y="4980"/>
                    <a:pt x="6255" y="4995"/>
                  </a:cubicBezTo>
                  <a:cubicBezTo>
                    <a:pt x="6104" y="5059"/>
                    <a:pt x="6035" y="5228"/>
                    <a:pt x="6099" y="5379"/>
                  </a:cubicBezTo>
                  <a:lnTo>
                    <a:pt x="6127" y="5447"/>
                  </a:lnTo>
                  <a:cubicBezTo>
                    <a:pt x="5999" y="5530"/>
                    <a:pt x="5898" y="5653"/>
                    <a:pt x="5839" y="5795"/>
                  </a:cubicBezTo>
                  <a:cubicBezTo>
                    <a:pt x="5761" y="5987"/>
                    <a:pt x="5761" y="6197"/>
                    <a:pt x="5839" y="6389"/>
                  </a:cubicBezTo>
                  <a:cubicBezTo>
                    <a:pt x="5921" y="6581"/>
                    <a:pt x="6067" y="6727"/>
                    <a:pt x="6259" y="6805"/>
                  </a:cubicBezTo>
                  <a:cubicBezTo>
                    <a:pt x="6355" y="6844"/>
                    <a:pt x="6456" y="6863"/>
                    <a:pt x="6556" y="6863"/>
                  </a:cubicBezTo>
                  <a:cubicBezTo>
                    <a:pt x="6657" y="6863"/>
                    <a:pt x="6757" y="6844"/>
                    <a:pt x="6853" y="6805"/>
                  </a:cubicBezTo>
                  <a:lnTo>
                    <a:pt x="7123" y="6691"/>
                  </a:lnTo>
                  <a:cubicBezTo>
                    <a:pt x="7147" y="6680"/>
                    <a:pt x="7172" y="6676"/>
                    <a:pt x="7196" y="6676"/>
                  </a:cubicBezTo>
                  <a:cubicBezTo>
                    <a:pt x="7270" y="6676"/>
                    <a:pt x="7339" y="6719"/>
                    <a:pt x="7370" y="6791"/>
                  </a:cubicBezTo>
                  <a:cubicBezTo>
                    <a:pt x="7411" y="6887"/>
                    <a:pt x="7365" y="7002"/>
                    <a:pt x="7269" y="7043"/>
                  </a:cubicBezTo>
                  <a:lnTo>
                    <a:pt x="7000" y="7152"/>
                  </a:lnTo>
                  <a:cubicBezTo>
                    <a:pt x="6975" y="7163"/>
                    <a:pt x="6950" y="7168"/>
                    <a:pt x="6925" y="7168"/>
                  </a:cubicBezTo>
                  <a:cubicBezTo>
                    <a:pt x="6876" y="7168"/>
                    <a:pt x="6830" y="7149"/>
                    <a:pt x="6794" y="7116"/>
                  </a:cubicBezTo>
                  <a:cubicBezTo>
                    <a:pt x="6737" y="7059"/>
                    <a:pt x="6663" y="7031"/>
                    <a:pt x="6588" y="7031"/>
                  </a:cubicBezTo>
                  <a:cubicBezTo>
                    <a:pt x="6512" y="7031"/>
                    <a:pt x="6436" y="7060"/>
                    <a:pt x="6378" y="7120"/>
                  </a:cubicBezTo>
                  <a:cubicBezTo>
                    <a:pt x="6346" y="7152"/>
                    <a:pt x="6328" y="7189"/>
                    <a:pt x="6314" y="7230"/>
                  </a:cubicBezTo>
                  <a:lnTo>
                    <a:pt x="5061" y="7230"/>
                  </a:lnTo>
                  <a:cubicBezTo>
                    <a:pt x="5061" y="7226"/>
                    <a:pt x="5057" y="7221"/>
                    <a:pt x="5057" y="7216"/>
                  </a:cubicBezTo>
                  <a:cubicBezTo>
                    <a:pt x="4636" y="6220"/>
                    <a:pt x="5112" y="5068"/>
                    <a:pt x="6108" y="4647"/>
                  </a:cubicBezTo>
                  <a:cubicBezTo>
                    <a:pt x="6355" y="4545"/>
                    <a:pt x="6612" y="4496"/>
                    <a:pt x="6864" y="4496"/>
                  </a:cubicBezTo>
                  <a:close/>
                  <a:moveTo>
                    <a:pt x="14621" y="10270"/>
                  </a:moveTo>
                  <a:lnTo>
                    <a:pt x="15727" y="12913"/>
                  </a:lnTo>
                  <a:cubicBezTo>
                    <a:pt x="15741" y="12940"/>
                    <a:pt x="15736" y="12963"/>
                    <a:pt x="15727" y="12977"/>
                  </a:cubicBezTo>
                  <a:cubicBezTo>
                    <a:pt x="15722" y="12986"/>
                    <a:pt x="15709" y="13009"/>
                    <a:pt x="15681" y="13022"/>
                  </a:cubicBezTo>
                  <a:lnTo>
                    <a:pt x="14301" y="13603"/>
                  </a:lnTo>
                  <a:lnTo>
                    <a:pt x="14301" y="10279"/>
                  </a:lnTo>
                  <a:lnTo>
                    <a:pt x="14529" y="10279"/>
                  </a:lnTo>
                  <a:cubicBezTo>
                    <a:pt x="14561" y="10279"/>
                    <a:pt x="14589" y="10275"/>
                    <a:pt x="14621" y="10270"/>
                  </a:cubicBezTo>
                  <a:close/>
                  <a:moveTo>
                    <a:pt x="7668" y="1"/>
                  </a:moveTo>
                  <a:cubicBezTo>
                    <a:pt x="7628" y="1"/>
                    <a:pt x="7588" y="9"/>
                    <a:pt x="7553" y="25"/>
                  </a:cubicBezTo>
                  <a:lnTo>
                    <a:pt x="6428" y="496"/>
                  </a:lnTo>
                  <a:cubicBezTo>
                    <a:pt x="6277" y="556"/>
                    <a:pt x="6209" y="729"/>
                    <a:pt x="6268" y="876"/>
                  </a:cubicBezTo>
                  <a:cubicBezTo>
                    <a:pt x="6317" y="990"/>
                    <a:pt x="6426" y="1057"/>
                    <a:pt x="6541" y="1057"/>
                  </a:cubicBezTo>
                  <a:cubicBezTo>
                    <a:pt x="6578" y="1057"/>
                    <a:pt x="6616" y="1050"/>
                    <a:pt x="6652" y="1036"/>
                  </a:cubicBezTo>
                  <a:lnTo>
                    <a:pt x="7507" y="674"/>
                  </a:lnTo>
                  <a:lnTo>
                    <a:pt x="8353" y="2686"/>
                  </a:lnTo>
                  <a:cubicBezTo>
                    <a:pt x="8422" y="2851"/>
                    <a:pt x="8550" y="2979"/>
                    <a:pt x="8714" y="3047"/>
                  </a:cubicBezTo>
                  <a:cubicBezTo>
                    <a:pt x="8796" y="3079"/>
                    <a:pt x="8883" y="3097"/>
                    <a:pt x="8966" y="3097"/>
                  </a:cubicBezTo>
                  <a:cubicBezTo>
                    <a:pt x="9057" y="3097"/>
                    <a:pt x="9144" y="3079"/>
                    <a:pt x="9226" y="3047"/>
                  </a:cubicBezTo>
                  <a:lnTo>
                    <a:pt x="11238" y="2201"/>
                  </a:lnTo>
                  <a:lnTo>
                    <a:pt x="13345" y="7230"/>
                  </a:lnTo>
                  <a:lnTo>
                    <a:pt x="12243" y="7230"/>
                  </a:lnTo>
                  <a:cubicBezTo>
                    <a:pt x="12079" y="7230"/>
                    <a:pt x="11951" y="7358"/>
                    <a:pt x="11951" y="7523"/>
                  </a:cubicBezTo>
                  <a:cubicBezTo>
                    <a:pt x="11951" y="7683"/>
                    <a:pt x="12079" y="7815"/>
                    <a:pt x="12243" y="7815"/>
                  </a:cubicBezTo>
                  <a:lnTo>
                    <a:pt x="14529" y="7815"/>
                  </a:lnTo>
                  <a:cubicBezTo>
                    <a:pt x="14566" y="7815"/>
                    <a:pt x="14598" y="7843"/>
                    <a:pt x="14598" y="7884"/>
                  </a:cubicBezTo>
                  <a:lnTo>
                    <a:pt x="14598" y="9626"/>
                  </a:lnTo>
                  <a:cubicBezTo>
                    <a:pt x="14598" y="9662"/>
                    <a:pt x="14566" y="9694"/>
                    <a:pt x="14529" y="9694"/>
                  </a:cubicBezTo>
                  <a:lnTo>
                    <a:pt x="654" y="9694"/>
                  </a:lnTo>
                  <a:cubicBezTo>
                    <a:pt x="613" y="9694"/>
                    <a:pt x="586" y="9662"/>
                    <a:pt x="586" y="9626"/>
                  </a:cubicBezTo>
                  <a:lnTo>
                    <a:pt x="586" y="7884"/>
                  </a:lnTo>
                  <a:cubicBezTo>
                    <a:pt x="586" y="7843"/>
                    <a:pt x="613" y="7815"/>
                    <a:pt x="654" y="7815"/>
                  </a:cubicBezTo>
                  <a:lnTo>
                    <a:pt x="10945" y="7815"/>
                  </a:lnTo>
                  <a:cubicBezTo>
                    <a:pt x="11105" y="7815"/>
                    <a:pt x="11238" y="7683"/>
                    <a:pt x="11238" y="7523"/>
                  </a:cubicBezTo>
                  <a:cubicBezTo>
                    <a:pt x="11238" y="7358"/>
                    <a:pt x="11105" y="7230"/>
                    <a:pt x="10945" y="7230"/>
                  </a:cubicBezTo>
                  <a:lnTo>
                    <a:pt x="9295" y="7230"/>
                  </a:lnTo>
                  <a:cubicBezTo>
                    <a:pt x="9478" y="6659"/>
                    <a:pt x="9455" y="6042"/>
                    <a:pt x="9217" y="5475"/>
                  </a:cubicBezTo>
                  <a:cubicBezTo>
                    <a:pt x="8811" y="4500"/>
                    <a:pt x="7859" y="3912"/>
                    <a:pt x="6861" y="3912"/>
                  </a:cubicBezTo>
                  <a:cubicBezTo>
                    <a:pt x="6535" y="3912"/>
                    <a:pt x="6203" y="3975"/>
                    <a:pt x="5884" y="4108"/>
                  </a:cubicBezTo>
                  <a:cubicBezTo>
                    <a:pt x="4659" y="4624"/>
                    <a:pt x="4042" y="5987"/>
                    <a:pt x="4440" y="7230"/>
                  </a:cubicBezTo>
                  <a:lnTo>
                    <a:pt x="2785" y="7230"/>
                  </a:lnTo>
                  <a:lnTo>
                    <a:pt x="1185" y="3417"/>
                  </a:lnTo>
                  <a:cubicBezTo>
                    <a:pt x="1175" y="3390"/>
                    <a:pt x="1180" y="3367"/>
                    <a:pt x="1185" y="3353"/>
                  </a:cubicBezTo>
                  <a:cubicBezTo>
                    <a:pt x="1189" y="3340"/>
                    <a:pt x="1203" y="3321"/>
                    <a:pt x="1230" y="3308"/>
                  </a:cubicBezTo>
                  <a:lnTo>
                    <a:pt x="5455" y="1539"/>
                  </a:lnTo>
                  <a:cubicBezTo>
                    <a:pt x="5601" y="1475"/>
                    <a:pt x="5674" y="1305"/>
                    <a:pt x="5610" y="1155"/>
                  </a:cubicBezTo>
                  <a:cubicBezTo>
                    <a:pt x="5562" y="1042"/>
                    <a:pt x="5456" y="975"/>
                    <a:pt x="5342" y="975"/>
                  </a:cubicBezTo>
                  <a:cubicBezTo>
                    <a:pt x="5304" y="975"/>
                    <a:pt x="5264" y="983"/>
                    <a:pt x="5226" y="999"/>
                  </a:cubicBezTo>
                  <a:lnTo>
                    <a:pt x="1006" y="2768"/>
                  </a:lnTo>
                  <a:cubicBezTo>
                    <a:pt x="842" y="2837"/>
                    <a:pt x="714" y="2965"/>
                    <a:pt x="645" y="3129"/>
                  </a:cubicBezTo>
                  <a:cubicBezTo>
                    <a:pt x="577" y="3299"/>
                    <a:pt x="577" y="3477"/>
                    <a:pt x="645" y="3641"/>
                  </a:cubicBezTo>
                  <a:lnTo>
                    <a:pt x="2149" y="7230"/>
                  </a:lnTo>
                  <a:lnTo>
                    <a:pt x="654" y="7230"/>
                  </a:lnTo>
                  <a:cubicBezTo>
                    <a:pt x="293" y="7230"/>
                    <a:pt x="1" y="7523"/>
                    <a:pt x="1" y="7884"/>
                  </a:cubicBezTo>
                  <a:lnTo>
                    <a:pt x="1" y="9626"/>
                  </a:lnTo>
                  <a:cubicBezTo>
                    <a:pt x="1" y="9987"/>
                    <a:pt x="293" y="10279"/>
                    <a:pt x="654" y="10279"/>
                  </a:cubicBezTo>
                  <a:lnTo>
                    <a:pt x="883" y="10279"/>
                  </a:lnTo>
                  <a:lnTo>
                    <a:pt x="883" y="14371"/>
                  </a:lnTo>
                  <a:cubicBezTo>
                    <a:pt x="883" y="14536"/>
                    <a:pt x="1015" y="14664"/>
                    <a:pt x="1175" y="14664"/>
                  </a:cubicBezTo>
                  <a:cubicBezTo>
                    <a:pt x="1335" y="14664"/>
                    <a:pt x="1468" y="14536"/>
                    <a:pt x="1468" y="14371"/>
                  </a:cubicBezTo>
                  <a:lnTo>
                    <a:pt x="1468" y="10279"/>
                  </a:lnTo>
                  <a:lnTo>
                    <a:pt x="13715" y="10279"/>
                  </a:lnTo>
                  <a:lnTo>
                    <a:pt x="13715" y="19308"/>
                  </a:lnTo>
                  <a:cubicBezTo>
                    <a:pt x="13715" y="19345"/>
                    <a:pt x="13683" y="19377"/>
                    <a:pt x="13647" y="19377"/>
                  </a:cubicBezTo>
                  <a:lnTo>
                    <a:pt x="1537" y="19377"/>
                  </a:lnTo>
                  <a:cubicBezTo>
                    <a:pt x="1500" y="19377"/>
                    <a:pt x="1468" y="19345"/>
                    <a:pt x="1468" y="19308"/>
                  </a:cubicBezTo>
                  <a:lnTo>
                    <a:pt x="1468" y="15674"/>
                  </a:lnTo>
                  <a:cubicBezTo>
                    <a:pt x="1468" y="15509"/>
                    <a:pt x="1335" y="15381"/>
                    <a:pt x="1175" y="15381"/>
                  </a:cubicBezTo>
                  <a:cubicBezTo>
                    <a:pt x="1015" y="15381"/>
                    <a:pt x="883" y="15509"/>
                    <a:pt x="883" y="15674"/>
                  </a:cubicBezTo>
                  <a:lnTo>
                    <a:pt x="883" y="19308"/>
                  </a:lnTo>
                  <a:cubicBezTo>
                    <a:pt x="883" y="19670"/>
                    <a:pt x="1175" y="19962"/>
                    <a:pt x="1537" y="19962"/>
                  </a:cubicBezTo>
                  <a:lnTo>
                    <a:pt x="13647" y="19962"/>
                  </a:lnTo>
                  <a:cubicBezTo>
                    <a:pt x="14003" y="19962"/>
                    <a:pt x="14301" y="19670"/>
                    <a:pt x="14301" y="19308"/>
                  </a:cubicBezTo>
                  <a:lnTo>
                    <a:pt x="14301" y="14234"/>
                  </a:lnTo>
                  <a:lnTo>
                    <a:pt x="15910" y="13562"/>
                  </a:lnTo>
                  <a:cubicBezTo>
                    <a:pt x="16074" y="13493"/>
                    <a:pt x="16202" y="13361"/>
                    <a:pt x="16271" y="13196"/>
                  </a:cubicBezTo>
                  <a:cubicBezTo>
                    <a:pt x="16335" y="13032"/>
                    <a:pt x="16335" y="12849"/>
                    <a:pt x="16266" y="12684"/>
                  </a:cubicBezTo>
                  <a:lnTo>
                    <a:pt x="15110" y="9923"/>
                  </a:lnTo>
                  <a:cubicBezTo>
                    <a:pt x="15156" y="9836"/>
                    <a:pt x="15183" y="9735"/>
                    <a:pt x="15183" y="9626"/>
                  </a:cubicBezTo>
                  <a:lnTo>
                    <a:pt x="15183" y="7884"/>
                  </a:lnTo>
                  <a:cubicBezTo>
                    <a:pt x="15183" y="7523"/>
                    <a:pt x="14890" y="7230"/>
                    <a:pt x="14529" y="7230"/>
                  </a:cubicBezTo>
                  <a:lnTo>
                    <a:pt x="13981" y="7230"/>
                  </a:lnTo>
                  <a:lnTo>
                    <a:pt x="11663" y="1708"/>
                  </a:lnTo>
                  <a:cubicBezTo>
                    <a:pt x="11635" y="1635"/>
                    <a:pt x="11576" y="1580"/>
                    <a:pt x="11503" y="1548"/>
                  </a:cubicBezTo>
                  <a:lnTo>
                    <a:pt x="7777" y="21"/>
                  </a:lnTo>
                  <a:cubicBezTo>
                    <a:pt x="7742" y="8"/>
                    <a:pt x="7704" y="1"/>
                    <a:pt x="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8977134" y="2083897"/>
              <a:ext cx="63671" cy="34188"/>
            </a:xfrm>
            <a:custGeom>
              <a:avLst/>
              <a:gdLst/>
              <a:ahLst/>
              <a:cxnLst/>
              <a:rect l="l" t="t" r="r" b="b"/>
              <a:pathLst>
                <a:path w="2602" h="1397" extrusionOk="0">
                  <a:moveTo>
                    <a:pt x="2273" y="1"/>
                  </a:moveTo>
                  <a:cubicBezTo>
                    <a:pt x="2234" y="1"/>
                    <a:pt x="2195" y="9"/>
                    <a:pt x="2158" y="25"/>
                  </a:cubicBezTo>
                  <a:lnTo>
                    <a:pt x="220" y="834"/>
                  </a:lnTo>
                  <a:cubicBezTo>
                    <a:pt x="69" y="898"/>
                    <a:pt x="1" y="1067"/>
                    <a:pt x="65" y="1218"/>
                  </a:cubicBezTo>
                  <a:cubicBezTo>
                    <a:pt x="110" y="1328"/>
                    <a:pt x="220" y="1396"/>
                    <a:pt x="334" y="1396"/>
                  </a:cubicBezTo>
                  <a:cubicBezTo>
                    <a:pt x="371" y="1396"/>
                    <a:pt x="407" y="1392"/>
                    <a:pt x="444" y="1373"/>
                  </a:cubicBezTo>
                  <a:lnTo>
                    <a:pt x="2382" y="564"/>
                  </a:lnTo>
                  <a:cubicBezTo>
                    <a:pt x="2533" y="500"/>
                    <a:pt x="2602" y="327"/>
                    <a:pt x="2538" y="180"/>
                  </a:cubicBezTo>
                  <a:cubicBezTo>
                    <a:pt x="2493" y="68"/>
                    <a:pt x="2385" y="1"/>
                    <a:pt x="2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8986409" y="2115930"/>
              <a:ext cx="35604" cy="22392"/>
            </a:xfrm>
            <a:custGeom>
              <a:avLst/>
              <a:gdLst/>
              <a:ahLst/>
              <a:cxnLst/>
              <a:rect l="l" t="t" r="r" b="b"/>
              <a:pathLst>
                <a:path w="1455" h="915" extrusionOk="0">
                  <a:moveTo>
                    <a:pt x="1120" y="0"/>
                  </a:moveTo>
                  <a:cubicBezTo>
                    <a:pt x="1083" y="0"/>
                    <a:pt x="1044" y="8"/>
                    <a:pt x="1007" y="23"/>
                  </a:cubicBezTo>
                  <a:lnTo>
                    <a:pt x="220" y="353"/>
                  </a:lnTo>
                  <a:cubicBezTo>
                    <a:pt x="70" y="417"/>
                    <a:pt x="1" y="586"/>
                    <a:pt x="65" y="737"/>
                  </a:cubicBezTo>
                  <a:cubicBezTo>
                    <a:pt x="111" y="846"/>
                    <a:pt x="220" y="915"/>
                    <a:pt x="335" y="915"/>
                  </a:cubicBezTo>
                  <a:cubicBezTo>
                    <a:pt x="371" y="915"/>
                    <a:pt x="408" y="910"/>
                    <a:pt x="444" y="892"/>
                  </a:cubicBezTo>
                  <a:lnTo>
                    <a:pt x="1235" y="563"/>
                  </a:lnTo>
                  <a:cubicBezTo>
                    <a:pt x="1382" y="499"/>
                    <a:pt x="1455" y="330"/>
                    <a:pt x="1391" y="179"/>
                  </a:cubicBezTo>
                  <a:cubicBezTo>
                    <a:pt x="1343" y="69"/>
                    <a:pt x="1235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9050187" y="2291464"/>
              <a:ext cx="116159" cy="57633"/>
            </a:xfrm>
            <a:custGeom>
              <a:avLst/>
              <a:gdLst/>
              <a:ahLst/>
              <a:cxnLst/>
              <a:rect l="l" t="t" r="r" b="b"/>
              <a:pathLst>
                <a:path w="4747" h="2355" extrusionOk="0">
                  <a:moveTo>
                    <a:pt x="3914" y="586"/>
                  </a:moveTo>
                  <a:cubicBezTo>
                    <a:pt x="4051" y="586"/>
                    <a:pt x="4161" y="700"/>
                    <a:pt x="4161" y="837"/>
                  </a:cubicBezTo>
                  <a:lnTo>
                    <a:pt x="4161" y="1523"/>
                  </a:lnTo>
                  <a:cubicBezTo>
                    <a:pt x="4161" y="1660"/>
                    <a:pt x="4051" y="1770"/>
                    <a:pt x="3914" y="1770"/>
                  </a:cubicBezTo>
                  <a:lnTo>
                    <a:pt x="837" y="1770"/>
                  </a:lnTo>
                  <a:cubicBezTo>
                    <a:pt x="700" y="1770"/>
                    <a:pt x="586" y="1660"/>
                    <a:pt x="586" y="1523"/>
                  </a:cubicBezTo>
                  <a:lnTo>
                    <a:pt x="586" y="837"/>
                  </a:lnTo>
                  <a:cubicBezTo>
                    <a:pt x="586" y="700"/>
                    <a:pt x="700" y="586"/>
                    <a:pt x="837" y="586"/>
                  </a:cubicBezTo>
                  <a:close/>
                  <a:moveTo>
                    <a:pt x="837" y="0"/>
                  </a:moveTo>
                  <a:cubicBezTo>
                    <a:pt x="376" y="0"/>
                    <a:pt x="1" y="375"/>
                    <a:pt x="1" y="837"/>
                  </a:cubicBezTo>
                  <a:lnTo>
                    <a:pt x="1" y="1523"/>
                  </a:lnTo>
                  <a:cubicBezTo>
                    <a:pt x="1" y="1980"/>
                    <a:pt x="376" y="2355"/>
                    <a:pt x="837" y="2355"/>
                  </a:cubicBezTo>
                  <a:lnTo>
                    <a:pt x="3914" y="2355"/>
                  </a:lnTo>
                  <a:cubicBezTo>
                    <a:pt x="4371" y="2355"/>
                    <a:pt x="4746" y="1980"/>
                    <a:pt x="4746" y="1523"/>
                  </a:cubicBezTo>
                  <a:lnTo>
                    <a:pt x="4746" y="837"/>
                  </a:lnTo>
                  <a:cubicBezTo>
                    <a:pt x="4746" y="375"/>
                    <a:pt x="4371" y="0"/>
                    <a:pt x="3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8979043" y="2413406"/>
              <a:ext cx="103166" cy="54182"/>
            </a:xfrm>
            <a:custGeom>
              <a:avLst/>
              <a:gdLst/>
              <a:ahLst/>
              <a:cxnLst/>
              <a:rect l="l" t="t" r="r" b="b"/>
              <a:pathLst>
                <a:path w="4216" h="2214" extrusionOk="0">
                  <a:moveTo>
                    <a:pt x="3502" y="586"/>
                  </a:moveTo>
                  <a:cubicBezTo>
                    <a:pt x="3571" y="586"/>
                    <a:pt x="3630" y="645"/>
                    <a:pt x="3630" y="714"/>
                  </a:cubicBezTo>
                  <a:lnTo>
                    <a:pt x="3630" y="1495"/>
                  </a:lnTo>
                  <a:cubicBezTo>
                    <a:pt x="3630" y="1568"/>
                    <a:pt x="3571" y="1628"/>
                    <a:pt x="3502" y="1628"/>
                  </a:cubicBezTo>
                  <a:lnTo>
                    <a:pt x="718" y="1628"/>
                  </a:lnTo>
                  <a:cubicBezTo>
                    <a:pt x="645" y="1628"/>
                    <a:pt x="585" y="1568"/>
                    <a:pt x="585" y="1495"/>
                  </a:cubicBezTo>
                  <a:lnTo>
                    <a:pt x="585" y="714"/>
                  </a:lnTo>
                  <a:cubicBezTo>
                    <a:pt x="585" y="645"/>
                    <a:pt x="645" y="586"/>
                    <a:pt x="718" y="586"/>
                  </a:cubicBezTo>
                  <a:close/>
                  <a:moveTo>
                    <a:pt x="718" y="0"/>
                  </a:moveTo>
                  <a:cubicBezTo>
                    <a:pt x="325" y="0"/>
                    <a:pt x="0" y="320"/>
                    <a:pt x="0" y="714"/>
                  </a:cubicBezTo>
                  <a:lnTo>
                    <a:pt x="0" y="1495"/>
                  </a:lnTo>
                  <a:cubicBezTo>
                    <a:pt x="0" y="1888"/>
                    <a:pt x="325" y="2213"/>
                    <a:pt x="718" y="2213"/>
                  </a:cubicBezTo>
                  <a:lnTo>
                    <a:pt x="3502" y="2213"/>
                  </a:lnTo>
                  <a:cubicBezTo>
                    <a:pt x="3895" y="2213"/>
                    <a:pt x="4215" y="1893"/>
                    <a:pt x="4215" y="1495"/>
                  </a:cubicBezTo>
                  <a:lnTo>
                    <a:pt x="4215" y="714"/>
                  </a:lnTo>
                  <a:cubicBezTo>
                    <a:pt x="4215" y="320"/>
                    <a:pt x="3895" y="0"/>
                    <a:pt x="3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9189147" y="2422460"/>
              <a:ext cx="48353" cy="14341"/>
            </a:xfrm>
            <a:custGeom>
              <a:avLst/>
              <a:gdLst/>
              <a:ahLst/>
              <a:cxnLst/>
              <a:rect l="l" t="t" r="r" b="b"/>
              <a:pathLst>
                <a:path w="1976" h="586" extrusionOk="0">
                  <a:moveTo>
                    <a:pt x="293" y="1"/>
                  </a:moveTo>
                  <a:cubicBezTo>
                    <a:pt x="133" y="1"/>
                    <a:pt x="1" y="133"/>
                    <a:pt x="1" y="293"/>
                  </a:cubicBezTo>
                  <a:cubicBezTo>
                    <a:pt x="1" y="453"/>
                    <a:pt x="133" y="586"/>
                    <a:pt x="293" y="586"/>
                  </a:cubicBezTo>
                  <a:lnTo>
                    <a:pt x="1683" y="586"/>
                  </a:lnTo>
                  <a:cubicBezTo>
                    <a:pt x="1843" y="586"/>
                    <a:pt x="1976" y="453"/>
                    <a:pt x="1976" y="293"/>
                  </a:cubicBezTo>
                  <a:cubicBezTo>
                    <a:pt x="1976" y="133"/>
                    <a:pt x="1843" y="1"/>
                    <a:pt x="1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9150332" y="2446173"/>
              <a:ext cx="87162" cy="14243"/>
            </a:xfrm>
            <a:custGeom>
              <a:avLst/>
              <a:gdLst/>
              <a:ahLst/>
              <a:cxnLst/>
              <a:rect l="l" t="t" r="r" b="b"/>
              <a:pathLst>
                <a:path w="3562" h="582" extrusionOk="0">
                  <a:moveTo>
                    <a:pt x="293" y="1"/>
                  </a:moveTo>
                  <a:cubicBezTo>
                    <a:pt x="128" y="1"/>
                    <a:pt x="0" y="129"/>
                    <a:pt x="0" y="293"/>
                  </a:cubicBezTo>
                  <a:cubicBezTo>
                    <a:pt x="0" y="453"/>
                    <a:pt x="128" y="581"/>
                    <a:pt x="293" y="581"/>
                  </a:cubicBezTo>
                  <a:lnTo>
                    <a:pt x="3269" y="581"/>
                  </a:lnTo>
                  <a:cubicBezTo>
                    <a:pt x="3429" y="581"/>
                    <a:pt x="3562" y="453"/>
                    <a:pt x="3562" y="293"/>
                  </a:cubicBezTo>
                  <a:cubicBezTo>
                    <a:pt x="3562" y="129"/>
                    <a:pt x="3429" y="1"/>
                    <a:pt x="3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2617949" y="3274910"/>
            <a:ext cx="502907" cy="422471"/>
            <a:chOff x="8877894" y="1284705"/>
            <a:chExt cx="488544" cy="408935"/>
          </a:xfrm>
        </p:grpSpPr>
        <p:sp>
          <p:nvSpPr>
            <p:cNvPr id="204" name="Google Shape;204;p18"/>
            <p:cNvSpPr/>
            <p:nvPr/>
          </p:nvSpPr>
          <p:spPr>
            <a:xfrm>
              <a:off x="8877894" y="1284705"/>
              <a:ext cx="488544" cy="408935"/>
            </a:xfrm>
            <a:custGeom>
              <a:avLst/>
              <a:gdLst/>
              <a:ahLst/>
              <a:cxnLst/>
              <a:rect l="l" t="t" r="r" b="b"/>
              <a:pathLst>
                <a:path w="19965" h="16710" extrusionOk="0">
                  <a:moveTo>
                    <a:pt x="878" y="0"/>
                  </a:moveTo>
                  <a:cubicBezTo>
                    <a:pt x="394" y="0"/>
                    <a:pt x="0" y="398"/>
                    <a:pt x="0" y="878"/>
                  </a:cubicBezTo>
                  <a:lnTo>
                    <a:pt x="0" y="15832"/>
                  </a:lnTo>
                  <a:cubicBezTo>
                    <a:pt x="0" y="16312"/>
                    <a:pt x="394" y="16710"/>
                    <a:pt x="878" y="16710"/>
                  </a:cubicBezTo>
                  <a:lnTo>
                    <a:pt x="19087" y="16710"/>
                  </a:lnTo>
                  <a:cubicBezTo>
                    <a:pt x="19572" y="16710"/>
                    <a:pt x="19965" y="16312"/>
                    <a:pt x="19965" y="15832"/>
                  </a:cubicBezTo>
                  <a:lnTo>
                    <a:pt x="19965" y="8732"/>
                  </a:lnTo>
                  <a:cubicBezTo>
                    <a:pt x="19965" y="8568"/>
                    <a:pt x="19832" y="8440"/>
                    <a:pt x="19672" y="8440"/>
                  </a:cubicBezTo>
                  <a:cubicBezTo>
                    <a:pt x="19512" y="8440"/>
                    <a:pt x="19380" y="8568"/>
                    <a:pt x="19380" y="8732"/>
                  </a:cubicBezTo>
                  <a:lnTo>
                    <a:pt x="19380" y="15832"/>
                  </a:lnTo>
                  <a:cubicBezTo>
                    <a:pt x="19380" y="15992"/>
                    <a:pt x="19247" y="16124"/>
                    <a:pt x="19087" y="16124"/>
                  </a:cubicBezTo>
                  <a:lnTo>
                    <a:pt x="878" y="16124"/>
                  </a:lnTo>
                  <a:cubicBezTo>
                    <a:pt x="718" y="16124"/>
                    <a:pt x="586" y="15992"/>
                    <a:pt x="586" y="15832"/>
                  </a:cubicBezTo>
                  <a:lnTo>
                    <a:pt x="586" y="3310"/>
                  </a:lnTo>
                  <a:lnTo>
                    <a:pt x="19380" y="3310"/>
                  </a:lnTo>
                  <a:lnTo>
                    <a:pt x="19380" y="7429"/>
                  </a:lnTo>
                  <a:cubicBezTo>
                    <a:pt x="19380" y="7594"/>
                    <a:pt x="19512" y="7722"/>
                    <a:pt x="19672" y="7722"/>
                  </a:cubicBezTo>
                  <a:cubicBezTo>
                    <a:pt x="19832" y="7722"/>
                    <a:pt x="19965" y="7594"/>
                    <a:pt x="19965" y="7429"/>
                  </a:cubicBezTo>
                  <a:lnTo>
                    <a:pt x="19965" y="878"/>
                  </a:lnTo>
                  <a:cubicBezTo>
                    <a:pt x="19965" y="398"/>
                    <a:pt x="19572" y="0"/>
                    <a:pt x="19087" y="0"/>
                  </a:cubicBezTo>
                  <a:lnTo>
                    <a:pt x="4709" y="0"/>
                  </a:lnTo>
                  <a:cubicBezTo>
                    <a:pt x="4549" y="0"/>
                    <a:pt x="4421" y="133"/>
                    <a:pt x="4421" y="293"/>
                  </a:cubicBezTo>
                  <a:cubicBezTo>
                    <a:pt x="4421" y="458"/>
                    <a:pt x="4549" y="586"/>
                    <a:pt x="4709" y="586"/>
                  </a:cubicBezTo>
                  <a:lnTo>
                    <a:pt x="19087" y="586"/>
                  </a:lnTo>
                  <a:cubicBezTo>
                    <a:pt x="19247" y="586"/>
                    <a:pt x="19380" y="718"/>
                    <a:pt x="19380" y="878"/>
                  </a:cubicBezTo>
                  <a:lnTo>
                    <a:pt x="19380" y="2725"/>
                  </a:lnTo>
                  <a:lnTo>
                    <a:pt x="586" y="2725"/>
                  </a:lnTo>
                  <a:lnTo>
                    <a:pt x="586" y="878"/>
                  </a:lnTo>
                  <a:cubicBezTo>
                    <a:pt x="586" y="718"/>
                    <a:pt x="718" y="586"/>
                    <a:pt x="878" y="586"/>
                  </a:cubicBezTo>
                  <a:lnTo>
                    <a:pt x="3411" y="586"/>
                  </a:lnTo>
                  <a:cubicBezTo>
                    <a:pt x="3575" y="586"/>
                    <a:pt x="3703" y="458"/>
                    <a:pt x="3703" y="293"/>
                  </a:cubicBezTo>
                  <a:cubicBezTo>
                    <a:pt x="3703" y="133"/>
                    <a:pt x="3575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8914580" y="1317594"/>
              <a:ext cx="14364" cy="14463"/>
            </a:xfrm>
            <a:custGeom>
              <a:avLst/>
              <a:gdLst/>
              <a:ahLst/>
              <a:cxnLst/>
              <a:rect l="l" t="t" r="r" b="b"/>
              <a:pathLst>
                <a:path w="587" h="591" extrusionOk="0">
                  <a:moveTo>
                    <a:pt x="294" y="0"/>
                  </a:moveTo>
                  <a:cubicBezTo>
                    <a:pt x="134" y="0"/>
                    <a:pt x="1" y="128"/>
                    <a:pt x="1" y="293"/>
                  </a:cubicBezTo>
                  <a:lnTo>
                    <a:pt x="1" y="298"/>
                  </a:lnTo>
                  <a:cubicBezTo>
                    <a:pt x="1" y="458"/>
                    <a:pt x="134" y="590"/>
                    <a:pt x="294" y="590"/>
                  </a:cubicBezTo>
                  <a:cubicBezTo>
                    <a:pt x="454" y="590"/>
                    <a:pt x="586" y="458"/>
                    <a:pt x="586" y="298"/>
                  </a:cubicBezTo>
                  <a:lnTo>
                    <a:pt x="586" y="293"/>
                  </a:lnTo>
                  <a:cubicBezTo>
                    <a:pt x="586" y="128"/>
                    <a:pt x="454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8939983" y="1317594"/>
              <a:ext cx="14339" cy="14463"/>
            </a:xfrm>
            <a:custGeom>
              <a:avLst/>
              <a:gdLst/>
              <a:ahLst/>
              <a:cxnLst/>
              <a:rect l="l" t="t" r="r" b="b"/>
              <a:pathLst>
                <a:path w="586" h="591" extrusionOk="0">
                  <a:moveTo>
                    <a:pt x="293" y="0"/>
                  </a:moveTo>
                  <a:cubicBezTo>
                    <a:pt x="133" y="0"/>
                    <a:pt x="1" y="128"/>
                    <a:pt x="1" y="293"/>
                  </a:cubicBezTo>
                  <a:lnTo>
                    <a:pt x="1" y="298"/>
                  </a:lnTo>
                  <a:cubicBezTo>
                    <a:pt x="1" y="458"/>
                    <a:pt x="133" y="590"/>
                    <a:pt x="293" y="590"/>
                  </a:cubicBezTo>
                  <a:cubicBezTo>
                    <a:pt x="458" y="590"/>
                    <a:pt x="586" y="458"/>
                    <a:pt x="586" y="298"/>
                  </a:cubicBezTo>
                  <a:lnTo>
                    <a:pt x="586" y="293"/>
                  </a:lnTo>
                  <a:cubicBezTo>
                    <a:pt x="586" y="128"/>
                    <a:pt x="45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8965509" y="1317594"/>
              <a:ext cx="14339" cy="14463"/>
            </a:xfrm>
            <a:custGeom>
              <a:avLst/>
              <a:gdLst/>
              <a:ahLst/>
              <a:cxnLst/>
              <a:rect l="l" t="t" r="r" b="b"/>
              <a:pathLst>
                <a:path w="586" h="591" extrusionOk="0">
                  <a:moveTo>
                    <a:pt x="293" y="0"/>
                  </a:moveTo>
                  <a:cubicBezTo>
                    <a:pt x="128" y="0"/>
                    <a:pt x="0" y="128"/>
                    <a:pt x="0" y="293"/>
                  </a:cubicBezTo>
                  <a:lnTo>
                    <a:pt x="0" y="298"/>
                  </a:lnTo>
                  <a:cubicBezTo>
                    <a:pt x="0" y="458"/>
                    <a:pt x="128" y="590"/>
                    <a:pt x="293" y="590"/>
                  </a:cubicBezTo>
                  <a:cubicBezTo>
                    <a:pt x="453" y="590"/>
                    <a:pt x="585" y="458"/>
                    <a:pt x="585" y="298"/>
                  </a:cubicBezTo>
                  <a:lnTo>
                    <a:pt x="585" y="293"/>
                  </a:lnTo>
                  <a:cubicBezTo>
                    <a:pt x="585" y="128"/>
                    <a:pt x="45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9128184" y="1317594"/>
              <a:ext cx="201608" cy="14341"/>
            </a:xfrm>
            <a:custGeom>
              <a:avLst/>
              <a:gdLst/>
              <a:ahLst/>
              <a:cxnLst/>
              <a:rect l="l" t="t" r="r" b="b"/>
              <a:pathLst>
                <a:path w="8239" h="586" extrusionOk="0">
                  <a:moveTo>
                    <a:pt x="293" y="0"/>
                  </a:moveTo>
                  <a:cubicBezTo>
                    <a:pt x="128" y="0"/>
                    <a:pt x="0" y="133"/>
                    <a:pt x="0" y="293"/>
                  </a:cubicBezTo>
                  <a:cubicBezTo>
                    <a:pt x="0" y="458"/>
                    <a:pt x="128" y="586"/>
                    <a:pt x="293" y="586"/>
                  </a:cubicBezTo>
                  <a:lnTo>
                    <a:pt x="7946" y="586"/>
                  </a:lnTo>
                  <a:cubicBezTo>
                    <a:pt x="8110" y="586"/>
                    <a:pt x="8238" y="458"/>
                    <a:pt x="8238" y="293"/>
                  </a:cubicBezTo>
                  <a:cubicBezTo>
                    <a:pt x="8238" y="133"/>
                    <a:pt x="8110" y="0"/>
                    <a:pt x="7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9083863" y="1466626"/>
              <a:ext cx="234056" cy="180240"/>
            </a:xfrm>
            <a:custGeom>
              <a:avLst/>
              <a:gdLst/>
              <a:ahLst/>
              <a:cxnLst/>
              <a:rect l="l" t="t" r="r" b="b"/>
              <a:pathLst>
                <a:path w="9565" h="7365" extrusionOk="0">
                  <a:moveTo>
                    <a:pt x="8767" y="1"/>
                  </a:moveTo>
                  <a:cubicBezTo>
                    <a:pt x="8682" y="1"/>
                    <a:pt x="8601" y="36"/>
                    <a:pt x="8545" y="105"/>
                  </a:cubicBezTo>
                  <a:lnTo>
                    <a:pt x="6387" y="2661"/>
                  </a:lnTo>
                  <a:lnTo>
                    <a:pt x="5825" y="2190"/>
                  </a:lnTo>
                  <a:cubicBezTo>
                    <a:pt x="5769" y="2144"/>
                    <a:pt x="5702" y="2122"/>
                    <a:pt x="5636" y="2122"/>
                  </a:cubicBezTo>
                  <a:cubicBezTo>
                    <a:pt x="5555" y="2122"/>
                    <a:pt x="5476" y="2154"/>
                    <a:pt x="5418" y="2217"/>
                  </a:cubicBezTo>
                  <a:lnTo>
                    <a:pt x="4079" y="3703"/>
                  </a:lnTo>
                  <a:lnTo>
                    <a:pt x="2447" y="3054"/>
                  </a:lnTo>
                  <a:cubicBezTo>
                    <a:pt x="2410" y="3040"/>
                    <a:pt x="2372" y="3033"/>
                    <a:pt x="2335" y="3033"/>
                  </a:cubicBezTo>
                  <a:cubicBezTo>
                    <a:pt x="2284" y="3033"/>
                    <a:pt x="2235" y="3046"/>
                    <a:pt x="2191" y="3072"/>
                  </a:cubicBezTo>
                  <a:lnTo>
                    <a:pt x="586" y="4009"/>
                  </a:lnTo>
                  <a:lnTo>
                    <a:pt x="586" y="1015"/>
                  </a:lnTo>
                  <a:cubicBezTo>
                    <a:pt x="586" y="855"/>
                    <a:pt x="453" y="722"/>
                    <a:pt x="293" y="722"/>
                  </a:cubicBezTo>
                  <a:cubicBezTo>
                    <a:pt x="129" y="722"/>
                    <a:pt x="1" y="855"/>
                    <a:pt x="1" y="1015"/>
                  </a:cubicBezTo>
                  <a:lnTo>
                    <a:pt x="1" y="7072"/>
                  </a:lnTo>
                  <a:cubicBezTo>
                    <a:pt x="1" y="7237"/>
                    <a:pt x="129" y="7365"/>
                    <a:pt x="293" y="7365"/>
                  </a:cubicBezTo>
                  <a:lnTo>
                    <a:pt x="9272" y="7365"/>
                  </a:lnTo>
                  <a:cubicBezTo>
                    <a:pt x="9432" y="7365"/>
                    <a:pt x="9565" y="7237"/>
                    <a:pt x="9565" y="7072"/>
                  </a:cubicBezTo>
                  <a:cubicBezTo>
                    <a:pt x="9565" y="6912"/>
                    <a:pt x="9432" y="6780"/>
                    <a:pt x="9272" y="6780"/>
                  </a:cubicBezTo>
                  <a:lnTo>
                    <a:pt x="9062" y="6780"/>
                  </a:lnTo>
                  <a:lnTo>
                    <a:pt x="9062" y="4773"/>
                  </a:lnTo>
                  <a:cubicBezTo>
                    <a:pt x="9062" y="4613"/>
                    <a:pt x="8929" y="4480"/>
                    <a:pt x="8769" y="4480"/>
                  </a:cubicBezTo>
                  <a:cubicBezTo>
                    <a:pt x="8605" y="4480"/>
                    <a:pt x="8477" y="4613"/>
                    <a:pt x="8477" y="4773"/>
                  </a:cubicBezTo>
                  <a:lnTo>
                    <a:pt x="8477" y="6780"/>
                  </a:lnTo>
                  <a:lnTo>
                    <a:pt x="7549" y="6780"/>
                  </a:lnTo>
                  <a:lnTo>
                    <a:pt x="7549" y="6473"/>
                  </a:lnTo>
                  <a:cubicBezTo>
                    <a:pt x="7549" y="6313"/>
                    <a:pt x="7421" y="6185"/>
                    <a:pt x="7256" y="6185"/>
                  </a:cubicBezTo>
                  <a:cubicBezTo>
                    <a:pt x="7096" y="6185"/>
                    <a:pt x="6963" y="6313"/>
                    <a:pt x="6963" y="6473"/>
                  </a:cubicBezTo>
                  <a:lnTo>
                    <a:pt x="6963" y="6780"/>
                  </a:lnTo>
                  <a:lnTo>
                    <a:pt x="5752" y="6780"/>
                  </a:lnTo>
                  <a:lnTo>
                    <a:pt x="5752" y="6473"/>
                  </a:lnTo>
                  <a:cubicBezTo>
                    <a:pt x="5752" y="6313"/>
                    <a:pt x="5624" y="6185"/>
                    <a:pt x="5459" y="6185"/>
                  </a:cubicBezTo>
                  <a:cubicBezTo>
                    <a:pt x="5299" y="6185"/>
                    <a:pt x="5167" y="6313"/>
                    <a:pt x="5167" y="6473"/>
                  </a:cubicBezTo>
                  <a:lnTo>
                    <a:pt x="5167" y="6780"/>
                  </a:lnTo>
                  <a:lnTo>
                    <a:pt x="3955" y="6780"/>
                  </a:lnTo>
                  <a:lnTo>
                    <a:pt x="3955" y="6473"/>
                  </a:lnTo>
                  <a:cubicBezTo>
                    <a:pt x="3955" y="6313"/>
                    <a:pt x="3827" y="6185"/>
                    <a:pt x="3663" y="6185"/>
                  </a:cubicBezTo>
                  <a:cubicBezTo>
                    <a:pt x="3503" y="6185"/>
                    <a:pt x="3375" y="6313"/>
                    <a:pt x="3375" y="6473"/>
                  </a:cubicBezTo>
                  <a:lnTo>
                    <a:pt x="3375" y="6780"/>
                  </a:lnTo>
                  <a:lnTo>
                    <a:pt x="2163" y="6780"/>
                  </a:lnTo>
                  <a:lnTo>
                    <a:pt x="2163" y="6473"/>
                  </a:lnTo>
                  <a:cubicBezTo>
                    <a:pt x="2163" y="6313"/>
                    <a:pt x="2031" y="6185"/>
                    <a:pt x="1871" y="6185"/>
                  </a:cubicBezTo>
                  <a:cubicBezTo>
                    <a:pt x="1706" y="6185"/>
                    <a:pt x="1578" y="6313"/>
                    <a:pt x="1578" y="6473"/>
                  </a:cubicBezTo>
                  <a:lnTo>
                    <a:pt x="1578" y="6780"/>
                  </a:lnTo>
                  <a:lnTo>
                    <a:pt x="586" y="6780"/>
                  </a:lnTo>
                  <a:lnTo>
                    <a:pt x="586" y="4686"/>
                  </a:lnTo>
                  <a:lnTo>
                    <a:pt x="2360" y="3648"/>
                  </a:lnTo>
                  <a:lnTo>
                    <a:pt x="4051" y="4325"/>
                  </a:lnTo>
                  <a:cubicBezTo>
                    <a:pt x="4086" y="4337"/>
                    <a:pt x="4122" y="4343"/>
                    <a:pt x="4158" y="4343"/>
                  </a:cubicBezTo>
                  <a:cubicBezTo>
                    <a:pt x="4241" y="4343"/>
                    <a:pt x="4323" y="4311"/>
                    <a:pt x="4380" y="4247"/>
                  </a:cubicBezTo>
                  <a:lnTo>
                    <a:pt x="5665" y="2821"/>
                  </a:lnTo>
                  <a:lnTo>
                    <a:pt x="6237" y="3296"/>
                  </a:lnTo>
                  <a:cubicBezTo>
                    <a:pt x="6291" y="3342"/>
                    <a:pt x="6358" y="3365"/>
                    <a:pt x="6424" y="3365"/>
                  </a:cubicBezTo>
                  <a:cubicBezTo>
                    <a:pt x="6508" y="3365"/>
                    <a:pt x="6592" y="3328"/>
                    <a:pt x="6648" y="3259"/>
                  </a:cubicBezTo>
                  <a:lnTo>
                    <a:pt x="8477" y="1092"/>
                  </a:lnTo>
                  <a:lnTo>
                    <a:pt x="8477" y="3474"/>
                  </a:lnTo>
                  <a:cubicBezTo>
                    <a:pt x="8477" y="3639"/>
                    <a:pt x="8605" y="3767"/>
                    <a:pt x="8769" y="3767"/>
                  </a:cubicBezTo>
                  <a:cubicBezTo>
                    <a:pt x="8929" y="3767"/>
                    <a:pt x="9062" y="3639"/>
                    <a:pt x="9062" y="3474"/>
                  </a:cubicBezTo>
                  <a:lnTo>
                    <a:pt x="9062" y="292"/>
                  </a:lnTo>
                  <a:cubicBezTo>
                    <a:pt x="9062" y="169"/>
                    <a:pt x="8984" y="59"/>
                    <a:pt x="8870" y="18"/>
                  </a:cubicBezTo>
                  <a:cubicBezTo>
                    <a:pt x="8836" y="6"/>
                    <a:pt x="8801" y="1"/>
                    <a:pt x="8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9133886" y="1504312"/>
              <a:ext cx="14339" cy="20165"/>
            </a:xfrm>
            <a:custGeom>
              <a:avLst/>
              <a:gdLst/>
              <a:ahLst/>
              <a:cxnLst/>
              <a:rect l="l" t="t" r="r" b="b"/>
              <a:pathLst>
                <a:path w="586" h="824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lnTo>
                    <a:pt x="0" y="531"/>
                  </a:lnTo>
                  <a:cubicBezTo>
                    <a:pt x="0" y="691"/>
                    <a:pt x="133" y="823"/>
                    <a:pt x="293" y="823"/>
                  </a:cubicBezTo>
                  <a:cubicBezTo>
                    <a:pt x="453" y="823"/>
                    <a:pt x="586" y="691"/>
                    <a:pt x="586" y="531"/>
                  </a:cubicBezTo>
                  <a:lnTo>
                    <a:pt x="586" y="293"/>
                  </a:lnTo>
                  <a:cubicBezTo>
                    <a:pt x="586" y="133"/>
                    <a:pt x="45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9214428" y="1481480"/>
              <a:ext cx="14364" cy="20067"/>
            </a:xfrm>
            <a:custGeom>
              <a:avLst/>
              <a:gdLst/>
              <a:ahLst/>
              <a:cxnLst/>
              <a:rect l="l" t="t" r="r" b="b"/>
              <a:pathLst>
                <a:path w="587" h="820" extrusionOk="0">
                  <a:moveTo>
                    <a:pt x="294" y="1"/>
                  </a:moveTo>
                  <a:cubicBezTo>
                    <a:pt x="134" y="1"/>
                    <a:pt x="1" y="129"/>
                    <a:pt x="1" y="289"/>
                  </a:cubicBezTo>
                  <a:lnTo>
                    <a:pt x="1" y="527"/>
                  </a:lnTo>
                  <a:cubicBezTo>
                    <a:pt x="1" y="687"/>
                    <a:pt x="134" y="819"/>
                    <a:pt x="294" y="819"/>
                  </a:cubicBezTo>
                  <a:cubicBezTo>
                    <a:pt x="458" y="819"/>
                    <a:pt x="586" y="687"/>
                    <a:pt x="586" y="527"/>
                  </a:cubicBezTo>
                  <a:lnTo>
                    <a:pt x="586" y="289"/>
                  </a:lnTo>
                  <a:cubicBezTo>
                    <a:pt x="586" y="129"/>
                    <a:pt x="458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9291299" y="1432146"/>
              <a:ext cx="14339" cy="20165"/>
            </a:xfrm>
            <a:custGeom>
              <a:avLst/>
              <a:gdLst/>
              <a:ahLst/>
              <a:cxnLst/>
              <a:rect l="l" t="t" r="r" b="b"/>
              <a:pathLst>
                <a:path w="586" h="824" extrusionOk="0">
                  <a:moveTo>
                    <a:pt x="293" y="1"/>
                  </a:moveTo>
                  <a:cubicBezTo>
                    <a:pt x="129" y="1"/>
                    <a:pt x="1" y="133"/>
                    <a:pt x="1" y="293"/>
                  </a:cubicBezTo>
                  <a:lnTo>
                    <a:pt x="1" y="531"/>
                  </a:lnTo>
                  <a:cubicBezTo>
                    <a:pt x="1" y="691"/>
                    <a:pt x="129" y="824"/>
                    <a:pt x="293" y="824"/>
                  </a:cubicBezTo>
                  <a:cubicBezTo>
                    <a:pt x="453" y="824"/>
                    <a:pt x="586" y="691"/>
                    <a:pt x="586" y="531"/>
                  </a:cubicBezTo>
                  <a:lnTo>
                    <a:pt x="586" y="293"/>
                  </a:lnTo>
                  <a:cubicBezTo>
                    <a:pt x="586" y="133"/>
                    <a:pt x="453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8929925" y="1632519"/>
              <a:ext cx="127660" cy="14341"/>
            </a:xfrm>
            <a:custGeom>
              <a:avLst/>
              <a:gdLst/>
              <a:ahLst/>
              <a:cxnLst/>
              <a:rect l="l" t="t" r="r" b="b"/>
              <a:pathLst>
                <a:path w="5217" h="586" extrusionOk="0">
                  <a:moveTo>
                    <a:pt x="293" y="1"/>
                  </a:moveTo>
                  <a:cubicBezTo>
                    <a:pt x="128" y="1"/>
                    <a:pt x="0" y="133"/>
                    <a:pt x="0" y="293"/>
                  </a:cubicBezTo>
                  <a:cubicBezTo>
                    <a:pt x="0" y="458"/>
                    <a:pt x="128" y="586"/>
                    <a:pt x="293" y="586"/>
                  </a:cubicBezTo>
                  <a:lnTo>
                    <a:pt x="4924" y="586"/>
                  </a:lnTo>
                  <a:cubicBezTo>
                    <a:pt x="5084" y="586"/>
                    <a:pt x="5217" y="458"/>
                    <a:pt x="5217" y="293"/>
                  </a:cubicBezTo>
                  <a:cubicBezTo>
                    <a:pt x="5217" y="133"/>
                    <a:pt x="5084" y="1"/>
                    <a:pt x="4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8929925" y="1603202"/>
              <a:ext cx="30783" cy="14341"/>
            </a:xfrm>
            <a:custGeom>
              <a:avLst/>
              <a:gdLst/>
              <a:ahLst/>
              <a:cxnLst/>
              <a:rect l="l" t="t" r="r" b="b"/>
              <a:pathLst>
                <a:path w="1258" h="586" extrusionOk="0">
                  <a:moveTo>
                    <a:pt x="293" y="1"/>
                  </a:moveTo>
                  <a:cubicBezTo>
                    <a:pt x="128" y="1"/>
                    <a:pt x="0" y="133"/>
                    <a:pt x="0" y="293"/>
                  </a:cubicBezTo>
                  <a:cubicBezTo>
                    <a:pt x="0" y="458"/>
                    <a:pt x="128" y="586"/>
                    <a:pt x="293" y="586"/>
                  </a:cubicBezTo>
                  <a:lnTo>
                    <a:pt x="965" y="586"/>
                  </a:lnTo>
                  <a:cubicBezTo>
                    <a:pt x="1125" y="586"/>
                    <a:pt x="1257" y="458"/>
                    <a:pt x="1257" y="293"/>
                  </a:cubicBezTo>
                  <a:cubicBezTo>
                    <a:pt x="1257" y="133"/>
                    <a:pt x="1125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8977354" y="1603202"/>
              <a:ext cx="80237" cy="14341"/>
            </a:xfrm>
            <a:custGeom>
              <a:avLst/>
              <a:gdLst/>
              <a:ahLst/>
              <a:cxnLst/>
              <a:rect l="l" t="t" r="r" b="b"/>
              <a:pathLst>
                <a:path w="3279" h="586" extrusionOk="0">
                  <a:moveTo>
                    <a:pt x="293" y="1"/>
                  </a:moveTo>
                  <a:cubicBezTo>
                    <a:pt x="129" y="1"/>
                    <a:pt x="1" y="133"/>
                    <a:pt x="1" y="293"/>
                  </a:cubicBezTo>
                  <a:cubicBezTo>
                    <a:pt x="1" y="458"/>
                    <a:pt x="129" y="586"/>
                    <a:pt x="293" y="586"/>
                  </a:cubicBezTo>
                  <a:lnTo>
                    <a:pt x="2986" y="586"/>
                  </a:lnTo>
                  <a:cubicBezTo>
                    <a:pt x="3146" y="586"/>
                    <a:pt x="3279" y="458"/>
                    <a:pt x="3279" y="293"/>
                  </a:cubicBezTo>
                  <a:cubicBezTo>
                    <a:pt x="3279" y="133"/>
                    <a:pt x="3146" y="1"/>
                    <a:pt x="2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9026693" y="1573909"/>
              <a:ext cx="30906" cy="14341"/>
            </a:xfrm>
            <a:custGeom>
              <a:avLst/>
              <a:gdLst/>
              <a:ahLst/>
              <a:cxnLst/>
              <a:rect l="l" t="t" r="r" b="b"/>
              <a:pathLst>
                <a:path w="1263" h="586" extrusionOk="0">
                  <a:moveTo>
                    <a:pt x="293" y="0"/>
                  </a:moveTo>
                  <a:cubicBezTo>
                    <a:pt x="129" y="0"/>
                    <a:pt x="1" y="133"/>
                    <a:pt x="1" y="293"/>
                  </a:cubicBezTo>
                  <a:cubicBezTo>
                    <a:pt x="1" y="457"/>
                    <a:pt x="129" y="585"/>
                    <a:pt x="293" y="585"/>
                  </a:cubicBezTo>
                  <a:lnTo>
                    <a:pt x="970" y="585"/>
                  </a:lnTo>
                  <a:cubicBezTo>
                    <a:pt x="1130" y="585"/>
                    <a:pt x="1263" y="457"/>
                    <a:pt x="1263" y="293"/>
                  </a:cubicBezTo>
                  <a:cubicBezTo>
                    <a:pt x="1263" y="133"/>
                    <a:pt x="1130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8929925" y="1573909"/>
              <a:ext cx="80457" cy="14341"/>
            </a:xfrm>
            <a:custGeom>
              <a:avLst/>
              <a:gdLst/>
              <a:ahLst/>
              <a:cxnLst/>
              <a:rect l="l" t="t" r="r" b="b"/>
              <a:pathLst>
                <a:path w="3288" h="586" extrusionOk="0">
                  <a:moveTo>
                    <a:pt x="293" y="0"/>
                  </a:moveTo>
                  <a:cubicBezTo>
                    <a:pt x="128" y="0"/>
                    <a:pt x="0" y="133"/>
                    <a:pt x="0" y="293"/>
                  </a:cubicBezTo>
                  <a:cubicBezTo>
                    <a:pt x="0" y="457"/>
                    <a:pt x="128" y="585"/>
                    <a:pt x="293" y="585"/>
                  </a:cubicBezTo>
                  <a:lnTo>
                    <a:pt x="2995" y="585"/>
                  </a:lnTo>
                  <a:cubicBezTo>
                    <a:pt x="3155" y="585"/>
                    <a:pt x="3287" y="457"/>
                    <a:pt x="3287" y="293"/>
                  </a:cubicBezTo>
                  <a:cubicBezTo>
                    <a:pt x="3287" y="133"/>
                    <a:pt x="3155" y="0"/>
                    <a:pt x="2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8983742" y="1428353"/>
              <a:ext cx="51142" cy="14341"/>
            </a:xfrm>
            <a:custGeom>
              <a:avLst/>
              <a:gdLst/>
              <a:ahLst/>
              <a:cxnLst/>
              <a:rect l="l" t="t" r="r" b="b"/>
              <a:pathLst>
                <a:path w="2090" h="586" extrusionOk="0">
                  <a:moveTo>
                    <a:pt x="293" y="0"/>
                  </a:moveTo>
                  <a:cubicBezTo>
                    <a:pt x="133" y="0"/>
                    <a:pt x="0" y="128"/>
                    <a:pt x="0" y="293"/>
                  </a:cubicBezTo>
                  <a:cubicBezTo>
                    <a:pt x="0" y="453"/>
                    <a:pt x="133" y="586"/>
                    <a:pt x="293" y="586"/>
                  </a:cubicBezTo>
                  <a:lnTo>
                    <a:pt x="1797" y="586"/>
                  </a:lnTo>
                  <a:cubicBezTo>
                    <a:pt x="1957" y="586"/>
                    <a:pt x="2089" y="453"/>
                    <a:pt x="2089" y="293"/>
                  </a:cubicBezTo>
                  <a:cubicBezTo>
                    <a:pt x="2089" y="128"/>
                    <a:pt x="1957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8983742" y="1398938"/>
              <a:ext cx="93084" cy="14341"/>
            </a:xfrm>
            <a:custGeom>
              <a:avLst/>
              <a:gdLst/>
              <a:ahLst/>
              <a:cxnLst/>
              <a:rect l="l" t="t" r="r" b="b"/>
              <a:pathLst>
                <a:path w="3804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3"/>
                    <a:pt x="133" y="585"/>
                    <a:pt x="293" y="585"/>
                  </a:cubicBezTo>
                  <a:lnTo>
                    <a:pt x="3511" y="585"/>
                  </a:lnTo>
                  <a:cubicBezTo>
                    <a:pt x="3671" y="585"/>
                    <a:pt x="3804" y="453"/>
                    <a:pt x="3804" y="293"/>
                  </a:cubicBezTo>
                  <a:cubicBezTo>
                    <a:pt x="3804" y="133"/>
                    <a:pt x="3671" y="0"/>
                    <a:pt x="3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8983742" y="1449276"/>
              <a:ext cx="51142" cy="14341"/>
            </a:xfrm>
            <a:custGeom>
              <a:avLst/>
              <a:gdLst/>
              <a:ahLst/>
              <a:cxnLst/>
              <a:rect l="l" t="t" r="r" b="b"/>
              <a:pathLst>
                <a:path w="2090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3"/>
                    <a:pt x="133" y="585"/>
                    <a:pt x="293" y="585"/>
                  </a:cubicBezTo>
                  <a:lnTo>
                    <a:pt x="1797" y="585"/>
                  </a:lnTo>
                  <a:cubicBezTo>
                    <a:pt x="1957" y="585"/>
                    <a:pt x="2089" y="453"/>
                    <a:pt x="2089" y="293"/>
                  </a:cubicBezTo>
                  <a:cubicBezTo>
                    <a:pt x="2089" y="133"/>
                    <a:pt x="1957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8929142" y="1522788"/>
              <a:ext cx="37488" cy="25182"/>
            </a:xfrm>
            <a:custGeom>
              <a:avLst/>
              <a:gdLst/>
              <a:ahLst/>
              <a:cxnLst/>
              <a:rect l="l" t="t" r="r" b="b"/>
              <a:pathLst>
                <a:path w="1532" h="1029" extrusionOk="0">
                  <a:moveTo>
                    <a:pt x="323" y="1"/>
                  </a:moveTo>
                  <a:cubicBezTo>
                    <a:pt x="247" y="1"/>
                    <a:pt x="172" y="30"/>
                    <a:pt x="115" y="87"/>
                  </a:cubicBezTo>
                  <a:cubicBezTo>
                    <a:pt x="0" y="201"/>
                    <a:pt x="0" y="384"/>
                    <a:pt x="115" y="498"/>
                  </a:cubicBezTo>
                  <a:lnTo>
                    <a:pt x="558" y="942"/>
                  </a:lnTo>
                  <a:cubicBezTo>
                    <a:pt x="613" y="996"/>
                    <a:pt x="691" y="1028"/>
                    <a:pt x="768" y="1028"/>
                  </a:cubicBezTo>
                  <a:cubicBezTo>
                    <a:pt x="846" y="1028"/>
                    <a:pt x="919" y="996"/>
                    <a:pt x="974" y="942"/>
                  </a:cubicBezTo>
                  <a:lnTo>
                    <a:pt x="1417" y="498"/>
                  </a:lnTo>
                  <a:cubicBezTo>
                    <a:pt x="1532" y="384"/>
                    <a:pt x="1532" y="201"/>
                    <a:pt x="1417" y="87"/>
                  </a:cubicBezTo>
                  <a:cubicBezTo>
                    <a:pt x="1360" y="30"/>
                    <a:pt x="1285" y="1"/>
                    <a:pt x="1210" y="1"/>
                  </a:cubicBezTo>
                  <a:cubicBezTo>
                    <a:pt x="1135" y="1"/>
                    <a:pt x="1061" y="30"/>
                    <a:pt x="1006" y="87"/>
                  </a:cubicBezTo>
                  <a:lnTo>
                    <a:pt x="768" y="324"/>
                  </a:lnTo>
                  <a:lnTo>
                    <a:pt x="531" y="87"/>
                  </a:lnTo>
                  <a:cubicBezTo>
                    <a:pt x="473" y="30"/>
                    <a:pt x="398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8923194" y="1392991"/>
              <a:ext cx="44119" cy="75669"/>
            </a:xfrm>
            <a:custGeom>
              <a:avLst/>
              <a:gdLst/>
              <a:ahLst/>
              <a:cxnLst/>
              <a:rect l="l" t="t" r="r" b="b"/>
              <a:pathLst>
                <a:path w="1803" h="3092" extrusionOk="0">
                  <a:moveTo>
                    <a:pt x="902" y="1"/>
                  </a:moveTo>
                  <a:cubicBezTo>
                    <a:pt x="742" y="1"/>
                    <a:pt x="609" y="133"/>
                    <a:pt x="609" y="293"/>
                  </a:cubicBezTo>
                  <a:lnTo>
                    <a:pt x="609" y="357"/>
                  </a:lnTo>
                  <a:cubicBezTo>
                    <a:pt x="266" y="426"/>
                    <a:pt x="6" y="732"/>
                    <a:pt x="6" y="1102"/>
                  </a:cubicBezTo>
                  <a:cubicBezTo>
                    <a:pt x="6" y="1519"/>
                    <a:pt x="344" y="1857"/>
                    <a:pt x="764" y="1857"/>
                  </a:cubicBezTo>
                  <a:lnTo>
                    <a:pt x="1043" y="1857"/>
                  </a:lnTo>
                  <a:cubicBezTo>
                    <a:pt x="1139" y="1857"/>
                    <a:pt x="1217" y="1935"/>
                    <a:pt x="1217" y="2031"/>
                  </a:cubicBezTo>
                  <a:cubicBezTo>
                    <a:pt x="1217" y="2127"/>
                    <a:pt x="1139" y="2204"/>
                    <a:pt x="1043" y="2204"/>
                  </a:cubicBezTo>
                  <a:lnTo>
                    <a:pt x="764" y="2204"/>
                  </a:lnTo>
                  <a:cubicBezTo>
                    <a:pt x="691" y="2204"/>
                    <a:pt x="632" y="2163"/>
                    <a:pt x="604" y="2099"/>
                  </a:cubicBezTo>
                  <a:cubicBezTo>
                    <a:pt x="556" y="1989"/>
                    <a:pt x="446" y="1920"/>
                    <a:pt x="332" y="1920"/>
                  </a:cubicBezTo>
                  <a:cubicBezTo>
                    <a:pt x="295" y="1920"/>
                    <a:pt x="257" y="1928"/>
                    <a:pt x="220" y="1944"/>
                  </a:cubicBezTo>
                  <a:cubicBezTo>
                    <a:pt x="70" y="2008"/>
                    <a:pt x="1" y="2177"/>
                    <a:pt x="65" y="2328"/>
                  </a:cubicBezTo>
                  <a:cubicBezTo>
                    <a:pt x="161" y="2561"/>
                    <a:pt x="371" y="2725"/>
                    <a:pt x="609" y="2776"/>
                  </a:cubicBezTo>
                  <a:lnTo>
                    <a:pt x="609" y="2803"/>
                  </a:lnTo>
                  <a:cubicBezTo>
                    <a:pt x="609" y="2963"/>
                    <a:pt x="742" y="3091"/>
                    <a:pt x="902" y="3091"/>
                  </a:cubicBezTo>
                  <a:cubicBezTo>
                    <a:pt x="1066" y="3091"/>
                    <a:pt x="1194" y="2963"/>
                    <a:pt x="1194" y="2803"/>
                  </a:cubicBezTo>
                  <a:lnTo>
                    <a:pt x="1194" y="2776"/>
                  </a:lnTo>
                  <a:cubicBezTo>
                    <a:pt x="1542" y="2707"/>
                    <a:pt x="1802" y="2401"/>
                    <a:pt x="1802" y="2031"/>
                  </a:cubicBezTo>
                  <a:cubicBezTo>
                    <a:pt x="1802" y="1615"/>
                    <a:pt x="1464" y="1276"/>
                    <a:pt x="1043" y="1276"/>
                  </a:cubicBezTo>
                  <a:lnTo>
                    <a:pt x="764" y="1276"/>
                  </a:lnTo>
                  <a:cubicBezTo>
                    <a:pt x="668" y="1276"/>
                    <a:pt x="591" y="1198"/>
                    <a:pt x="591" y="1102"/>
                  </a:cubicBezTo>
                  <a:cubicBezTo>
                    <a:pt x="591" y="1006"/>
                    <a:pt x="668" y="929"/>
                    <a:pt x="764" y="929"/>
                  </a:cubicBezTo>
                  <a:lnTo>
                    <a:pt x="1043" y="929"/>
                  </a:lnTo>
                  <a:cubicBezTo>
                    <a:pt x="1103" y="929"/>
                    <a:pt x="1158" y="956"/>
                    <a:pt x="1190" y="1002"/>
                  </a:cubicBezTo>
                  <a:cubicBezTo>
                    <a:pt x="1247" y="1088"/>
                    <a:pt x="1338" y="1132"/>
                    <a:pt x="1432" y="1132"/>
                  </a:cubicBezTo>
                  <a:cubicBezTo>
                    <a:pt x="1488" y="1132"/>
                    <a:pt x="1545" y="1117"/>
                    <a:pt x="1596" y="1084"/>
                  </a:cubicBezTo>
                  <a:cubicBezTo>
                    <a:pt x="1729" y="993"/>
                    <a:pt x="1766" y="810"/>
                    <a:pt x="1674" y="677"/>
                  </a:cubicBezTo>
                  <a:cubicBezTo>
                    <a:pt x="1560" y="508"/>
                    <a:pt x="1391" y="398"/>
                    <a:pt x="1194" y="357"/>
                  </a:cubicBezTo>
                  <a:lnTo>
                    <a:pt x="1194" y="293"/>
                  </a:lnTo>
                  <a:cubicBezTo>
                    <a:pt x="1194" y="133"/>
                    <a:pt x="1066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0"/>
          <p:cNvSpPr txBox="1">
            <a:spLocks noGrp="1"/>
          </p:cNvSpPr>
          <p:nvPr>
            <p:ph type="title"/>
          </p:nvPr>
        </p:nvSpPr>
        <p:spPr>
          <a:xfrm>
            <a:off x="229525" y="359665"/>
            <a:ext cx="1116055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graphicFrame>
        <p:nvGraphicFramePr>
          <p:cNvPr id="729" name="Google Shape;729;p30"/>
          <p:cNvGraphicFramePr/>
          <p:nvPr>
            <p:extLst>
              <p:ext uri="{D42A27DB-BD31-4B8C-83A1-F6EECF244321}">
                <p14:modId xmlns:p14="http://schemas.microsoft.com/office/powerpoint/2010/main" val="2743454504"/>
              </p:ext>
            </p:extLst>
          </p:nvPr>
        </p:nvGraphicFramePr>
        <p:xfrm>
          <a:off x="229525" y="359665"/>
          <a:ext cx="8238899" cy="4424170"/>
        </p:xfrm>
        <a:graphic>
          <a:graphicData uri="http://schemas.openxmlformats.org/drawingml/2006/table">
            <a:tbl>
              <a:tblPr>
                <a:noFill/>
                <a:tableStyleId>{599788B6-5451-453C-BFEF-3196D9C37962}</a:tableStyleId>
              </a:tblPr>
              <a:tblGrid>
                <a:gridCol w="107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Arial Black" panose="020B0A04020102020204" pitchFamily="34" charset="0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Source</a:t>
                      </a:r>
                      <a:endParaRPr sz="1400" dirty="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ym typeface="Montserrat SemiBold"/>
                        </a:rPr>
                        <a:t>Basic Info</a:t>
                      </a:r>
                      <a:endParaRPr b="1" dirty="0"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Visualization</a:t>
                      </a:r>
                      <a:endParaRPr sz="1400" dirty="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Juvenile Crime Rate</a:t>
                      </a:r>
                      <a:endParaRPr sz="1200" dirty="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State-Level Data on Juvenile Delinquency and Violence</a:t>
                      </a:r>
                      <a:endParaRPr lang="en"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 Department of Justice; publisher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National Institute of Justice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 Being requested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Montserrat SemiBold"/>
                          <a:sym typeface="Montserrat SemiBold"/>
                        </a:rPr>
                        <a:t>Civics Score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 The NAEP Data Explorer provided by the Nation’s Report Card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3"/>
                        </a:rPr>
                        <a:t>https://shorturl.at/ruGWX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 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Montserrat Medium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ational and state results for civics in 3 grades: 4,8, and 12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Montserrat Medium"/>
                          <a:cs typeface="Arial"/>
                          <a:sym typeface="Arial"/>
                        </a:rPr>
                        <a:t>- Timeframe: 1998-2010</a:t>
                      </a:r>
                      <a:endParaRPr sz="11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See Figure 1, 2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IVs</a:t>
                      </a:r>
                      <a:endParaRPr sz="1400" dirty="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 The Census Tract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 The NAEP Data Explorer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 Census tract data provides demographic information on a census level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- The NAEP has data on student factors (demographic, English learner status, etc.), school factors (public or private, location), and community factors (regions)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See Figure 3,4, and 5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043940" y="0"/>
            <a:ext cx="2332544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Figure 1</a:t>
            </a:r>
            <a:endParaRPr dirty="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2F703B24-DE1F-BC52-F583-D8D4C15D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1" y="532580"/>
            <a:ext cx="3535680" cy="35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6;p17">
            <a:extLst>
              <a:ext uri="{FF2B5EF4-FFF2-40B4-BE49-F238E27FC236}">
                <a16:creationId xmlns:a16="http://schemas.microsoft.com/office/drawing/2014/main" id="{F3DEED45-CF1E-E44C-B507-6423380A3304}"/>
              </a:ext>
            </a:extLst>
          </p:cNvPr>
          <p:cNvSpPr txBox="1">
            <a:spLocks/>
          </p:cNvSpPr>
          <p:nvPr/>
        </p:nvSpPr>
        <p:spPr>
          <a:xfrm>
            <a:off x="5462716" y="-22860"/>
            <a:ext cx="2332544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/>
              <a:t>Figure 2</a:t>
            </a:r>
          </a:p>
        </p:txBody>
      </p:sp>
      <p:pic>
        <p:nvPicPr>
          <p:cNvPr id="1028" name="Picture 4" descr="Open photo">
            <a:extLst>
              <a:ext uri="{FF2B5EF4-FFF2-40B4-BE49-F238E27FC236}">
                <a16:creationId xmlns:a16="http://schemas.microsoft.com/office/drawing/2014/main" id="{BECEACCF-EF76-7B87-5CC1-7D0C228A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02" y="1726882"/>
            <a:ext cx="5578498" cy="34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46007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Figure 3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F4C01-1B71-8F12-CAAC-F03F02E6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82" y="0"/>
            <a:ext cx="474443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99A5B798-1D74-86AF-3722-77419252E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B5707BA3-5869-1A61-9760-D811A1BE2F29}"/>
              </a:ext>
            </a:extLst>
          </p:cNvPr>
          <p:cNvSpPr txBox="1">
            <a:spLocks/>
          </p:cNvSpPr>
          <p:nvPr/>
        </p:nvSpPr>
        <p:spPr>
          <a:xfrm>
            <a:off x="86590" y="0"/>
            <a:ext cx="168105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/>
              <a:t>Figure 4</a:t>
            </a:r>
          </a:p>
        </p:txBody>
      </p:sp>
      <p:pic>
        <p:nvPicPr>
          <p:cNvPr id="2050" name="Picture 2" descr="Open photo">
            <a:extLst>
              <a:ext uri="{FF2B5EF4-FFF2-40B4-BE49-F238E27FC236}">
                <a16:creationId xmlns:a16="http://schemas.microsoft.com/office/drawing/2014/main" id="{0D686CC2-0A8F-3E94-5D56-DBDB8F53A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622560"/>
            <a:ext cx="3718560" cy="352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6;p17">
            <a:extLst>
              <a:ext uri="{FF2B5EF4-FFF2-40B4-BE49-F238E27FC236}">
                <a16:creationId xmlns:a16="http://schemas.microsoft.com/office/drawing/2014/main" id="{819D4848-9CB8-B794-6046-8418D4F3AFE6}"/>
              </a:ext>
            </a:extLst>
          </p:cNvPr>
          <p:cNvSpPr txBox="1">
            <a:spLocks/>
          </p:cNvSpPr>
          <p:nvPr/>
        </p:nvSpPr>
        <p:spPr>
          <a:xfrm>
            <a:off x="5793970" y="60960"/>
            <a:ext cx="168105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/>
              <a:t>Figure 5</a:t>
            </a:r>
          </a:p>
        </p:txBody>
      </p:sp>
      <p:pic>
        <p:nvPicPr>
          <p:cNvPr id="2054" name="Picture 6" descr="No description available.">
            <a:extLst>
              <a:ext uri="{FF2B5EF4-FFF2-40B4-BE49-F238E27FC236}">
                <a16:creationId xmlns:a16="http://schemas.microsoft.com/office/drawing/2014/main" id="{95402D97-9A9A-7FDF-6A03-F6950982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622560"/>
            <a:ext cx="4178616" cy="37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1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9"/>
          <p:cNvSpPr txBox="1">
            <a:spLocks noGrp="1"/>
          </p:cNvSpPr>
          <p:nvPr>
            <p:ph type="title"/>
          </p:nvPr>
        </p:nvSpPr>
        <p:spPr>
          <a:xfrm>
            <a:off x="495550" y="150331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Implications</a:t>
            </a:r>
            <a:endParaRPr dirty="0"/>
          </a:p>
        </p:txBody>
      </p:sp>
      <p:sp>
        <p:nvSpPr>
          <p:cNvPr id="661" name="Google Shape;661;p29"/>
          <p:cNvSpPr/>
          <p:nvPr/>
        </p:nvSpPr>
        <p:spPr>
          <a:xfrm>
            <a:off x="3279641" y="855955"/>
            <a:ext cx="914400" cy="9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2" name="Google Shape;662;p29"/>
          <p:cNvSpPr/>
          <p:nvPr/>
        </p:nvSpPr>
        <p:spPr>
          <a:xfrm>
            <a:off x="3412730" y="2537533"/>
            <a:ext cx="914400" cy="9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3" name="Google Shape;663;p29"/>
          <p:cNvSpPr/>
          <p:nvPr/>
        </p:nvSpPr>
        <p:spPr>
          <a:xfrm>
            <a:off x="4700467" y="1673799"/>
            <a:ext cx="914400" cy="9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4" name="Google Shape;664;p29"/>
          <p:cNvSpPr/>
          <p:nvPr/>
        </p:nvSpPr>
        <p:spPr>
          <a:xfrm>
            <a:off x="4858441" y="3357305"/>
            <a:ext cx="914400" cy="9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65" name="Google Shape;665;p29"/>
          <p:cNvCxnSpPr/>
          <p:nvPr/>
        </p:nvCxnSpPr>
        <p:spPr>
          <a:xfrm>
            <a:off x="4523541" y="865380"/>
            <a:ext cx="0" cy="339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6" name="Google Shape;666;p29"/>
          <p:cNvGrpSpPr/>
          <p:nvPr/>
        </p:nvGrpSpPr>
        <p:grpSpPr>
          <a:xfrm>
            <a:off x="1204248" y="920471"/>
            <a:ext cx="1986001" cy="780875"/>
            <a:chOff x="1703079" y="1342875"/>
            <a:chExt cx="1986001" cy="780875"/>
          </a:xfrm>
        </p:grpSpPr>
        <p:sp>
          <p:nvSpPr>
            <p:cNvPr id="667" name="Google Shape;667;p29"/>
            <p:cNvSpPr txBox="1"/>
            <p:nvPr/>
          </p:nvSpPr>
          <p:spPr>
            <a:xfrm>
              <a:off x="1703079" y="1342875"/>
              <a:ext cx="1986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Stakeholders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68" name="Google Shape;668;p29"/>
            <p:cNvSpPr txBox="1"/>
            <p:nvPr/>
          </p:nvSpPr>
          <p:spPr>
            <a:xfrm>
              <a:off x="1703080" y="1638950"/>
              <a:ext cx="19860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Students, teachers.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8319" y="2356640"/>
            <a:ext cx="3261733" cy="780875"/>
            <a:chOff x="1890387" y="3290475"/>
            <a:chExt cx="3261733" cy="780875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2831221" y="3290475"/>
              <a:ext cx="2320898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Crime Prevention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71" name="Google Shape;671;p29"/>
            <p:cNvSpPr txBox="1"/>
            <p:nvPr/>
          </p:nvSpPr>
          <p:spPr>
            <a:xfrm>
              <a:off x="1890387" y="3586550"/>
              <a:ext cx="3261733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Strengthening civics education programs could contribute to reducing juvenile delinquency rates by empowering youth with the knowledge and skills needed to navigate legal systems and make positive contributions to society.</a:t>
              </a:r>
            </a:p>
          </p:txBody>
        </p:sp>
      </p:grpSp>
      <p:grpSp>
        <p:nvGrpSpPr>
          <p:cNvPr id="672" name="Google Shape;672;p29"/>
          <p:cNvGrpSpPr/>
          <p:nvPr/>
        </p:nvGrpSpPr>
        <p:grpSpPr>
          <a:xfrm>
            <a:off x="5662076" y="1369055"/>
            <a:ext cx="3389396" cy="770426"/>
            <a:chOff x="4879839" y="999090"/>
            <a:chExt cx="3389396" cy="770426"/>
          </a:xfrm>
        </p:grpSpPr>
        <p:sp>
          <p:nvSpPr>
            <p:cNvPr id="673" name="Google Shape;673;p29"/>
            <p:cNvSpPr txBox="1"/>
            <p:nvPr/>
          </p:nvSpPr>
          <p:spPr>
            <a:xfrm>
              <a:off x="4924750" y="999090"/>
              <a:ext cx="1986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Civic Literacy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74" name="Google Shape;674;p29"/>
            <p:cNvSpPr txBox="1"/>
            <p:nvPr/>
          </p:nvSpPr>
          <p:spPr>
            <a:xfrm>
              <a:off x="4879839" y="1284716"/>
              <a:ext cx="3389396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By improving civics education, students may develop a deeper understanding of their rights and responsibilities as citizens, potentially leading to more informed decision-making and civic engagement.</a:t>
              </a:r>
            </a:p>
          </p:txBody>
        </p:sp>
      </p:grpSp>
      <p:grpSp>
        <p:nvGrpSpPr>
          <p:cNvPr id="675" name="Google Shape;675;p29"/>
          <p:cNvGrpSpPr/>
          <p:nvPr/>
        </p:nvGrpSpPr>
        <p:grpSpPr>
          <a:xfrm>
            <a:off x="5772790" y="3173283"/>
            <a:ext cx="3389396" cy="737803"/>
            <a:chOff x="6399361" y="3003593"/>
            <a:chExt cx="3389396" cy="737803"/>
          </a:xfrm>
        </p:grpSpPr>
        <p:sp>
          <p:nvSpPr>
            <p:cNvPr id="676" name="Google Shape;676;p29"/>
            <p:cNvSpPr txBox="1"/>
            <p:nvPr/>
          </p:nvSpPr>
          <p:spPr>
            <a:xfrm>
              <a:off x="6425108" y="3003593"/>
              <a:ext cx="2935913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Policy Implication</a:t>
              </a:r>
              <a:endParaRPr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77" name="Google Shape;677;p29"/>
            <p:cNvSpPr txBox="1"/>
            <p:nvPr/>
          </p:nvSpPr>
          <p:spPr>
            <a:xfrm>
              <a:off x="6399361" y="3256596"/>
              <a:ext cx="3389396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Implementing comprehensive civics education programs to equip students with practical legal knowledge and foster active civic engagement, potentially contributing to reducing juvenile delinquency rates.</a:t>
              </a:r>
              <a:endParaRPr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678" name="Google Shape;678;p29"/>
          <p:cNvSpPr/>
          <p:nvPr/>
        </p:nvSpPr>
        <p:spPr>
          <a:xfrm rot="10800000" flipH="1">
            <a:off x="4480500" y="2095206"/>
            <a:ext cx="91500" cy="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9" name="Google Shape;679;p29"/>
          <p:cNvSpPr/>
          <p:nvPr/>
        </p:nvSpPr>
        <p:spPr>
          <a:xfrm rot="10800000" flipH="1">
            <a:off x="4480500" y="1263102"/>
            <a:ext cx="91500" cy="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0" name="Google Shape;680;p29"/>
          <p:cNvSpPr/>
          <p:nvPr/>
        </p:nvSpPr>
        <p:spPr>
          <a:xfrm rot="10800000" flipH="1">
            <a:off x="4480500" y="2936454"/>
            <a:ext cx="91500" cy="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1" name="Google Shape;681;p29"/>
          <p:cNvSpPr/>
          <p:nvPr/>
        </p:nvSpPr>
        <p:spPr>
          <a:xfrm rot="10800000" flipH="1">
            <a:off x="4477800" y="3768558"/>
            <a:ext cx="91500" cy="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82" name="Google Shape;682;p29"/>
          <p:cNvCxnSpPr>
            <a:stCxn id="664" idx="1"/>
            <a:endCxn id="681" idx="3"/>
          </p:cNvCxnSpPr>
          <p:nvPr/>
        </p:nvCxnSpPr>
        <p:spPr>
          <a:xfrm flipH="1">
            <a:off x="4569241" y="3812255"/>
            <a:ext cx="289200" cy="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9"/>
          <p:cNvCxnSpPr>
            <a:stCxn id="662" idx="3"/>
            <a:endCxn id="680" idx="1"/>
          </p:cNvCxnSpPr>
          <p:nvPr/>
        </p:nvCxnSpPr>
        <p:spPr>
          <a:xfrm flipV="1">
            <a:off x="4327130" y="2982204"/>
            <a:ext cx="153370" cy="102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29"/>
          <p:cNvCxnSpPr>
            <a:stCxn id="663" idx="1"/>
            <a:endCxn id="678" idx="3"/>
          </p:cNvCxnSpPr>
          <p:nvPr/>
        </p:nvCxnSpPr>
        <p:spPr>
          <a:xfrm flipH="1">
            <a:off x="4572000" y="2128749"/>
            <a:ext cx="128467" cy="122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29"/>
          <p:cNvCxnSpPr>
            <a:stCxn id="661" idx="3"/>
            <a:endCxn id="679" idx="1"/>
          </p:cNvCxnSpPr>
          <p:nvPr/>
        </p:nvCxnSpPr>
        <p:spPr>
          <a:xfrm rot="10800000" flipH="1">
            <a:off x="4194041" y="1308805"/>
            <a:ext cx="286500" cy="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6" name="Google Shape;686;p29"/>
          <p:cNvGrpSpPr/>
          <p:nvPr/>
        </p:nvGrpSpPr>
        <p:grpSpPr>
          <a:xfrm>
            <a:off x="3601294" y="2779637"/>
            <a:ext cx="488421" cy="448336"/>
            <a:chOff x="8550373" y="2013179"/>
            <a:chExt cx="488421" cy="448336"/>
          </a:xfrm>
        </p:grpSpPr>
        <p:sp>
          <p:nvSpPr>
            <p:cNvPr id="687" name="Google Shape;687;p29"/>
            <p:cNvSpPr/>
            <p:nvPr/>
          </p:nvSpPr>
          <p:spPr>
            <a:xfrm>
              <a:off x="8550373" y="2013179"/>
              <a:ext cx="488421" cy="448336"/>
            </a:xfrm>
            <a:custGeom>
              <a:avLst/>
              <a:gdLst/>
              <a:ahLst/>
              <a:cxnLst/>
              <a:rect l="l" t="t" r="r" b="b"/>
              <a:pathLst>
                <a:path w="19960" h="18320" extrusionOk="0">
                  <a:moveTo>
                    <a:pt x="5541" y="3461"/>
                  </a:moveTo>
                  <a:lnTo>
                    <a:pt x="5541" y="4284"/>
                  </a:lnTo>
                  <a:lnTo>
                    <a:pt x="4681" y="4284"/>
                  </a:lnTo>
                  <a:cubicBezTo>
                    <a:pt x="4627" y="4284"/>
                    <a:pt x="4581" y="4239"/>
                    <a:pt x="4581" y="4188"/>
                  </a:cubicBezTo>
                  <a:lnTo>
                    <a:pt x="4581" y="3562"/>
                  </a:lnTo>
                  <a:cubicBezTo>
                    <a:pt x="4581" y="3507"/>
                    <a:pt x="4627" y="3461"/>
                    <a:pt x="4681" y="3461"/>
                  </a:cubicBezTo>
                  <a:close/>
                  <a:moveTo>
                    <a:pt x="15278" y="3461"/>
                  </a:moveTo>
                  <a:cubicBezTo>
                    <a:pt x="15333" y="3461"/>
                    <a:pt x="15379" y="3507"/>
                    <a:pt x="15379" y="3562"/>
                  </a:cubicBezTo>
                  <a:lnTo>
                    <a:pt x="15379" y="4188"/>
                  </a:lnTo>
                  <a:cubicBezTo>
                    <a:pt x="15379" y="4239"/>
                    <a:pt x="15333" y="4284"/>
                    <a:pt x="15278" y="4284"/>
                  </a:cubicBezTo>
                  <a:lnTo>
                    <a:pt x="14419" y="4284"/>
                  </a:lnTo>
                  <a:lnTo>
                    <a:pt x="14419" y="3461"/>
                  </a:lnTo>
                  <a:close/>
                  <a:moveTo>
                    <a:pt x="11946" y="3461"/>
                  </a:moveTo>
                  <a:lnTo>
                    <a:pt x="11946" y="12134"/>
                  </a:lnTo>
                  <a:lnTo>
                    <a:pt x="10711" y="12134"/>
                  </a:lnTo>
                  <a:lnTo>
                    <a:pt x="10711" y="3461"/>
                  </a:lnTo>
                  <a:close/>
                  <a:moveTo>
                    <a:pt x="10126" y="3461"/>
                  </a:moveTo>
                  <a:lnTo>
                    <a:pt x="10126" y="12134"/>
                  </a:lnTo>
                  <a:lnTo>
                    <a:pt x="8974" y="12134"/>
                  </a:lnTo>
                  <a:cubicBezTo>
                    <a:pt x="8814" y="12134"/>
                    <a:pt x="8682" y="12262"/>
                    <a:pt x="8682" y="12426"/>
                  </a:cubicBezTo>
                  <a:cubicBezTo>
                    <a:pt x="8682" y="12586"/>
                    <a:pt x="8814" y="12719"/>
                    <a:pt x="8974" y="12719"/>
                  </a:cubicBezTo>
                  <a:lnTo>
                    <a:pt x="13733" y="12719"/>
                  </a:lnTo>
                  <a:cubicBezTo>
                    <a:pt x="14113" y="12719"/>
                    <a:pt x="14419" y="12413"/>
                    <a:pt x="14419" y="12033"/>
                  </a:cubicBezTo>
                  <a:lnTo>
                    <a:pt x="14419" y="11777"/>
                  </a:lnTo>
                  <a:lnTo>
                    <a:pt x="19375" y="11777"/>
                  </a:lnTo>
                  <a:lnTo>
                    <a:pt x="19375" y="12742"/>
                  </a:lnTo>
                  <a:cubicBezTo>
                    <a:pt x="19375" y="13016"/>
                    <a:pt x="19151" y="13240"/>
                    <a:pt x="18876" y="13240"/>
                  </a:cubicBezTo>
                  <a:lnTo>
                    <a:pt x="1084" y="13240"/>
                  </a:lnTo>
                  <a:cubicBezTo>
                    <a:pt x="809" y="13240"/>
                    <a:pt x="585" y="13016"/>
                    <a:pt x="585" y="12742"/>
                  </a:cubicBezTo>
                  <a:lnTo>
                    <a:pt x="585" y="11777"/>
                  </a:lnTo>
                  <a:lnTo>
                    <a:pt x="5541" y="11777"/>
                  </a:lnTo>
                  <a:lnTo>
                    <a:pt x="5541" y="12033"/>
                  </a:lnTo>
                  <a:cubicBezTo>
                    <a:pt x="5541" y="12413"/>
                    <a:pt x="5847" y="12714"/>
                    <a:pt x="6227" y="12714"/>
                  </a:cubicBezTo>
                  <a:lnTo>
                    <a:pt x="7676" y="12714"/>
                  </a:lnTo>
                  <a:cubicBezTo>
                    <a:pt x="7836" y="12714"/>
                    <a:pt x="7968" y="12586"/>
                    <a:pt x="7968" y="12426"/>
                  </a:cubicBezTo>
                  <a:cubicBezTo>
                    <a:pt x="7968" y="12262"/>
                    <a:pt x="7836" y="12134"/>
                    <a:pt x="7676" y="12134"/>
                  </a:cubicBezTo>
                  <a:lnTo>
                    <a:pt x="6227" y="12134"/>
                  </a:lnTo>
                  <a:cubicBezTo>
                    <a:pt x="6172" y="12134"/>
                    <a:pt x="6126" y="12088"/>
                    <a:pt x="6126" y="12033"/>
                  </a:cubicBezTo>
                  <a:lnTo>
                    <a:pt x="6126" y="3461"/>
                  </a:lnTo>
                  <a:close/>
                  <a:moveTo>
                    <a:pt x="10542" y="13825"/>
                  </a:moveTo>
                  <a:lnTo>
                    <a:pt x="10542" y="14200"/>
                  </a:lnTo>
                  <a:cubicBezTo>
                    <a:pt x="10542" y="14507"/>
                    <a:pt x="10291" y="14758"/>
                    <a:pt x="9980" y="14758"/>
                  </a:cubicBezTo>
                  <a:cubicBezTo>
                    <a:pt x="9669" y="14758"/>
                    <a:pt x="9418" y="14507"/>
                    <a:pt x="9418" y="14200"/>
                  </a:cubicBezTo>
                  <a:lnTo>
                    <a:pt x="9418" y="13825"/>
                  </a:lnTo>
                  <a:close/>
                  <a:moveTo>
                    <a:pt x="11964" y="13825"/>
                  </a:moveTo>
                  <a:lnTo>
                    <a:pt x="12183" y="16235"/>
                  </a:lnTo>
                  <a:lnTo>
                    <a:pt x="7776" y="16235"/>
                  </a:lnTo>
                  <a:lnTo>
                    <a:pt x="7991" y="13825"/>
                  </a:lnTo>
                  <a:lnTo>
                    <a:pt x="8832" y="13825"/>
                  </a:lnTo>
                  <a:lnTo>
                    <a:pt x="8832" y="14200"/>
                  </a:lnTo>
                  <a:cubicBezTo>
                    <a:pt x="8832" y="14831"/>
                    <a:pt x="9349" y="15343"/>
                    <a:pt x="9980" y="15343"/>
                  </a:cubicBezTo>
                  <a:cubicBezTo>
                    <a:pt x="10611" y="15343"/>
                    <a:pt x="11127" y="14831"/>
                    <a:pt x="11127" y="14200"/>
                  </a:cubicBezTo>
                  <a:lnTo>
                    <a:pt x="11127" y="13825"/>
                  </a:lnTo>
                  <a:close/>
                  <a:moveTo>
                    <a:pt x="13514" y="16820"/>
                  </a:moveTo>
                  <a:cubicBezTo>
                    <a:pt x="13569" y="16820"/>
                    <a:pt x="13610" y="16861"/>
                    <a:pt x="13610" y="16916"/>
                  </a:cubicBezTo>
                  <a:lnTo>
                    <a:pt x="13610" y="17638"/>
                  </a:lnTo>
                  <a:cubicBezTo>
                    <a:pt x="13610" y="17693"/>
                    <a:pt x="13569" y="17734"/>
                    <a:pt x="13514" y="17734"/>
                  </a:cubicBezTo>
                  <a:lnTo>
                    <a:pt x="6446" y="17734"/>
                  </a:lnTo>
                  <a:cubicBezTo>
                    <a:pt x="6391" y="17734"/>
                    <a:pt x="6350" y="17693"/>
                    <a:pt x="6350" y="17638"/>
                  </a:cubicBezTo>
                  <a:lnTo>
                    <a:pt x="6350" y="16916"/>
                  </a:lnTo>
                  <a:cubicBezTo>
                    <a:pt x="6350" y="16861"/>
                    <a:pt x="6391" y="16820"/>
                    <a:pt x="6446" y="16820"/>
                  </a:cubicBezTo>
                  <a:close/>
                  <a:moveTo>
                    <a:pt x="1084" y="1"/>
                  </a:moveTo>
                  <a:cubicBezTo>
                    <a:pt x="485" y="1"/>
                    <a:pt x="0" y="490"/>
                    <a:pt x="0" y="1084"/>
                  </a:cubicBezTo>
                  <a:lnTo>
                    <a:pt x="0" y="12742"/>
                  </a:lnTo>
                  <a:cubicBezTo>
                    <a:pt x="0" y="13341"/>
                    <a:pt x="485" y="13825"/>
                    <a:pt x="1084" y="13825"/>
                  </a:cubicBezTo>
                  <a:lnTo>
                    <a:pt x="7406" y="13825"/>
                  </a:lnTo>
                  <a:lnTo>
                    <a:pt x="7191" y="16235"/>
                  </a:lnTo>
                  <a:lnTo>
                    <a:pt x="6446" y="16235"/>
                  </a:lnTo>
                  <a:cubicBezTo>
                    <a:pt x="6071" y="16235"/>
                    <a:pt x="5765" y="16541"/>
                    <a:pt x="5765" y="16916"/>
                  </a:cubicBezTo>
                  <a:lnTo>
                    <a:pt x="5765" y="17638"/>
                  </a:lnTo>
                  <a:cubicBezTo>
                    <a:pt x="5765" y="18013"/>
                    <a:pt x="6071" y="18319"/>
                    <a:pt x="6446" y="18319"/>
                  </a:cubicBezTo>
                  <a:lnTo>
                    <a:pt x="13514" y="18319"/>
                  </a:lnTo>
                  <a:cubicBezTo>
                    <a:pt x="13889" y="18319"/>
                    <a:pt x="14195" y="18013"/>
                    <a:pt x="14195" y="17638"/>
                  </a:cubicBezTo>
                  <a:lnTo>
                    <a:pt x="14195" y="16916"/>
                  </a:lnTo>
                  <a:cubicBezTo>
                    <a:pt x="14195" y="16541"/>
                    <a:pt x="13889" y="16235"/>
                    <a:pt x="13514" y="16235"/>
                  </a:cubicBezTo>
                  <a:lnTo>
                    <a:pt x="12769" y="16235"/>
                  </a:lnTo>
                  <a:lnTo>
                    <a:pt x="12554" y="13825"/>
                  </a:lnTo>
                  <a:lnTo>
                    <a:pt x="18876" y="13825"/>
                  </a:lnTo>
                  <a:cubicBezTo>
                    <a:pt x="19475" y="13825"/>
                    <a:pt x="19960" y="13341"/>
                    <a:pt x="19960" y="12742"/>
                  </a:cubicBezTo>
                  <a:lnTo>
                    <a:pt x="19960" y="1084"/>
                  </a:lnTo>
                  <a:cubicBezTo>
                    <a:pt x="19960" y="490"/>
                    <a:pt x="19475" y="1"/>
                    <a:pt x="18876" y="1"/>
                  </a:cubicBezTo>
                  <a:lnTo>
                    <a:pt x="4229" y="1"/>
                  </a:lnTo>
                  <a:cubicBezTo>
                    <a:pt x="4064" y="1"/>
                    <a:pt x="3936" y="133"/>
                    <a:pt x="3936" y="293"/>
                  </a:cubicBezTo>
                  <a:cubicBezTo>
                    <a:pt x="3936" y="458"/>
                    <a:pt x="4064" y="586"/>
                    <a:pt x="4229" y="586"/>
                  </a:cubicBezTo>
                  <a:lnTo>
                    <a:pt x="18876" y="586"/>
                  </a:lnTo>
                  <a:cubicBezTo>
                    <a:pt x="19151" y="586"/>
                    <a:pt x="19375" y="810"/>
                    <a:pt x="19375" y="1084"/>
                  </a:cubicBezTo>
                  <a:lnTo>
                    <a:pt x="19375" y="11192"/>
                  </a:lnTo>
                  <a:lnTo>
                    <a:pt x="14419" y="11192"/>
                  </a:lnTo>
                  <a:lnTo>
                    <a:pt x="14419" y="6543"/>
                  </a:lnTo>
                  <a:cubicBezTo>
                    <a:pt x="14419" y="6383"/>
                    <a:pt x="14286" y="6250"/>
                    <a:pt x="14126" y="6250"/>
                  </a:cubicBezTo>
                  <a:cubicBezTo>
                    <a:pt x="13962" y="6250"/>
                    <a:pt x="13834" y="6383"/>
                    <a:pt x="13834" y="6543"/>
                  </a:cubicBezTo>
                  <a:lnTo>
                    <a:pt x="13834" y="12033"/>
                  </a:lnTo>
                  <a:cubicBezTo>
                    <a:pt x="13834" y="12088"/>
                    <a:pt x="13788" y="12134"/>
                    <a:pt x="13733" y="12134"/>
                  </a:cubicBezTo>
                  <a:lnTo>
                    <a:pt x="12531" y="12134"/>
                  </a:lnTo>
                  <a:lnTo>
                    <a:pt x="12531" y="3461"/>
                  </a:lnTo>
                  <a:lnTo>
                    <a:pt x="13834" y="3461"/>
                  </a:lnTo>
                  <a:lnTo>
                    <a:pt x="13834" y="5244"/>
                  </a:lnTo>
                  <a:cubicBezTo>
                    <a:pt x="13834" y="5409"/>
                    <a:pt x="13962" y="5537"/>
                    <a:pt x="14126" y="5537"/>
                  </a:cubicBezTo>
                  <a:cubicBezTo>
                    <a:pt x="14286" y="5537"/>
                    <a:pt x="14419" y="5409"/>
                    <a:pt x="14419" y="5244"/>
                  </a:cubicBezTo>
                  <a:lnTo>
                    <a:pt x="14419" y="4870"/>
                  </a:lnTo>
                  <a:lnTo>
                    <a:pt x="15278" y="4870"/>
                  </a:lnTo>
                  <a:cubicBezTo>
                    <a:pt x="15658" y="4870"/>
                    <a:pt x="15960" y="4563"/>
                    <a:pt x="15960" y="4188"/>
                  </a:cubicBezTo>
                  <a:lnTo>
                    <a:pt x="15960" y="3562"/>
                  </a:lnTo>
                  <a:cubicBezTo>
                    <a:pt x="15960" y="3183"/>
                    <a:pt x="15658" y="2876"/>
                    <a:pt x="15278" y="2876"/>
                  </a:cubicBezTo>
                  <a:lnTo>
                    <a:pt x="4681" y="2876"/>
                  </a:lnTo>
                  <a:cubicBezTo>
                    <a:pt x="4302" y="2876"/>
                    <a:pt x="3996" y="3183"/>
                    <a:pt x="3996" y="3562"/>
                  </a:cubicBezTo>
                  <a:lnTo>
                    <a:pt x="3996" y="4188"/>
                  </a:lnTo>
                  <a:cubicBezTo>
                    <a:pt x="3996" y="4563"/>
                    <a:pt x="4302" y="4870"/>
                    <a:pt x="4681" y="4870"/>
                  </a:cubicBezTo>
                  <a:lnTo>
                    <a:pt x="5541" y="4870"/>
                  </a:lnTo>
                  <a:lnTo>
                    <a:pt x="5541" y="11192"/>
                  </a:lnTo>
                  <a:lnTo>
                    <a:pt x="585" y="11192"/>
                  </a:lnTo>
                  <a:lnTo>
                    <a:pt x="585" y="1084"/>
                  </a:lnTo>
                  <a:cubicBezTo>
                    <a:pt x="585" y="810"/>
                    <a:pt x="809" y="586"/>
                    <a:pt x="1084" y="586"/>
                  </a:cubicBezTo>
                  <a:lnTo>
                    <a:pt x="2926" y="586"/>
                  </a:lnTo>
                  <a:cubicBezTo>
                    <a:pt x="3090" y="586"/>
                    <a:pt x="3218" y="458"/>
                    <a:pt x="3218" y="293"/>
                  </a:cubicBezTo>
                  <a:cubicBezTo>
                    <a:pt x="3218" y="133"/>
                    <a:pt x="3090" y="1"/>
                    <a:pt x="2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775921" y="2046656"/>
              <a:ext cx="37390" cy="25182"/>
            </a:xfrm>
            <a:custGeom>
              <a:avLst/>
              <a:gdLst/>
              <a:ahLst/>
              <a:cxnLst/>
              <a:rect l="l" t="t" r="r" b="b"/>
              <a:pathLst>
                <a:path w="1528" h="1029" extrusionOk="0">
                  <a:moveTo>
                    <a:pt x="320" y="1"/>
                  </a:moveTo>
                  <a:cubicBezTo>
                    <a:pt x="246" y="1"/>
                    <a:pt x="172" y="29"/>
                    <a:pt x="115" y="87"/>
                  </a:cubicBezTo>
                  <a:cubicBezTo>
                    <a:pt x="0" y="201"/>
                    <a:pt x="0" y="384"/>
                    <a:pt x="115" y="498"/>
                  </a:cubicBezTo>
                  <a:lnTo>
                    <a:pt x="558" y="941"/>
                  </a:lnTo>
                  <a:cubicBezTo>
                    <a:pt x="613" y="1001"/>
                    <a:pt x="691" y="1028"/>
                    <a:pt x="764" y="1028"/>
                  </a:cubicBezTo>
                  <a:cubicBezTo>
                    <a:pt x="837" y="1028"/>
                    <a:pt x="915" y="1001"/>
                    <a:pt x="970" y="941"/>
                  </a:cubicBezTo>
                  <a:lnTo>
                    <a:pt x="1413" y="498"/>
                  </a:lnTo>
                  <a:cubicBezTo>
                    <a:pt x="1527" y="384"/>
                    <a:pt x="1527" y="201"/>
                    <a:pt x="1413" y="87"/>
                  </a:cubicBezTo>
                  <a:cubicBezTo>
                    <a:pt x="1356" y="29"/>
                    <a:pt x="1282" y="1"/>
                    <a:pt x="1207" y="1"/>
                  </a:cubicBezTo>
                  <a:cubicBezTo>
                    <a:pt x="1133" y="1"/>
                    <a:pt x="1059" y="29"/>
                    <a:pt x="1002" y="87"/>
                  </a:cubicBezTo>
                  <a:lnTo>
                    <a:pt x="764" y="324"/>
                  </a:lnTo>
                  <a:lnTo>
                    <a:pt x="526" y="87"/>
                  </a:lnTo>
                  <a:cubicBezTo>
                    <a:pt x="469" y="29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8766523" y="2243211"/>
              <a:ext cx="14339" cy="47330"/>
            </a:xfrm>
            <a:custGeom>
              <a:avLst/>
              <a:gdLst/>
              <a:ahLst/>
              <a:cxnLst/>
              <a:rect l="l" t="t" r="r" b="b"/>
              <a:pathLst>
                <a:path w="586" h="1934" extrusionOk="0">
                  <a:moveTo>
                    <a:pt x="293" y="0"/>
                  </a:moveTo>
                  <a:cubicBezTo>
                    <a:pt x="133" y="0"/>
                    <a:pt x="0" y="128"/>
                    <a:pt x="0" y="293"/>
                  </a:cubicBezTo>
                  <a:lnTo>
                    <a:pt x="0" y="1641"/>
                  </a:lnTo>
                  <a:cubicBezTo>
                    <a:pt x="0" y="1801"/>
                    <a:pt x="133" y="1934"/>
                    <a:pt x="293" y="1934"/>
                  </a:cubicBezTo>
                  <a:cubicBezTo>
                    <a:pt x="458" y="1934"/>
                    <a:pt x="586" y="1801"/>
                    <a:pt x="586" y="1641"/>
                  </a:cubicBezTo>
                  <a:lnTo>
                    <a:pt x="586" y="293"/>
                  </a:lnTo>
                  <a:cubicBezTo>
                    <a:pt x="586" y="128"/>
                    <a:pt x="458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8743126" y="2186364"/>
              <a:ext cx="14364" cy="104179"/>
            </a:xfrm>
            <a:custGeom>
              <a:avLst/>
              <a:gdLst/>
              <a:ahLst/>
              <a:cxnLst/>
              <a:rect l="l" t="t" r="r" b="b"/>
              <a:pathLst>
                <a:path w="587" h="4257" extrusionOk="0">
                  <a:moveTo>
                    <a:pt x="294" y="1"/>
                  </a:moveTo>
                  <a:cubicBezTo>
                    <a:pt x="134" y="1"/>
                    <a:pt x="1" y="129"/>
                    <a:pt x="1" y="293"/>
                  </a:cubicBezTo>
                  <a:lnTo>
                    <a:pt x="1" y="3964"/>
                  </a:lnTo>
                  <a:cubicBezTo>
                    <a:pt x="1" y="4124"/>
                    <a:pt x="134" y="4257"/>
                    <a:pt x="294" y="4257"/>
                  </a:cubicBezTo>
                  <a:cubicBezTo>
                    <a:pt x="458" y="4257"/>
                    <a:pt x="586" y="4124"/>
                    <a:pt x="586" y="3964"/>
                  </a:cubicBezTo>
                  <a:lnTo>
                    <a:pt x="586" y="293"/>
                  </a:lnTo>
                  <a:cubicBezTo>
                    <a:pt x="586" y="129"/>
                    <a:pt x="458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939281" y="2249231"/>
              <a:ext cx="59633" cy="14365"/>
            </a:xfrm>
            <a:custGeom>
              <a:avLst/>
              <a:gdLst/>
              <a:ahLst/>
              <a:cxnLst/>
              <a:rect l="l" t="t" r="r" b="b"/>
              <a:pathLst>
                <a:path w="2437" h="587" extrusionOk="0">
                  <a:moveTo>
                    <a:pt x="293" y="1"/>
                  </a:moveTo>
                  <a:cubicBezTo>
                    <a:pt x="128" y="1"/>
                    <a:pt x="0" y="133"/>
                    <a:pt x="0" y="293"/>
                  </a:cubicBezTo>
                  <a:cubicBezTo>
                    <a:pt x="0" y="458"/>
                    <a:pt x="128" y="586"/>
                    <a:pt x="293" y="586"/>
                  </a:cubicBezTo>
                  <a:lnTo>
                    <a:pt x="2144" y="586"/>
                  </a:lnTo>
                  <a:cubicBezTo>
                    <a:pt x="2304" y="586"/>
                    <a:pt x="2437" y="458"/>
                    <a:pt x="2437" y="293"/>
                  </a:cubicBezTo>
                  <a:cubicBezTo>
                    <a:pt x="2437" y="133"/>
                    <a:pt x="2304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8962090" y="2223291"/>
              <a:ext cx="36827" cy="14341"/>
            </a:xfrm>
            <a:custGeom>
              <a:avLst/>
              <a:gdLst/>
              <a:ahLst/>
              <a:cxnLst/>
              <a:rect l="l" t="t" r="r" b="b"/>
              <a:pathLst>
                <a:path w="1505" h="586" extrusionOk="0">
                  <a:moveTo>
                    <a:pt x="293" y="0"/>
                  </a:moveTo>
                  <a:cubicBezTo>
                    <a:pt x="133" y="0"/>
                    <a:pt x="1" y="133"/>
                    <a:pt x="1" y="293"/>
                  </a:cubicBezTo>
                  <a:cubicBezTo>
                    <a:pt x="1" y="453"/>
                    <a:pt x="133" y="585"/>
                    <a:pt x="293" y="585"/>
                  </a:cubicBezTo>
                  <a:lnTo>
                    <a:pt x="1212" y="585"/>
                  </a:lnTo>
                  <a:cubicBezTo>
                    <a:pt x="1372" y="585"/>
                    <a:pt x="1505" y="453"/>
                    <a:pt x="1505" y="293"/>
                  </a:cubicBezTo>
                  <a:cubicBezTo>
                    <a:pt x="1505" y="133"/>
                    <a:pt x="1372" y="0"/>
                    <a:pt x="1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8590314" y="2249231"/>
              <a:ext cx="59633" cy="14365"/>
            </a:xfrm>
            <a:custGeom>
              <a:avLst/>
              <a:gdLst/>
              <a:ahLst/>
              <a:cxnLst/>
              <a:rect l="l" t="t" r="r" b="b"/>
              <a:pathLst>
                <a:path w="2437" h="587" extrusionOk="0">
                  <a:moveTo>
                    <a:pt x="293" y="1"/>
                  </a:moveTo>
                  <a:cubicBezTo>
                    <a:pt x="133" y="1"/>
                    <a:pt x="0" y="133"/>
                    <a:pt x="0" y="293"/>
                  </a:cubicBezTo>
                  <a:cubicBezTo>
                    <a:pt x="0" y="458"/>
                    <a:pt x="133" y="586"/>
                    <a:pt x="293" y="586"/>
                  </a:cubicBezTo>
                  <a:lnTo>
                    <a:pt x="2144" y="586"/>
                  </a:lnTo>
                  <a:cubicBezTo>
                    <a:pt x="2309" y="586"/>
                    <a:pt x="2437" y="458"/>
                    <a:pt x="2437" y="293"/>
                  </a:cubicBezTo>
                  <a:cubicBezTo>
                    <a:pt x="2437" y="133"/>
                    <a:pt x="2309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8590314" y="2223291"/>
              <a:ext cx="36827" cy="14341"/>
            </a:xfrm>
            <a:custGeom>
              <a:avLst/>
              <a:gdLst/>
              <a:ahLst/>
              <a:cxnLst/>
              <a:rect l="l" t="t" r="r" b="b"/>
              <a:pathLst>
                <a:path w="1505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3"/>
                    <a:pt x="133" y="585"/>
                    <a:pt x="293" y="585"/>
                  </a:cubicBezTo>
                  <a:lnTo>
                    <a:pt x="1212" y="585"/>
                  </a:lnTo>
                  <a:cubicBezTo>
                    <a:pt x="1372" y="585"/>
                    <a:pt x="1504" y="453"/>
                    <a:pt x="1504" y="293"/>
                  </a:cubicBezTo>
                  <a:cubicBezTo>
                    <a:pt x="1504" y="133"/>
                    <a:pt x="1372" y="0"/>
                    <a:pt x="1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9"/>
          <p:cNvGrpSpPr/>
          <p:nvPr/>
        </p:nvGrpSpPr>
        <p:grpSpPr>
          <a:xfrm>
            <a:off x="3555105" y="1064621"/>
            <a:ext cx="363477" cy="488496"/>
            <a:chOff x="8778751" y="1300161"/>
            <a:chExt cx="363477" cy="488496"/>
          </a:xfrm>
        </p:grpSpPr>
        <p:sp>
          <p:nvSpPr>
            <p:cNvPr id="696" name="Google Shape;696;p29"/>
            <p:cNvSpPr/>
            <p:nvPr/>
          </p:nvSpPr>
          <p:spPr>
            <a:xfrm>
              <a:off x="8778751" y="1300161"/>
              <a:ext cx="363477" cy="488496"/>
            </a:xfrm>
            <a:custGeom>
              <a:avLst/>
              <a:gdLst/>
              <a:ahLst/>
              <a:cxnLst/>
              <a:rect l="l" t="t" r="r" b="b"/>
              <a:pathLst>
                <a:path w="14854" h="19961" extrusionOk="0">
                  <a:moveTo>
                    <a:pt x="1047" y="1719"/>
                  </a:moveTo>
                  <a:lnTo>
                    <a:pt x="1047" y="2519"/>
                  </a:lnTo>
                  <a:lnTo>
                    <a:pt x="983" y="2519"/>
                  </a:lnTo>
                  <a:cubicBezTo>
                    <a:pt x="764" y="2519"/>
                    <a:pt x="586" y="2341"/>
                    <a:pt x="586" y="2122"/>
                  </a:cubicBezTo>
                  <a:cubicBezTo>
                    <a:pt x="586" y="1898"/>
                    <a:pt x="764" y="1719"/>
                    <a:pt x="983" y="1719"/>
                  </a:cubicBezTo>
                  <a:close/>
                  <a:moveTo>
                    <a:pt x="1047" y="4037"/>
                  </a:moveTo>
                  <a:lnTo>
                    <a:pt x="1047" y="4837"/>
                  </a:lnTo>
                  <a:lnTo>
                    <a:pt x="983" y="4837"/>
                  </a:lnTo>
                  <a:cubicBezTo>
                    <a:pt x="764" y="4837"/>
                    <a:pt x="586" y="4659"/>
                    <a:pt x="586" y="4435"/>
                  </a:cubicBezTo>
                  <a:cubicBezTo>
                    <a:pt x="586" y="4215"/>
                    <a:pt x="764" y="4037"/>
                    <a:pt x="983" y="4037"/>
                  </a:cubicBezTo>
                  <a:close/>
                  <a:moveTo>
                    <a:pt x="1047" y="6355"/>
                  </a:moveTo>
                  <a:lnTo>
                    <a:pt x="1047" y="7155"/>
                  </a:lnTo>
                  <a:lnTo>
                    <a:pt x="983" y="7155"/>
                  </a:lnTo>
                  <a:cubicBezTo>
                    <a:pt x="764" y="7155"/>
                    <a:pt x="586" y="6977"/>
                    <a:pt x="586" y="6753"/>
                  </a:cubicBezTo>
                  <a:cubicBezTo>
                    <a:pt x="586" y="6533"/>
                    <a:pt x="764" y="6355"/>
                    <a:pt x="983" y="6355"/>
                  </a:cubicBezTo>
                  <a:close/>
                  <a:moveTo>
                    <a:pt x="1047" y="8673"/>
                  </a:moveTo>
                  <a:lnTo>
                    <a:pt x="1047" y="9473"/>
                  </a:lnTo>
                  <a:lnTo>
                    <a:pt x="983" y="9473"/>
                  </a:lnTo>
                  <a:cubicBezTo>
                    <a:pt x="764" y="9473"/>
                    <a:pt x="586" y="9290"/>
                    <a:pt x="586" y="9071"/>
                  </a:cubicBezTo>
                  <a:cubicBezTo>
                    <a:pt x="586" y="8851"/>
                    <a:pt x="764" y="8673"/>
                    <a:pt x="983" y="8673"/>
                  </a:cubicBezTo>
                  <a:close/>
                  <a:moveTo>
                    <a:pt x="1047" y="10991"/>
                  </a:moveTo>
                  <a:lnTo>
                    <a:pt x="1047" y="11791"/>
                  </a:lnTo>
                  <a:lnTo>
                    <a:pt x="983" y="11791"/>
                  </a:lnTo>
                  <a:cubicBezTo>
                    <a:pt x="764" y="11791"/>
                    <a:pt x="586" y="11608"/>
                    <a:pt x="586" y="11388"/>
                  </a:cubicBezTo>
                  <a:cubicBezTo>
                    <a:pt x="586" y="11169"/>
                    <a:pt x="764" y="10991"/>
                    <a:pt x="983" y="10991"/>
                  </a:cubicBezTo>
                  <a:close/>
                  <a:moveTo>
                    <a:pt x="1047" y="13308"/>
                  </a:moveTo>
                  <a:lnTo>
                    <a:pt x="1047" y="14108"/>
                  </a:lnTo>
                  <a:lnTo>
                    <a:pt x="983" y="14108"/>
                  </a:lnTo>
                  <a:cubicBezTo>
                    <a:pt x="764" y="14108"/>
                    <a:pt x="586" y="13926"/>
                    <a:pt x="586" y="13706"/>
                  </a:cubicBezTo>
                  <a:cubicBezTo>
                    <a:pt x="586" y="13487"/>
                    <a:pt x="764" y="13308"/>
                    <a:pt x="983" y="13308"/>
                  </a:cubicBezTo>
                  <a:close/>
                  <a:moveTo>
                    <a:pt x="1047" y="15622"/>
                  </a:moveTo>
                  <a:lnTo>
                    <a:pt x="1047" y="16422"/>
                  </a:lnTo>
                  <a:lnTo>
                    <a:pt x="983" y="16422"/>
                  </a:lnTo>
                  <a:cubicBezTo>
                    <a:pt x="764" y="16422"/>
                    <a:pt x="586" y="16243"/>
                    <a:pt x="586" y="16024"/>
                  </a:cubicBezTo>
                  <a:cubicBezTo>
                    <a:pt x="586" y="15805"/>
                    <a:pt x="764" y="15622"/>
                    <a:pt x="983" y="15622"/>
                  </a:cubicBezTo>
                  <a:close/>
                  <a:moveTo>
                    <a:pt x="1047" y="17939"/>
                  </a:moveTo>
                  <a:lnTo>
                    <a:pt x="1047" y="18740"/>
                  </a:lnTo>
                  <a:lnTo>
                    <a:pt x="983" y="18740"/>
                  </a:lnTo>
                  <a:cubicBezTo>
                    <a:pt x="764" y="18740"/>
                    <a:pt x="586" y="18561"/>
                    <a:pt x="586" y="18342"/>
                  </a:cubicBezTo>
                  <a:cubicBezTo>
                    <a:pt x="586" y="18122"/>
                    <a:pt x="764" y="17939"/>
                    <a:pt x="983" y="17939"/>
                  </a:cubicBezTo>
                  <a:close/>
                  <a:moveTo>
                    <a:pt x="1820" y="0"/>
                  </a:moveTo>
                  <a:cubicBezTo>
                    <a:pt x="1395" y="0"/>
                    <a:pt x="1047" y="348"/>
                    <a:pt x="1047" y="773"/>
                  </a:cubicBezTo>
                  <a:lnTo>
                    <a:pt x="1047" y="1134"/>
                  </a:lnTo>
                  <a:lnTo>
                    <a:pt x="983" y="1134"/>
                  </a:lnTo>
                  <a:cubicBezTo>
                    <a:pt x="439" y="1134"/>
                    <a:pt x="0" y="1578"/>
                    <a:pt x="0" y="2122"/>
                  </a:cubicBezTo>
                  <a:cubicBezTo>
                    <a:pt x="0" y="2661"/>
                    <a:pt x="439" y="3105"/>
                    <a:pt x="983" y="3105"/>
                  </a:cubicBezTo>
                  <a:lnTo>
                    <a:pt x="1047" y="3105"/>
                  </a:lnTo>
                  <a:lnTo>
                    <a:pt x="1047" y="3452"/>
                  </a:lnTo>
                  <a:lnTo>
                    <a:pt x="983" y="3452"/>
                  </a:lnTo>
                  <a:cubicBezTo>
                    <a:pt x="439" y="3452"/>
                    <a:pt x="0" y="3895"/>
                    <a:pt x="0" y="4435"/>
                  </a:cubicBezTo>
                  <a:cubicBezTo>
                    <a:pt x="0" y="4979"/>
                    <a:pt x="439" y="5422"/>
                    <a:pt x="983" y="5422"/>
                  </a:cubicBezTo>
                  <a:lnTo>
                    <a:pt x="1047" y="5422"/>
                  </a:lnTo>
                  <a:lnTo>
                    <a:pt x="1047" y="5770"/>
                  </a:lnTo>
                  <a:lnTo>
                    <a:pt x="983" y="5770"/>
                  </a:lnTo>
                  <a:cubicBezTo>
                    <a:pt x="439" y="5770"/>
                    <a:pt x="0" y="6213"/>
                    <a:pt x="0" y="6753"/>
                  </a:cubicBezTo>
                  <a:cubicBezTo>
                    <a:pt x="0" y="7297"/>
                    <a:pt x="439" y="7740"/>
                    <a:pt x="983" y="7740"/>
                  </a:cubicBezTo>
                  <a:lnTo>
                    <a:pt x="1047" y="7740"/>
                  </a:lnTo>
                  <a:lnTo>
                    <a:pt x="1047" y="8088"/>
                  </a:lnTo>
                  <a:lnTo>
                    <a:pt x="983" y="8088"/>
                  </a:lnTo>
                  <a:cubicBezTo>
                    <a:pt x="439" y="8088"/>
                    <a:pt x="0" y="8527"/>
                    <a:pt x="0" y="9071"/>
                  </a:cubicBezTo>
                  <a:cubicBezTo>
                    <a:pt x="0" y="9615"/>
                    <a:pt x="439" y="10058"/>
                    <a:pt x="983" y="10058"/>
                  </a:cubicBezTo>
                  <a:lnTo>
                    <a:pt x="1047" y="10058"/>
                  </a:lnTo>
                  <a:lnTo>
                    <a:pt x="1047" y="10405"/>
                  </a:lnTo>
                  <a:lnTo>
                    <a:pt x="983" y="10405"/>
                  </a:lnTo>
                  <a:cubicBezTo>
                    <a:pt x="439" y="10405"/>
                    <a:pt x="0" y="10844"/>
                    <a:pt x="0" y="11388"/>
                  </a:cubicBezTo>
                  <a:cubicBezTo>
                    <a:pt x="0" y="11932"/>
                    <a:pt x="439" y="12376"/>
                    <a:pt x="983" y="12376"/>
                  </a:cubicBezTo>
                  <a:lnTo>
                    <a:pt x="1047" y="12376"/>
                  </a:lnTo>
                  <a:lnTo>
                    <a:pt x="1047" y="12723"/>
                  </a:lnTo>
                  <a:lnTo>
                    <a:pt x="983" y="12723"/>
                  </a:lnTo>
                  <a:cubicBezTo>
                    <a:pt x="439" y="12723"/>
                    <a:pt x="0" y="13162"/>
                    <a:pt x="0" y="13706"/>
                  </a:cubicBezTo>
                  <a:cubicBezTo>
                    <a:pt x="0" y="14250"/>
                    <a:pt x="439" y="14689"/>
                    <a:pt x="983" y="14689"/>
                  </a:cubicBezTo>
                  <a:lnTo>
                    <a:pt x="1047" y="14689"/>
                  </a:lnTo>
                  <a:lnTo>
                    <a:pt x="1047" y="15037"/>
                  </a:lnTo>
                  <a:lnTo>
                    <a:pt x="983" y="15037"/>
                  </a:lnTo>
                  <a:cubicBezTo>
                    <a:pt x="439" y="15037"/>
                    <a:pt x="0" y="15480"/>
                    <a:pt x="0" y="16024"/>
                  </a:cubicBezTo>
                  <a:cubicBezTo>
                    <a:pt x="0" y="16568"/>
                    <a:pt x="439" y="17007"/>
                    <a:pt x="983" y="17007"/>
                  </a:cubicBezTo>
                  <a:lnTo>
                    <a:pt x="1047" y="17007"/>
                  </a:lnTo>
                  <a:lnTo>
                    <a:pt x="1047" y="17354"/>
                  </a:lnTo>
                  <a:lnTo>
                    <a:pt x="983" y="17354"/>
                  </a:lnTo>
                  <a:cubicBezTo>
                    <a:pt x="439" y="17354"/>
                    <a:pt x="0" y="17798"/>
                    <a:pt x="0" y="18342"/>
                  </a:cubicBezTo>
                  <a:cubicBezTo>
                    <a:pt x="0" y="18886"/>
                    <a:pt x="439" y="19325"/>
                    <a:pt x="983" y="19325"/>
                  </a:cubicBezTo>
                  <a:lnTo>
                    <a:pt x="1056" y="19325"/>
                  </a:lnTo>
                  <a:cubicBezTo>
                    <a:pt x="1125" y="19686"/>
                    <a:pt x="1440" y="19960"/>
                    <a:pt x="1820" y="19960"/>
                  </a:cubicBezTo>
                  <a:lnTo>
                    <a:pt x="3329" y="19960"/>
                  </a:lnTo>
                  <a:cubicBezTo>
                    <a:pt x="3534" y="19960"/>
                    <a:pt x="3713" y="19832"/>
                    <a:pt x="3781" y="19649"/>
                  </a:cubicBezTo>
                  <a:lnTo>
                    <a:pt x="14076" y="19649"/>
                  </a:lnTo>
                  <a:cubicBezTo>
                    <a:pt x="14506" y="19649"/>
                    <a:pt x="14854" y="19302"/>
                    <a:pt x="14854" y="18872"/>
                  </a:cubicBezTo>
                  <a:lnTo>
                    <a:pt x="14854" y="15983"/>
                  </a:lnTo>
                  <a:cubicBezTo>
                    <a:pt x="14854" y="15818"/>
                    <a:pt x="14721" y="15690"/>
                    <a:pt x="14561" y="15690"/>
                  </a:cubicBezTo>
                  <a:cubicBezTo>
                    <a:pt x="14396" y="15690"/>
                    <a:pt x="14268" y="15818"/>
                    <a:pt x="14268" y="15983"/>
                  </a:cubicBezTo>
                  <a:lnTo>
                    <a:pt x="14268" y="18872"/>
                  </a:lnTo>
                  <a:cubicBezTo>
                    <a:pt x="14268" y="18977"/>
                    <a:pt x="14182" y="19064"/>
                    <a:pt x="14076" y="19064"/>
                  </a:cubicBezTo>
                  <a:lnTo>
                    <a:pt x="3813" y="19064"/>
                  </a:lnTo>
                  <a:lnTo>
                    <a:pt x="3813" y="5893"/>
                  </a:lnTo>
                  <a:cubicBezTo>
                    <a:pt x="3813" y="5733"/>
                    <a:pt x="3685" y="5601"/>
                    <a:pt x="3525" y="5601"/>
                  </a:cubicBezTo>
                  <a:cubicBezTo>
                    <a:pt x="3361" y="5601"/>
                    <a:pt x="3233" y="5733"/>
                    <a:pt x="3233" y="5893"/>
                  </a:cubicBezTo>
                  <a:lnTo>
                    <a:pt x="3233" y="19375"/>
                  </a:lnTo>
                  <a:lnTo>
                    <a:pt x="1820" y="19375"/>
                  </a:lnTo>
                  <a:cubicBezTo>
                    <a:pt x="1715" y="19375"/>
                    <a:pt x="1632" y="19293"/>
                    <a:pt x="1632" y="19188"/>
                  </a:cubicBezTo>
                  <a:lnTo>
                    <a:pt x="1632" y="17939"/>
                  </a:lnTo>
                  <a:lnTo>
                    <a:pt x="2099" y="17939"/>
                  </a:lnTo>
                  <a:cubicBezTo>
                    <a:pt x="2263" y="17939"/>
                    <a:pt x="2391" y="17811"/>
                    <a:pt x="2391" y="17647"/>
                  </a:cubicBezTo>
                  <a:cubicBezTo>
                    <a:pt x="2391" y="17487"/>
                    <a:pt x="2263" y="17354"/>
                    <a:pt x="2099" y="17354"/>
                  </a:cubicBezTo>
                  <a:lnTo>
                    <a:pt x="1632" y="17354"/>
                  </a:lnTo>
                  <a:lnTo>
                    <a:pt x="1632" y="15622"/>
                  </a:lnTo>
                  <a:lnTo>
                    <a:pt x="2099" y="15622"/>
                  </a:lnTo>
                  <a:cubicBezTo>
                    <a:pt x="2263" y="15622"/>
                    <a:pt x="2391" y="15494"/>
                    <a:pt x="2391" y="15329"/>
                  </a:cubicBezTo>
                  <a:cubicBezTo>
                    <a:pt x="2391" y="15169"/>
                    <a:pt x="2263" y="15041"/>
                    <a:pt x="2099" y="15041"/>
                  </a:cubicBezTo>
                  <a:lnTo>
                    <a:pt x="1632" y="15041"/>
                  </a:lnTo>
                  <a:lnTo>
                    <a:pt x="1632" y="13308"/>
                  </a:lnTo>
                  <a:lnTo>
                    <a:pt x="2099" y="13308"/>
                  </a:lnTo>
                  <a:cubicBezTo>
                    <a:pt x="2263" y="13308"/>
                    <a:pt x="2391" y="13176"/>
                    <a:pt x="2391" y="13016"/>
                  </a:cubicBezTo>
                  <a:cubicBezTo>
                    <a:pt x="2391" y="12851"/>
                    <a:pt x="2263" y="12723"/>
                    <a:pt x="2099" y="12723"/>
                  </a:cubicBezTo>
                  <a:lnTo>
                    <a:pt x="1632" y="12723"/>
                  </a:lnTo>
                  <a:lnTo>
                    <a:pt x="1632" y="10991"/>
                  </a:lnTo>
                  <a:lnTo>
                    <a:pt x="2099" y="10991"/>
                  </a:lnTo>
                  <a:cubicBezTo>
                    <a:pt x="2263" y="10991"/>
                    <a:pt x="2391" y="10858"/>
                    <a:pt x="2391" y="10698"/>
                  </a:cubicBezTo>
                  <a:cubicBezTo>
                    <a:pt x="2391" y="10533"/>
                    <a:pt x="2263" y="10405"/>
                    <a:pt x="2099" y="10405"/>
                  </a:cubicBezTo>
                  <a:lnTo>
                    <a:pt x="1632" y="10405"/>
                  </a:lnTo>
                  <a:lnTo>
                    <a:pt x="1632" y="8673"/>
                  </a:lnTo>
                  <a:lnTo>
                    <a:pt x="2099" y="8673"/>
                  </a:lnTo>
                  <a:cubicBezTo>
                    <a:pt x="2263" y="8673"/>
                    <a:pt x="2391" y="8540"/>
                    <a:pt x="2391" y="8380"/>
                  </a:cubicBezTo>
                  <a:cubicBezTo>
                    <a:pt x="2391" y="8216"/>
                    <a:pt x="2263" y="8088"/>
                    <a:pt x="2099" y="8088"/>
                  </a:cubicBezTo>
                  <a:lnTo>
                    <a:pt x="1632" y="8088"/>
                  </a:lnTo>
                  <a:lnTo>
                    <a:pt x="1632" y="6355"/>
                  </a:lnTo>
                  <a:lnTo>
                    <a:pt x="2099" y="6355"/>
                  </a:lnTo>
                  <a:cubicBezTo>
                    <a:pt x="2263" y="6355"/>
                    <a:pt x="2391" y="6222"/>
                    <a:pt x="2391" y="6062"/>
                  </a:cubicBezTo>
                  <a:cubicBezTo>
                    <a:pt x="2391" y="5902"/>
                    <a:pt x="2263" y="5770"/>
                    <a:pt x="2099" y="5770"/>
                  </a:cubicBezTo>
                  <a:lnTo>
                    <a:pt x="1632" y="5770"/>
                  </a:lnTo>
                  <a:lnTo>
                    <a:pt x="1632" y="4037"/>
                  </a:lnTo>
                  <a:lnTo>
                    <a:pt x="2099" y="4037"/>
                  </a:lnTo>
                  <a:cubicBezTo>
                    <a:pt x="2263" y="4037"/>
                    <a:pt x="2391" y="3905"/>
                    <a:pt x="2391" y="3745"/>
                  </a:cubicBezTo>
                  <a:cubicBezTo>
                    <a:pt x="2391" y="3585"/>
                    <a:pt x="2263" y="3452"/>
                    <a:pt x="2099" y="3452"/>
                  </a:cubicBezTo>
                  <a:lnTo>
                    <a:pt x="1632" y="3452"/>
                  </a:lnTo>
                  <a:lnTo>
                    <a:pt x="1632" y="1719"/>
                  </a:lnTo>
                  <a:lnTo>
                    <a:pt x="2099" y="1719"/>
                  </a:lnTo>
                  <a:cubicBezTo>
                    <a:pt x="2263" y="1719"/>
                    <a:pt x="2391" y="1587"/>
                    <a:pt x="2391" y="1427"/>
                  </a:cubicBezTo>
                  <a:cubicBezTo>
                    <a:pt x="2391" y="1267"/>
                    <a:pt x="2263" y="1134"/>
                    <a:pt x="2099" y="1134"/>
                  </a:cubicBezTo>
                  <a:lnTo>
                    <a:pt x="1632" y="1134"/>
                  </a:lnTo>
                  <a:lnTo>
                    <a:pt x="1632" y="773"/>
                  </a:lnTo>
                  <a:cubicBezTo>
                    <a:pt x="1632" y="668"/>
                    <a:pt x="1715" y="586"/>
                    <a:pt x="1820" y="586"/>
                  </a:cubicBezTo>
                  <a:lnTo>
                    <a:pt x="3233" y="586"/>
                  </a:lnTo>
                  <a:lnTo>
                    <a:pt x="3233" y="4595"/>
                  </a:lnTo>
                  <a:cubicBezTo>
                    <a:pt x="3233" y="4755"/>
                    <a:pt x="3361" y="4888"/>
                    <a:pt x="3525" y="4888"/>
                  </a:cubicBezTo>
                  <a:cubicBezTo>
                    <a:pt x="3685" y="4888"/>
                    <a:pt x="3813" y="4755"/>
                    <a:pt x="3813" y="4595"/>
                  </a:cubicBezTo>
                  <a:lnTo>
                    <a:pt x="3813" y="897"/>
                  </a:lnTo>
                  <a:lnTo>
                    <a:pt x="14076" y="897"/>
                  </a:lnTo>
                  <a:cubicBezTo>
                    <a:pt x="14182" y="897"/>
                    <a:pt x="14268" y="979"/>
                    <a:pt x="14268" y="1084"/>
                  </a:cubicBezTo>
                  <a:lnTo>
                    <a:pt x="14268" y="14684"/>
                  </a:lnTo>
                  <a:cubicBezTo>
                    <a:pt x="14268" y="14844"/>
                    <a:pt x="14396" y="14977"/>
                    <a:pt x="14561" y="14977"/>
                  </a:cubicBezTo>
                  <a:cubicBezTo>
                    <a:pt x="14721" y="14977"/>
                    <a:pt x="14854" y="14844"/>
                    <a:pt x="14854" y="14684"/>
                  </a:cubicBezTo>
                  <a:lnTo>
                    <a:pt x="14854" y="1084"/>
                  </a:lnTo>
                  <a:cubicBezTo>
                    <a:pt x="14854" y="659"/>
                    <a:pt x="14506" y="311"/>
                    <a:pt x="14076" y="311"/>
                  </a:cubicBezTo>
                  <a:lnTo>
                    <a:pt x="3781" y="311"/>
                  </a:lnTo>
                  <a:cubicBezTo>
                    <a:pt x="3713" y="128"/>
                    <a:pt x="3534" y="0"/>
                    <a:pt x="3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8903052" y="1355760"/>
              <a:ext cx="193435" cy="193455"/>
            </a:xfrm>
            <a:custGeom>
              <a:avLst/>
              <a:gdLst/>
              <a:ahLst/>
              <a:cxnLst/>
              <a:rect l="l" t="t" r="r" b="b"/>
              <a:pathLst>
                <a:path w="7905" h="7905" extrusionOk="0">
                  <a:moveTo>
                    <a:pt x="3950" y="586"/>
                  </a:moveTo>
                  <a:cubicBezTo>
                    <a:pt x="5806" y="586"/>
                    <a:pt x="7320" y="2094"/>
                    <a:pt x="7320" y="3950"/>
                  </a:cubicBezTo>
                  <a:cubicBezTo>
                    <a:pt x="7320" y="5807"/>
                    <a:pt x="5806" y="7320"/>
                    <a:pt x="3950" y="7320"/>
                  </a:cubicBezTo>
                  <a:cubicBezTo>
                    <a:pt x="2094" y="7320"/>
                    <a:pt x="581" y="5807"/>
                    <a:pt x="581" y="3950"/>
                  </a:cubicBezTo>
                  <a:cubicBezTo>
                    <a:pt x="581" y="2094"/>
                    <a:pt x="2094" y="586"/>
                    <a:pt x="3950" y="586"/>
                  </a:cubicBezTo>
                  <a:close/>
                  <a:moveTo>
                    <a:pt x="3950" y="1"/>
                  </a:moveTo>
                  <a:cubicBezTo>
                    <a:pt x="1770" y="1"/>
                    <a:pt x="0" y="1770"/>
                    <a:pt x="0" y="3950"/>
                  </a:cubicBezTo>
                  <a:cubicBezTo>
                    <a:pt x="0" y="6131"/>
                    <a:pt x="1770" y="7905"/>
                    <a:pt x="3950" y="7905"/>
                  </a:cubicBezTo>
                  <a:cubicBezTo>
                    <a:pt x="6131" y="7905"/>
                    <a:pt x="7905" y="6131"/>
                    <a:pt x="7905" y="3950"/>
                  </a:cubicBezTo>
                  <a:cubicBezTo>
                    <a:pt x="7905" y="1770"/>
                    <a:pt x="6131" y="1"/>
                    <a:pt x="3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8975224" y="1409353"/>
              <a:ext cx="49136" cy="86168"/>
            </a:xfrm>
            <a:custGeom>
              <a:avLst/>
              <a:gdLst/>
              <a:ahLst/>
              <a:cxnLst/>
              <a:rect l="l" t="t" r="r" b="b"/>
              <a:pathLst>
                <a:path w="2008" h="3521" extrusionOk="0">
                  <a:moveTo>
                    <a:pt x="1001" y="0"/>
                  </a:moveTo>
                  <a:cubicBezTo>
                    <a:pt x="841" y="0"/>
                    <a:pt x="709" y="133"/>
                    <a:pt x="709" y="293"/>
                  </a:cubicBezTo>
                  <a:lnTo>
                    <a:pt x="709" y="407"/>
                  </a:lnTo>
                  <a:cubicBezTo>
                    <a:pt x="306" y="471"/>
                    <a:pt x="0" y="819"/>
                    <a:pt x="0" y="1235"/>
                  </a:cubicBezTo>
                  <a:cubicBezTo>
                    <a:pt x="0" y="1701"/>
                    <a:pt x="375" y="2076"/>
                    <a:pt x="837" y="2076"/>
                  </a:cubicBezTo>
                  <a:lnTo>
                    <a:pt x="1166" y="2076"/>
                  </a:lnTo>
                  <a:cubicBezTo>
                    <a:pt x="1308" y="2076"/>
                    <a:pt x="1422" y="2190"/>
                    <a:pt x="1422" y="2327"/>
                  </a:cubicBezTo>
                  <a:cubicBezTo>
                    <a:pt x="1422" y="2469"/>
                    <a:pt x="1308" y="2583"/>
                    <a:pt x="1166" y="2583"/>
                  </a:cubicBezTo>
                  <a:lnTo>
                    <a:pt x="837" y="2583"/>
                  </a:lnTo>
                  <a:cubicBezTo>
                    <a:pt x="736" y="2583"/>
                    <a:pt x="640" y="2519"/>
                    <a:pt x="604" y="2428"/>
                  </a:cubicBezTo>
                  <a:cubicBezTo>
                    <a:pt x="556" y="2315"/>
                    <a:pt x="447" y="2249"/>
                    <a:pt x="334" y="2249"/>
                  </a:cubicBezTo>
                  <a:cubicBezTo>
                    <a:pt x="296" y="2249"/>
                    <a:pt x="257" y="2256"/>
                    <a:pt x="220" y="2272"/>
                  </a:cubicBezTo>
                  <a:cubicBezTo>
                    <a:pt x="69" y="2336"/>
                    <a:pt x="0" y="2506"/>
                    <a:pt x="64" y="2656"/>
                  </a:cubicBezTo>
                  <a:cubicBezTo>
                    <a:pt x="178" y="2926"/>
                    <a:pt x="425" y="3114"/>
                    <a:pt x="709" y="3159"/>
                  </a:cubicBezTo>
                  <a:lnTo>
                    <a:pt x="709" y="3228"/>
                  </a:lnTo>
                  <a:cubicBezTo>
                    <a:pt x="709" y="3393"/>
                    <a:pt x="841" y="3521"/>
                    <a:pt x="1001" y="3521"/>
                  </a:cubicBezTo>
                  <a:cubicBezTo>
                    <a:pt x="1161" y="3521"/>
                    <a:pt x="1294" y="3393"/>
                    <a:pt x="1294" y="3228"/>
                  </a:cubicBezTo>
                  <a:lnTo>
                    <a:pt x="1294" y="3155"/>
                  </a:lnTo>
                  <a:cubicBezTo>
                    <a:pt x="1696" y="3095"/>
                    <a:pt x="2003" y="2748"/>
                    <a:pt x="2003" y="2327"/>
                  </a:cubicBezTo>
                  <a:cubicBezTo>
                    <a:pt x="2007" y="1866"/>
                    <a:pt x="1628" y="1491"/>
                    <a:pt x="1166" y="1491"/>
                  </a:cubicBezTo>
                  <a:lnTo>
                    <a:pt x="837" y="1491"/>
                  </a:lnTo>
                  <a:cubicBezTo>
                    <a:pt x="695" y="1491"/>
                    <a:pt x="581" y="1376"/>
                    <a:pt x="581" y="1235"/>
                  </a:cubicBezTo>
                  <a:cubicBezTo>
                    <a:pt x="581" y="1098"/>
                    <a:pt x="695" y="983"/>
                    <a:pt x="837" y="983"/>
                  </a:cubicBezTo>
                  <a:lnTo>
                    <a:pt x="1166" y="983"/>
                  </a:lnTo>
                  <a:cubicBezTo>
                    <a:pt x="1253" y="983"/>
                    <a:pt x="1331" y="1024"/>
                    <a:pt x="1376" y="1098"/>
                  </a:cubicBezTo>
                  <a:cubicBezTo>
                    <a:pt x="1433" y="1180"/>
                    <a:pt x="1526" y="1226"/>
                    <a:pt x="1620" y="1226"/>
                  </a:cubicBezTo>
                  <a:cubicBezTo>
                    <a:pt x="1677" y="1226"/>
                    <a:pt x="1733" y="1210"/>
                    <a:pt x="1783" y="1175"/>
                  </a:cubicBezTo>
                  <a:cubicBezTo>
                    <a:pt x="1916" y="1084"/>
                    <a:pt x="1952" y="901"/>
                    <a:pt x="1861" y="768"/>
                  </a:cubicBezTo>
                  <a:cubicBezTo>
                    <a:pt x="1728" y="572"/>
                    <a:pt x="1523" y="444"/>
                    <a:pt x="1294" y="407"/>
                  </a:cubicBezTo>
                  <a:lnTo>
                    <a:pt x="1294" y="293"/>
                  </a:lnTo>
                  <a:cubicBezTo>
                    <a:pt x="1294" y="133"/>
                    <a:pt x="116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8930022" y="1382728"/>
              <a:ext cx="139406" cy="139420"/>
            </a:xfrm>
            <a:custGeom>
              <a:avLst/>
              <a:gdLst/>
              <a:ahLst/>
              <a:cxnLst/>
              <a:rect l="l" t="t" r="r" b="b"/>
              <a:pathLst>
                <a:path w="5697" h="5697" extrusionOk="0">
                  <a:moveTo>
                    <a:pt x="2848" y="585"/>
                  </a:moveTo>
                  <a:cubicBezTo>
                    <a:pt x="4096" y="585"/>
                    <a:pt x="5111" y="1600"/>
                    <a:pt x="5111" y="2848"/>
                  </a:cubicBezTo>
                  <a:cubicBezTo>
                    <a:pt x="5111" y="4096"/>
                    <a:pt x="4096" y="5111"/>
                    <a:pt x="2848" y="5111"/>
                  </a:cubicBezTo>
                  <a:cubicBezTo>
                    <a:pt x="1600" y="5111"/>
                    <a:pt x="585" y="4096"/>
                    <a:pt x="585" y="2848"/>
                  </a:cubicBezTo>
                  <a:cubicBezTo>
                    <a:pt x="585" y="1600"/>
                    <a:pt x="1600" y="585"/>
                    <a:pt x="2848" y="585"/>
                  </a:cubicBezTo>
                  <a:close/>
                  <a:moveTo>
                    <a:pt x="2848" y="0"/>
                  </a:moveTo>
                  <a:cubicBezTo>
                    <a:pt x="1276" y="0"/>
                    <a:pt x="0" y="1280"/>
                    <a:pt x="0" y="2848"/>
                  </a:cubicBezTo>
                  <a:cubicBezTo>
                    <a:pt x="0" y="4421"/>
                    <a:pt x="1276" y="5697"/>
                    <a:pt x="2848" y="5697"/>
                  </a:cubicBezTo>
                  <a:cubicBezTo>
                    <a:pt x="4421" y="5697"/>
                    <a:pt x="5697" y="4421"/>
                    <a:pt x="5697" y="2848"/>
                  </a:cubicBezTo>
                  <a:cubicBezTo>
                    <a:pt x="5697" y="1280"/>
                    <a:pt x="4421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8905842" y="1582538"/>
              <a:ext cx="187734" cy="59419"/>
            </a:xfrm>
            <a:custGeom>
              <a:avLst/>
              <a:gdLst/>
              <a:ahLst/>
              <a:cxnLst/>
              <a:rect l="l" t="t" r="r" b="b"/>
              <a:pathLst>
                <a:path w="7672" h="2428" extrusionOk="0">
                  <a:moveTo>
                    <a:pt x="687" y="0"/>
                  </a:moveTo>
                  <a:cubicBezTo>
                    <a:pt x="312" y="0"/>
                    <a:pt x="1" y="307"/>
                    <a:pt x="1" y="686"/>
                  </a:cubicBezTo>
                  <a:lnTo>
                    <a:pt x="1" y="1742"/>
                  </a:lnTo>
                  <a:cubicBezTo>
                    <a:pt x="1" y="2121"/>
                    <a:pt x="312" y="2428"/>
                    <a:pt x="687" y="2428"/>
                  </a:cubicBezTo>
                  <a:lnTo>
                    <a:pt x="6986" y="2428"/>
                  </a:lnTo>
                  <a:cubicBezTo>
                    <a:pt x="7361" y="2428"/>
                    <a:pt x="7672" y="2121"/>
                    <a:pt x="7672" y="1742"/>
                  </a:cubicBezTo>
                  <a:lnTo>
                    <a:pt x="7672" y="686"/>
                  </a:lnTo>
                  <a:cubicBezTo>
                    <a:pt x="7672" y="307"/>
                    <a:pt x="7361" y="0"/>
                    <a:pt x="6986" y="0"/>
                  </a:cubicBezTo>
                  <a:lnTo>
                    <a:pt x="5441" y="0"/>
                  </a:lnTo>
                  <a:cubicBezTo>
                    <a:pt x="5281" y="0"/>
                    <a:pt x="5148" y="133"/>
                    <a:pt x="5148" y="293"/>
                  </a:cubicBezTo>
                  <a:cubicBezTo>
                    <a:pt x="5148" y="453"/>
                    <a:pt x="5281" y="585"/>
                    <a:pt x="5441" y="585"/>
                  </a:cubicBezTo>
                  <a:lnTo>
                    <a:pt x="6986" y="585"/>
                  </a:lnTo>
                  <a:cubicBezTo>
                    <a:pt x="7041" y="585"/>
                    <a:pt x="7087" y="631"/>
                    <a:pt x="7087" y="686"/>
                  </a:cubicBezTo>
                  <a:lnTo>
                    <a:pt x="7087" y="1742"/>
                  </a:lnTo>
                  <a:cubicBezTo>
                    <a:pt x="7087" y="1797"/>
                    <a:pt x="7041" y="1843"/>
                    <a:pt x="6986" y="1843"/>
                  </a:cubicBezTo>
                  <a:lnTo>
                    <a:pt x="687" y="1843"/>
                  </a:lnTo>
                  <a:cubicBezTo>
                    <a:pt x="632" y="1843"/>
                    <a:pt x="586" y="1797"/>
                    <a:pt x="586" y="1742"/>
                  </a:cubicBezTo>
                  <a:lnTo>
                    <a:pt x="586" y="686"/>
                  </a:lnTo>
                  <a:cubicBezTo>
                    <a:pt x="586" y="631"/>
                    <a:pt x="632" y="585"/>
                    <a:pt x="687" y="585"/>
                  </a:cubicBezTo>
                  <a:lnTo>
                    <a:pt x="4143" y="585"/>
                  </a:lnTo>
                  <a:cubicBezTo>
                    <a:pt x="4303" y="585"/>
                    <a:pt x="4435" y="453"/>
                    <a:pt x="4435" y="293"/>
                  </a:cubicBezTo>
                  <a:cubicBezTo>
                    <a:pt x="4435" y="133"/>
                    <a:pt x="4303" y="0"/>
                    <a:pt x="4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8916488" y="1718673"/>
              <a:ext cx="166469" cy="14365"/>
            </a:xfrm>
            <a:custGeom>
              <a:avLst/>
              <a:gdLst/>
              <a:ahLst/>
              <a:cxnLst/>
              <a:rect l="l" t="t" r="r" b="b"/>
              <a:pathLst>
                <a:path w="6803" h="587" extrusionOk="0">
                  <a:moveTo>
                    <a:pt x="293" y="1"/>
                  </a:moveTo>
                  <a:cubicBezTo>
                    <a:pt x="133" y="1"/>
                    <a:pt x="0" y="133"/>
                    <a:pt x="0" y="293"/>
                  </a:cubicBezTo>
                  <a:cubicBezTo>
                    <a:pt x="0" y="453"/>
                    <a:pt x="133" y="586"/>
                    <a:pt x="293" y="586"/>
                  </a:cubicBezTo>
                  <a:lnTo>
                    <a:pt x="6510" y="586"/>
                  </a:lnTo>
                  <a:cubicBezTo>
                    <a:pt x="6670" y="586"/>
                    <a:pt x="6803" y="453"/>
                    <a:pt x="6803" y="293"/>
                  </a:cubicBezTo>
                  <a:cubicBezTo>
                    <a:pt x="6803" y="133"/>
                    <a:pt x="6670" y="1"/>
                    <a:pt x="6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8916488" y="1689381"/>
              <a:ext cx="27529" cy="14341"/>
            </a:xfrm>
            <a:custGeom>
              <a:avLst/>
              <a:gdLst/>
              <a:ahLst/>
              <a:cxnLst/>
              <a:rect l="l" t="t" r="r" b="b"/>
              <a:pathLst>
                <a:path w="1125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3"/>
                    <a:pt x="133" y="585"/>
                    <a:pt x="293" y="585"/>
                  </a:cubicBezTo>
                  <a:lnTo>
                    <a:pt x="832" y="585"/>
                  </a:lnTo>
                  <a:cubicBezTo>
                    <a:pt x="997" y="585"/>
                    <a:pt x="1125" y="453"/>
                    <a:pt x="1125" y="293"/>
                  </a:cubicBezTo>
                  <a:cubicBezTo>
                    <a:pt x="1125" y="133"/>
                    <a:pt x="997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8954520" y="1689381"/>
              <a:ext cx="128443" cy="14341"/>
            </a:xfrm>
            <a:custGeom>
              <a:avLst/>
              <a:gdLst/>
              <a:ahLst/>
              <a:cxnLst/>
              <a:rect l="l" t="t" r="r" b="b"/>
              <a:pathLst>
                <a:path w="5249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3"/>
                    <a:pt x="133" y="585"/>
                    <a:pt x="293" y="585"/>
                  </a:cubicBezTo>
                  <a:lnTo>
                    <a:pt x="4956" y="585"/>
                  </a:lnTo>
                  <a:cubicBezTo>
                    <a:pt x="5116" y="585"/>
                    <a:pt x="5249" y="453"/>
                    <a:pt x="5249" y="293"/>
                  </a:cubicBezTo>
                  <a:cubicBezTo>
                    <a:pt x="5249" y="133"/>
                    <a:pt x="5116" y="0"/>
                    <a:pt x="4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9055326" y="1660064"/>
              <a:ext cx="27651" cy="14341"/>
            </a:xfrm>
            <a:custGeom>
              <a:avLst/>
              <a:gdLst/>
              <a:ahLst/>
              <a:cxnLst/>
              <a:rect l="l" t="t" r="r" b="b"/>
              <a:pathLst>
                <a:path w="1130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8"/>
                    <a:pt x="133" y="586"/>
                    <a:pt x="293" y="586"/>
                  </a:cubicBezTo>
                  <a:lnTo>
                    <a:pt x="837" y="586"/>
                  </a:lnTo>
                  <a:cubicBezTo>
                    <a:pt x="997" y="586"/>
                    <a:pt x="1130" y="458"/>
                    <a:pt x="1130" y="293"/>
                  </a:cubicBezTo>
                  <a:cubicBezTo>
                    <a:pt x="1130" y="133"/>
                    <a:pt x="997" y="0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8916488" y="1660064"/>
              <a:ext cx="128663" cy="14341"/>
            </a:xfrm>
            <a:custGeom>
              <a:avLst/>
              <a:gdLst/>
              <a:ahLst/>
              <a:cxnLst/>
              <a:rect l="l" t="t" r="r" b="b"/>
              <a:pathLst>
                <a:path w="5258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8"/>
                    <a:pt x="133" y="586"/>
                    <a:pt x="293" y="586"/>
                  </a:cubicBezTo>
                  <a:lnTo>
                    <a:pt x="4965" y="586"/>
                  </a:lnTo>
                  <a:cubicBezTo>
                    <a:pt x="5125" y="586"/>
                    <a:pt x="5257" y="458"/>
                    <a:pt x="5257" y="293"/>
                  </a:cubicBezTo>
                  <a:cubicBezTo>
                    <a:pt x="5257" y="133"/>
                    <a:pt x="5125" y="0"/>
                    <a:pt x="4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29"/>
          <p:cNvGrpSpPr/>
          <p:nvPr/>
        </p:nvGrpSpPr>
        <p:grpSpPr>
          <a:xfrm>
            <a:off x="4952486" y="1896647"/>
            <a:ext cx="410362" cy="488618"/>
            <a:chOff x="8743954" y="2672265"/>
            <a:chExt cx="410362" cy="488618"/>
          </a:xfrm>
        </p:grpSpPr>
        <p:sp>
          <p:nvSpPr>
            <p:cNvPr id="707" name="Google Shape;707;p29"/>
            <p:cNvSpPr/>
            <p:nvPr/>
          </p:nvSpPr>
          <p:spPr>
            <a:xfrm>
              <a:off x="8844540" y="3082188"/>
              <a:ext cx="87162" cy="14341"/>
            </a:xfrm>
            <a:custGeom>
              <a:avLst/>
              <a:gdLst/>
              <a:ahLst/>
              <a:cxnLst/>
              <a:rect l="l" t="t" r="r" b="b"/>
              <a:pathLst>
                <a:path w="3562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3"/>
                    <a:pt x="133" y="585"/>
                    <a:pt x="293" y="585"/>
                  </a:cubicBezTo>
                  <a:lnTo>
                    <a:pt x="3269" y="585"/>
                  </a:lnTo>
                  <a:cubicBezTo>
                    <a:pt x="3429" y="585"/>
                    <a:pt x="3562" y="453"/>
                    <a:pt x="3562" y="293"/>
                  </a:cubicBezTo>
                  <a:cubicBezTo>
                    <a:pt x="3562" y="133"/>
                    <a:pt x="3429" y="0"/>
                    <a:pt x="3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8798897" y="3082188"/>
              <a:ext cx="34136" cy="14341"/>
            </a:xfrm>
            <a:custGeom>
              <a:avLst/>
              <a:gdLst/>
              <a:ahLst/>
              <a:cxnLst/>
              <a:rect l="l" t="t" r="r" b="b"/>
              <a:pathLst>
                <a:path w="1395" h="586" extrusionOk="0">
                  <a:moveTo>
                    <a:pt x="293" y="0"/>
                  </a:moveTo>
                  <a:cubicBezTo>
                    <a:pt x="133" y="0"/>
                    <a:pt x="0" y="133"/>
                    <a:pt x="0" y="293"/>
                  </a:cubicBezTo>
                  <a:cubicBezTo>
                    <a:pt x="0" y="453"/>
                    <a:pt x="133" y="585"/>
                    <a:pt x="293" y="585"/>
                  </a:cubicBezTo>
                  <a:lnTo>
                    <a:pt x="1102" y="585"/>
                  </a:lnTo>
                  <a:cubicBezTo>
                    <a:pt x="1262" y="585"/>
                    <a:pt x="1394" y="453"/>
                    <a:pt x="1394" y="293"/>
                  </a:cubicBezTo>
                  <a:cubicBezTo>
                    <a:pt x="1394" y="133"/>
                    <a:pt x="1262" y="0"/>
                    <a:pt x="1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8798897" y="3055881"/>
              <a:ext cx="82121" cy="14365"/>
            </a:xfrm>
            <a:custGeom>
              <a:avLst/>
              <a:gdLst/>
              <a:ahLst/>
              <a:cxnLst/>
              <a:rect l="l" t="t" r="r" b="b"/>
              <a:pathLst>
                <a:path w="3356" h="587" extrusionOk="0">
                  <a:moveTo>
                    <a:pt x="293" y="1"/>
                  </a:moveTo>
                  <a:cubicBezTo>
                    <a:pt x="133" y="1"/>
                    <a:pt x="0" y="134"/>
                    <a:pt x="0" y="294"/>
                  </a:cubicBezTo>
                  <a:cubicBezTo>
                    <a:pt x="0" y="454"/>
                    <a:pt x="133" y="586"/>
                    <a:pt x="293" y="586"/>
                  </a:cubicBezTo>
                  <a:lnTo>
                    <a:pt x="3063" y="586"/>
                  </a:lnTo>
                  <a:cubicBezTo>
                    <a:pt x="3223" y="586"/>
                    <a:pt x="3356" y="454"/>
                    <a:pt x="3356" y="294"/>
                  </a:cubicBezTo>
                  <a:cubicBezTo>
                    <a:pt x="3356" y="134"/>
                    <a:pt x="322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849018" y="2875550"/>
              <a:ext cx="14217" cy="20043"/>
            </a:xfrm>
            <a:custGeom>
              <a:avLst/>
              <a:gdLst/>
              <a:ahLst/>
              <a:cxnLst/>
              <a:rect l="l" t="t" r="r" b="b"/>
              <a:pathLst>
                <a:path w="581" h="819" extrusionOk="0">
                  <a:moveTo>
                    <a:pt x="288" y="1"/>
                  </a:moveTo>
                  <a:cubicBezTo>
                    <a:pt x="128" y="1"/>
                    <a:pt x="0" y="133"/>
                    <a:pt x="0" y="293"/>
                  </a:cubicBezTo>
                  <a:lnTo>
                    <a:pt x="0" y="526"/>
                  </a:lnTo>
                  <a:cubicBezTo>
                    <a:pt x="0" y="691"/>
                    <a:pt x="128" y="819"/>
                    <a:pt x="288" y="819"/>
                  </a:cubicBezTo>
                  <a:cubicBezTo>
                    <a:pt x="453" y="819"/>
                    <a:pt x="581" y="691"/>
                    <a:pt x="581" y="526"/>
                  </a:cubicBezTo>
                  <a:lnTo>
                    <a:pt x="581" y="293"/>
                  </a:lnTo>
                  <a:cubicBezTo>
                    <a:pt x="581" y="133"/>
                    <a:pt x="453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8929560" y="2852620"/>
              <a:ext cx="14339" cy="20165"/>
            </a:xfrm>
            <a:custGeom>
              <a:avLst/>
              <a:gdLst/>
              <a:ahLst/>
              <a:cxnLst/>
              <a:rect l="l" t="t" r="r" b="b"/>
              <a:pathLst>
                <a:path w="586" h="824" extrusionOk="0">
                  <a:moveTo>
                    <a:pt x="293" y="0"/>
                  </a:moveTo>
                  <a:cubicBezTo>
                    <a:pt x="133" y="0"/>
                    <a:pt x="1" y="133"/>
                    <a:pt x="1" y="293"/>
                  </a:cubicBezTo>
                  <a:lnTo>
                    <a:pt x="1" y="531"/>
                  </a:lnTo>
                  <a:cubicBezTo>
                    <a:pt x="1" y="691"/>
                    <a:pt x="133" y="823"/>
                    <a:pt x="293" y="823"/>
                  </a:cubicBezTo>
                  <a:cubicBezTo>
                    <a:pt x="453" y="823"/>
                    <a:pt x="586" y="691"/>
                    <a:pt x="586" y="531"/>
                  </a:cubicBezTo>
                  <a:lnTo>
                    <a:pt x="586" y="293"/>
                  </a:lnTo>
                  <a:cubicBezTo>
                    <a:pt x="586" y="133"/>
                    <a:pt x="45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9006309" y="2803384"/>
              <a:ext cx="14364" cy="20165"/>
            </a:xfrm>
            <a:custGeom>
              <a:avLst/>
              <a:gdLst/>
              <a:ahLst/>
              <a:cxnLst/>
              <a:rect l="l" t="t" r="r" b="b"/>
              <a:pathLst>
                <a:path w="587" h="824" extrusionOk="0">
                  <a:moveTo>
                    <a:pt x="294" y="1"/>
                  </a:moveTo>
                  <a:cubicBezTo>
                    <a:pt x="134" y="1"/>
                    <a:pt x="1" y="133"/>
                    <a:pt x="1" y="293"/>
                  </a:cubicBezTo>
                  <a:lnTo>
                    <a:pt x="1" y="531"/>
                  </a:lnTo>
                  <a:cubicBezTo>
                    <a:pt x="1" y="691"/>
                    <a:pt x="134" y="824"/>
                    <a:pt x="294" y="824"/>
                  </a:cubicBezTo>
                  <a:cubicBezTo>
                    <a:pt x="454" y="824"/>
                    <a:pt x="586" y="691"/>
                    <a:pt x="586" y="531"/>
                  </a:cubicBezTo>
                  <a:lnTo>
                    <a:pt x="586" y="293"/>
                  </a:lnTo>
                  <a:cubicBezTo>
                    <a:pt x="586" y="133"/>
                    <a:pt x="45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8743954" y="2672265"/>
              <a:ext cx="410362" cy="488618"/>
            </a:xfrm>
            <a:custGeom>
              <a:avLst/>
              <a:gdLst/>
              <a:ahLst/>
              <a:cxnLst/>
              <a:rect l="l" t="t" r="r" b="b"/>
              <a:pathLst>
                <a:path w="16770" h="19966" extrusionOk="0">
                  <a:moveTo>
                    <a:pt x="10159" y="1002"/>
                  </a:moveTo>
                  <a:lnTo>
                    <a:pt x="12806" y="3649"/>
                  </a:lnTo>
                  <a:lnTo>
                    <a:pt x="10346" y="3649"/>
                  </a:lnTo>
                  <a:cubicBezTo>
                    <a:pt x="10241" y="3649"/>
                    <a:pt x="10159" y="3567"/>
                    <a:pt x="10159" y="3462"/>
                  </a:cubicBezTo>
                  <a:lnTo>
                    <a:pt x="10159" y="1002"/>
                  </a:lnTo>
                  <a:close/>
                  <a:moveTo>
                    <a:pt x="10721" y="7860"/>
                  </a:moveTo>
                  <a:lnTo>
                    <a:pt x="10721" y="11681"/>
                  </a:lnTo>
                  <a:lnTo>
                    <a:pt x="9592" y="12961"/>
                  </a:lnTo>
                  <a:cubicBezTo>
                    <a:pt x="9564" y="12952"/>
                    <a:pt x="9532" y="12948"/>
                    <a:pt x="9505" y="12948"/>
                  </a:cubicBezTo>
                  <a:cubicBezTo>
                    <a:pt x="9340" y="12948"/>
                    <a:pt x="9212" y="13080"/>
                    <a:pt x="9212" y="13240"/>
                  </a:cubicBezTo>
                  <a:lnTo>
                    <a:pt x="9212" y="13391"/>
                  </a:lnTo>
                  <a:lnTo>
                    <a:pt x="9075" y="13547"/>
                  </a:lnTo>
                  <a:lnTo>
                    <a:pt x="8001" y="13547"/>
                  </a:lnTo>
                  <a:lnTo>
                    <a:pt x="8001" y="13240"/>
                  </a:lnTo>
                  <a:cubicBezTo>
                    <a:pt x="8001" y="13080"/>
                    <a:pt x="7868" y="12948"/>
                    <a:pt x="7708" y="12948"/>
                  </a:cubicBezTo>
                  <a:cubicBezTo>
                    <a:pt x="7548" y="12948"/>
                    <a:pt x="7416" y="13080"/>
                    <a:pt x="7416" y="13240"/>
                  </a:cubicBezTo>
                  <a:lnTo>
                    <a:pt x="7416" y="13547"/>
                  </a:lnTo>
                  <a:lnTo>
                    <a:pt x="6204" y="13547"/>
                  </a:lnTo>
                  <a:lnTo>
                    <a:pt x="6204" y="13240"/>
                  </a:lnTo>
                  <a:cubicBezTo>
                    <a:pt x="6204" y="13080"/>
                    <a:pt x="6072" y="12948"/>
                    <a:pt x="5912" y="12948"/>
                  </a:cubicBezTo>
                  <a:cubicBezTo>
                    <a:pt x="5752" y="12948"/>
                    <a:pt x="5619" y="13080"/>
                    <a:pt x="5619" y="13240"/>
                  </a:cubicBezTo>
                  <a:lnTo>
                    <a:pt x="5619" y="13547"/>
                  </a:lnTo>
                  <a:lnTo>
                    <a:pt x="4408" y="13547"/>
                  </a:lnTo>
                  <a:lnTo>
                    <a:pt x="4408" y="13240"/>
                  </a:lnTo>
                  <a:cubicBezTo>
                    <a:pt x="4408" y="13080"/>
                    <a:pt x="4275" y="12948"/>
                    <a:pt x="4115" y="12948"/>
                  </a:cubicBezTo>
                  <a:cubicBezTo>
                    <a:pt x="3955" y="12948"/>
                    <a:pt x="3822" y="13080"/>
                    <a:pt x="3822" y="13240"/>
                  </a:cubicBezTo>
                  <a:lnTo>
                    <a:pt x="3822" y="13547"/>
                  </a:lnTo>
                  <a:lnTo>
                    <a:pt x="2830" y="13547"/>
                  </a:lnTo>
                  <a:lnTo>
                    <a:pt x="2830" y="11453"/>
                  </a:lnTo>
                  <a:lnTo>
                    <a:pt x="4609" y="10415"/>
                  </a:lnTo>
                  <a:lnTo>
                    <a:pt x="6300" y="11087"/>
                  </a:lnTo>
                  <a:cubicBezTo>
                    <a:pt x="6335" y="11101"/>
                    <a:pt x="6372" y="11108"/>
                    <a:pt x="6408" y="11108"/>
                  </a:cubicBezTo>
                  <a:cubicBezTo>
                    <a:pt x="6489" y="11108"/>
                    <a:pt x="6568" y="11074"/>
                    <a:pt x="6625" y="11014"/>
                  </a:cubicBezTo>
                  <a:lnTo>
                    <a:pt x="7909" y="9583"/>
                  </a:lnTo>
                  <a:lnTo>
                    <a:pt x="8485" y="10063"/>
                  </a:lnTo>
                  <a:cubicBezTo>
                    <a:pt x="8540" y="10108"/>
                    <a:pt x="8607" y="10130"/>
                    <a:pt x="8673" y="10130"/>
                  </a:cubicBezTo>
                  <a:cubicBezTo>
                    <a:pt x="8756" y="10130"/>
                    <a:pt x="8838" y="10095"/>
                    <a:pt x="8897" y="10026"/>
                  </a:cubicBezTo>
                  <a:lnTo>
                    <a:pt x="10721" y="7860"/>
                  </a:lnTo>
                  <a:close/>
                  <a:moveTo>
                    <a:pt x="773" y="1"/>
                  </a:moveTo>
                  <a:cubicBezTo>
                    <a:pt x="348" y="1"/>
                    <a:pt x="0" y="348"/>
                    <a:pt x="0" y="778"/>
                  </a:cubicBezTo>
                  <a:lnTo>
                    <a:pt x="0" y="13725"/>
                  </a:lnTo>
                  <a:cubicBezTo>
                    <a:pt x="0" y="13885"/>
                    <a:pt x="128" y="14017"/>
                    <a:pt x="293" y="14017"/>
                  </a:cubicBezTo>
                  <a:cubicBezTo>
                    <a:pt x="453" y="14017"/>
                    <a:pt x="586" y="13885"/>
                    <a:pt x="586" y="13725"/>
                  </a:cubicBezTo>
                  <a:lnTo>
                    <a:pt x="586" y="778"/>
                  </a:lnTo>
                  <a:cubicBezTo>
                    <a:pt x="586" y="673"/>
                    <a:pt x="668" y="586"/>
                    <a:pt x="773" y="586"/>
                  </a:cubicBezTo>
                  <a:lnTo>
                    <a:pt x="9573" y="586"/>
                  </a:lnTo>
                  <a:lnTo>
                    <a:pt x="9573" y="3462"/>
                  </a:lnTo>
                  <a:cubicBezTo>
                    <a:pt x="9573" y="3887"/>
                    <a:pt x="9921" y="4234"/>
                    <a:pt x="10346" y="4234"/>
                  </a:cubicBezTo>
                  <a:lnTo>
                    <a:pt x="13222" y="4234"/>
                  </a:lnTo>
                  <a:lnTo>
                    <a:pt x="13222" y="8842"/>
                  </a:lnTo>
                  <a:lnTo>
                    <a:pt x="12659" y="9482"/>
                  </a:lnTo>
                  <a:cubicBezTo>
                    <a:pt x="12554" y="9601"/>
                    <a:pt x="12563" y="9789"/>
                    <a:pt x="12687" y="9894"/>
                  </a:cubicBezTo>
                  <a:cubicBezTo>
                    <a:pt x="12741" y="9942"/>
                    <a:pt x="12810" y="9966"/>
                    <a:pt x="12878" y="9966"/>
                  </a:cubicBezTo>
                  <a:cubicBezTo>
                    <a:pt x="12958" y="9966"/>
                    <a:pt x="13039" y="9933"/>
                    <a:pt x="13098" y="9866"/>
                  </a:cubicBezTo>
                  <a:lnTo>
                    <a:pt x="13898" y="8961"/>
                  </a:lnTo>
                  <a:cubicBezTo>
                    <a:pt x="13936" y="8918"/>
                    <a:pt x="13990" y="8896"/>
                    <a:pt x="14044" y="8896"/>
                  </a:cubicBezTo>
                  <a:cubicBezTo>
                    <a:pt x="14088" y="8896"/>
                    <a:pt x="14131" y="8910"/>
                    <a:pt x="14168" y="8938"/>
                  </a:cubicBezTo>
                  <a:lnTo>
                    <a:pt x="16019" y="10493"/>
                  </a:lnTo>
                  <a:cubicBezTo>
                    <a:pt x="16097" y="10561"/>
                    <a:pt x="16111" y="10680"/>
                    <a:pt x="16047" y="10762"/>
                  </a:cubicBezTo>
                  <a:lnTo>
                    <a:pt x="11681" y="16230"/>
                  </a:lnTo>
                  <a:cubicBezTo>
                    <a:pt x="11649" y="16271"/>
                    <a:pt x="11603" y="16294"/>
                    <a:pt x="11548" y="16299"/>
                  </a:cubicBezTo>
                  <a:cubicBezTo>
                    <a:pt x="11542" y="16299"/>
                    <a:pt x="11536" y="16300"/>
                    <a:pt x="11530" y="16300"/>
                  </a:cubicBezTo>
                  <a:cubicBezTo>
                    <a:pt x="11486" y="16300"/>
                    <a:pt x="11443" y="16286"/>
                    <a:pt x="11407" y="16258"/>
                  </a:cubicBezTo>
                  <a:lnTo>
                    <a:pt x="10858" y="15796"/>
                  </a:lnTo>
                  <a:cubicBezTo>
                    <a:pt x="10803" y="15751"/>
                    <a:pt x="10737" y="15729"/>
                    <a:pt x="10671" y="15729"/>
                  </a:cubicBezTo>
                  <a:cubicBezTo>
                    <a:pt x="10588" y="15729"/>
                    <a:pt x="10505" y="15764"/>
                    <a:pt x="10447" y="15832"/>
                  </a:cubicBezTo>
                  <a:cubicBezTo>
                    <a:pt x="10341" y="15956"/>
                    <a:pt x="10360" y="16143"/>
                    <a:pt x="10483" y="16244"/>
                  </a:cubicBezTo>
                  <a:lnTo>
                    <a:pt x="10886" y="16582"/>
                  </a:lnTo>
                  <a:lnTo>
                    <a:pt x="10497" y="16811"/>
                  </a:lnTo>
                  <a:cubicBezTo>
                    <a:pt x="10401" y="16794"/>
                    <a:pt x="10297" y="16787"/>
                    <a:pt x="10191" y="16787"/>
                  </a:cubicBezTo>
                  <a:cubicBezTo>
                    <a:pt x="9871" y="16787"/>
                    <a:pt x="9534" y="16850"/>
                    <a:pt x="9372" y="16884"/>
                  </a:cubicBezTo>
                  <a:cubicBezTo>
                    <a:pt x="9360" y="16886"/>
                    <a:pt x="9349" y="16887"/>
                    <a:pt x="9337" y="16887"/>
                  </a:cubicBezTo>
                  <a:cubicBezTo>
                    <a:pt x="9289" y="16887"/>
                    <a:pt x="9243" y="16872"/>
                    <a:pt x="9203" y="16843"/>
                  </a:cubicBezTo>
                  <a:lnTo>
                    <a:pt x="9098" y="16751"/>
                  </a:lnTo>
                  <a:cubicBezTo>
                    <a:pt x="9052" y="16715"/>
                    <a:pt x="9029" y="16655"/>
                    <a:pt x="9029" y="16596"/>
                  </a:cubicBezTo>
                  <a:cubicBezTo>
                    <a:pt x="9039" y="16376"/>
                    <a:pt x="9039" y="15842"/>
                    <a:pt x="8901" y="15476"/>
                  </a:cubicBezTo>
                  <a:lnTo>
                    <a:pt x="9061" y="15055"/>
                  </a:lnTo>
                  <a:lnTo>
                    <a:pt x="9487" y="15407"/>
                  </a:lnTo>
                  <a:cubicBezTo>
                    <a:pt x="9537" y="15453"/>
                    <a:pt x="9605" y="15476"/>
                    <a:pt x="9674" y="15476"/>
                  </a:cubicBezTo>
                  <a:cubicBezTo>
                    <a:pt x="9756" y="15476"/>
                    <a:pt x="9839" y="15439"/>
                    <a:pt x="9898" y="15371"/>
                  </a:cubicBezTo>
                  <a:cubicBezTo>
                    <a:pt x="9999" y="15247"/>
                    <a:pt x="9985" y="15064"/>
                    <a:pt x="9861" y="14959"/>
                  </a:cubicBezTo>
                  <a:lnTo>
                    <a:pt x="9295" y="14484"/>
                  </a:lnTo>
                  <a:cubicBezTo>
                    <a:pt x="9253" y="14447"/>
                    <a:pt x="9231" y="14401"/>
                    <a:pt x="9226" y="14351"/>
                  </a:cubicBezTo>
                  <a:cubicBezTo>
                    <a:pt x="9221" y="14296"/>
                    <a:pt x="9240" y="14246"/>
                    <a:pt x="9272" y="14209"/>
                  </a:cubicBezTo>
                  <a:lnTo>
                    <a:pt x="12234" y="10849"/>
                  </a:lnTo>
                  <a:cubicBezTo>
                    <a:pt x="12339" y="10726"/>
                    <a:pt x="12330" y="10543"/>
                    <a:pt x="12207" y="10433"/>
                  </a:cubicBezTo>
                  <a:cubicBezTo>
                    <a:pt x="12152" y="10385"/>
                    <a:pt x="12084" y="10361"/>
                    <a:pt x="12015" y="10361"/>
                  </a:cubicBezTo>
                  <a:cubicBezTo>
                    <a:pt x="11935" y="10361"/>
                    <a:pt x="11855" y="10394"/>
                    <a:pt x="11795" y="10461"/>
                  </a:cubicBezTo>
                  <a:lnTo>
                    <a:pt x="11306" y="11014"/>
                  </a:lnTo>
                  <a:lnTo>
                    <a:pt x="11306" y="7059"/>
                  </a:lnTo>
                  <a:cubicBezTo>
                    <a:pt x="11306" y="6936"/>
                    <a:pt x="11228" y="6826"/>
                    <a:pt x="11114" y="6785"/>
                  </a:cubicBezTo>
                  <a:cubicBezTo>
                    <a:pt x="11081" y="6772"/>
                    <a:pt x="11046" y="6766"/>
                    <a:pt x="11012" y="6766"/>
                  </a:cubicBezTo>
                  <a:cubicBezTo>
                    <a:pt x="10929" y="6766"/>
                    <a:pt x="10848" y="6803"/>
                    <a:pt x="10790" y="6867"/>
                  </a:cubicBezTo>
                  <a:lnTo>
                    <a:pt x="8636" y="9428"/>
                  </a:lnTo>
                  <a:lnTo>
                    <a:pt x="8069" y="8957"/>
                  </a:lnTo>
                  <a:cubicBezTo>
                    <a:pt x="8016" y="8911"/>
                    <a:pt x="7950" y="8889"/>
                    <a:pt x="7884" y="8889"/>
                  </a:cubicBezTo>
                  <a:cubicBezTo>
                    <a:pt x="7804" y="8889"/>
                    <a:pt x="7725" y="8922"/>
                    <a:pt x="7667" y="8984"/>
                  </a:cubicBezTo>
                  <a:lnTo>
                    <a:pt x="6328" y="10470"/>
                  </a:lnTo>
                  <a:lnTo>
                    <a:pt x="4691" y="9821"/>
                  </a:lnTo>
                  <a:cubicBezTo>
                    <a:pt x="4657" y="9805"/>
                    <a:pt x="4620" y="9798"/>
                    <a:pt x="4583" y="9798"/>
                  </a:cubicBezTo>
                  <a:cubicBezTo>
                    <a:pt x="4532" y="9798"/>
                    <a:pt x="4480" y="9812"/>
                    <a:pt x="4435" y="9839"/>
                  </a:cubicBezTo>
                  <a:lnTo>
                    <a:pt x="2830" y="10776"/>
                  </a:lnTo>
                  <a:lnTo>
                    <a:pt x="2830" y="7782"/>
                  </a:lnTo>
                  <a:cubicBezTo>
                    <a:pt x="2830" y="7622"/>
                    <a:pt x="2698" y="7489"/>
                    <a:pt x="2538" y="7489"/>
                  </a:cubicBezTo>
                  <a:cubicBezTo>
                    <a:pt x="2378" y="7489"/>
                    <a:pt x="2245" y="7622"/>
                    <a:pt x="2245" y="7782"/>
                  </a:cubicBezTo>
                  <a:lnTo>
                    <a:pt x="2245" y="13839"/>
                  </a:lnTo>
                  <a:cubicBezTo>
                    <a:pt x="2245" y="13999"/>
                    <a:pt x="2378" y="14132"/>
                    <a:pt x="2538" y="14132"/>
                  </a:cubicBezTo>
                  <a:lnTo>
                    <a:pt x="8668" y="14132"/>
                  </a:lnTo>
                  <a:cubicBezTo>
                    <a:pt x="8645" y="14214"/>
                    <a:pt x="8636" y="14305"/>
                    <a:pt x="8641" y="14392"/>
                  </a:cubicBezTo>
                  <a:cubicBezTo>
                    <a:pt x="8645" y="14424"/>
                    <a:pt x="8650" y="14456"/>
                    <a:pt x="8655" y="14484"/>
                  </a:cubicBezTo>
                  <a:lnTo>
                    <a:pt x="8344" y="15302"/>
                  </a:lnTo>
                  <a:cubicBezTo>
                    <a:pt x="8298" y="15416"/>
                    <a:pt x="8303" y="15544"/>
                    <a:pt x="8348" y="15663"/>
                  </a:cubicBezTo>
                  <a:cubicBezTo>
                    <a:pt x="8421" y="15837"/>
                    <a:pt x="8458" y="16194"/>
                    <a:pt x="8444" y="16573"/>
                  </a:cubicBezTo>
                  <a:cubicBezTo>
                    <a:pt x="8440" y="16738"/>
                    <a:pt x="8485" y="16898"/>
                    <a:pt x="8572" y="17030"/>
                  </a:cubicBezTo>
                  <a:lnTo>
                    <a:pt x="8362" y="17282"/>
                  </a:lnTo>
                  <a:cubicBezTo>
                    <a:pt x="8257" y="17405"/>
                    <a:pt x="8275" y="17592"/>
                    <a:pt x="8399" y="17693"/>
                  </a:cubicBezTo>
                  <a:cubicBezTo>
                    <a:pt x="8453" y="17739"/>
                    <a:pt x="8522" y="17762"/>
                    <a:pt x="8586" y="17762"/>
                  </a:cubicBezTo>
                  <a:cubicBezTo>
                    <a:pt x="8668" y="17762"/>
                    <a:pt x="8751" y="17730"/>
                    <a:pt x="8810" y="17656"/>
                  </a:cubicBezTo>
                  <a:lnTo>
                    <a:pt x="9020" y="17410"/>
                  </a:lnTo>
                  <a:cubicBezTo>
                    <a:pt x="9116" y="17451"/>
                    <a:pt x="9221" y="17474"/>
                    <a:pt x="9327" y="17474"/>
                  </a:cubicBezTo>
                  <a:cubicBezTo>
                    <a:pt x="9381" y="17474"/>
                    <a:pt x="9441" y="17464"/>
                    <a:pt x="9496" y="17455"/>
                  </a:cubicBezTo>
                  <a:cubicBezTo>
                    <a:pt x="9746" y="17400"/>
                    <a:pt x="9989" y="17371"/>
                    <a:pt x="10179" y="17371"/>
                  </a:cubicBezTo>
                  <a:cubicBezTo>
                    <a:pt x="10270" y="17371"/>
                    <a:pt x="10349" y="17378"/>
                    <a:pt x="10410" y="17391"/>
                  </a:cubicBezTo>
                  <a:cubicBezTo>
                    <a:pt x="10445" y="17399"/>
                    <a:pt x="10479" y="17403"/>
                    <a:pt x="10513" y="17403"/>
                  </a:cubicBezTo>
                  <a:cubicBezTo>
                    <a:pt x="10602" y="17403"/>
                    <a:pt x="10688" y="17378"/>
                    <a:pt x="10767" y="17332"/>
                  </a:cubicBezTo>
                  <a:lnTo>
                    <a:pt x="11516" y="16884"/>
                  </a:lnTo>
                  <a:lnTo>
                    <a:pt x="11608" y="16884"/>
                  </a:lnTo>
                  <a:cubicBezTo>
                    <a:pt x="11818" y="16861"/>
                    <a:pt x="12006" y="16760"/>
                    <a:pt x="12138" y="16591"/>
                  </a:cubicBezTo>
                  <a:lnTo>
                    <a:pt x="13222" y="15238"/>
                  </a:lnTo>
                  <a:lnTo>
                    <a:pt x="13222" y="19188"/>
                  </a:lnTo>
                  <a:cubicBezTo>
                    <a:pt x="13222" y="19293"/>
                    <a:pt x="13135" y="19380"/>
                    <a:pt x="13030" y="19380"/>
                  </a:cubicBezTo>
                  <a:lnTo>
                    <a:pt x="773" y="19380"/>
                  </a:lnTo>
                  <a:cubicBezTo>
                    <a:pt x="668" y="19380"/>
                    <a:pt x="586" y="19293"/>
                    <a:pt x="586" y="19188"/>
                  </a:cubicBezTo>
                  <a:lnTo>
                    <a:pt x="586" y="15023"/>
                  </a:lnTo>
                  <a:cubicBezTo>
                    <a:pt x="586" y="14863"/>
                    <a:pt x="453" y="14731"/>
                    <a:pt x="293" y="14731"/>
                  </a:cubicBezTo>
                  <a:cubicBezTo>
                    <a:pt x="128" y="14731"/>
                    <a:pt x="0" y="14863"/>
                    <a:pt x="0" y="15023"/>
                  </a:cubicBezTo>
                  <a:lnTo>
                    <a:pt x="0" y="19188"/>
                  </a:lnTo>
                  <a:cubicBezTo>
                    <a:pt x="0" y="19618"/>
                    <a:pt x="348" y="19965"/>
                    <a:pt x="773" y="19965"/>
                  </a:cubicBezTo>
                  <a:lnTo>
                    <a:pt x="13030" y="19965"/>
                  </a:lnTo>
                  <a:cubicBezTo>
                    <a:pt x="13459" y="19965"/>
                    <a:pt x="13807" y="19618"/>
                    <a:pt x="13807" y="19188"/>
                  </a:cubicBezTo>
                  <a:lnTo>
                    <a:pt x="13807" y="14507"/>
                  </a:lnTo>
                  <a:lnTo>
                    <a:pt x="16504" y="11128"/>
                  </a:lnTo>
                  <a:cubicBezTo>
                    <a:pt x="16769" y="10794"/>
                    <a:pt x="16719" y="10319"/>
                    <a:pt x="16394" y="10045"/>
                  </a:cubicBezTo>
                  <a:lnTo>
                    <a:pt x="14543" y="8490"/>
                  </a:lnTo>
                  <a:cubicBezTo>
                    <a:pt x="14397" y="8369"/>
                    <a:pt x="14221" y="8309"/>
                    <a:pt x="14047" y="8309"/>
                  </a:cubicBezTo>
                  <a:cubicBezTo>
                    <a:pt x="13965" y="8309"/>
                    <a:pt x="13884" y="8322"/>
                    <a:pt x="13807" y="8349"/>
                  </a:cubicBezTo>
                  <a:lnTo>
                    <a:pt x="13807" y="3942"/>
                  </a:lnTo>
                  <a:cubicBezTo>
                    <a:pt x="13807" y="3864"/>
                    <a:pt x="13775" y="3791"/>
                    <a:pt x="13720" y="3736"/>
                  </a:cubicBezTo>
                  <a:lnTo>
                    <a:pt x="10072" y="88"/>
                  </a:lnTo>
                  <a:cubicBezTo>
                    <a:pt x="10017" y="33"/>
                    <a:pt x="9944" y="1"/>
                    <a:pt x="9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8829660" y="2738730"/>
              <a:ext cx="44095" cy="75644"/>
            </a:xfrm>
            <a:custGeom>
              <a:avLst/>
              <a:gdLst/>
              <a:ahLst/>
              <a:cxnLst/>
              <a:rect l="l" t="t" r="r" b="b"/>
              <a:pathLst>
                <a:path w="1802" h="3091" extrusionOk="0">
                  <a:moveTo>
                    <a:pt x="901" y="0"/>
                  </a:moveTo>
                  <a:cubicBezTo>
                    <a:pt x="741" y="0"/>
                    <a:pt x="608" y="128"/>
                    <a:pt x="608" y="293"/>
                  </a:cubicBezTo>
                  <a:lnTo>
                    <a:pt x="608" y="352"/>
                  </a:lnTo>
                  <a:cubicBezTo>
                    <a:pt x="265" y="426"/>
                    <a:pt x="5" y="732"/>
                    <a:pt x="5" y="1098"/>
                  </a:cubicBezTo>
                  <a:cubicBezTo>
                    <a:pt x="5" y="1514"/>
                    <a:pt x="343" y="1857"/>
                    <a:pt x="759" y="1857"/>
                  </a:cubicBezTo>
                  <a:lnTo>
                    <a:pt x="1043" y="1857"/>
                  </a:lnTo>
                  <a:cubicBezTo>
                    <a:pt x="1139" y="1857"/>
                    <a:pt x="1216" y="1934"/>
                    <a:pt x="1216" y="2030"/>
                  </a:cubicBezTo>
                  <a:cubicBezTo>
                    <a:pt x="1216" y="2126"/>
                    <a:pt x="1139" y="2204"/>
                    <a:pt x="1043" y="2204"/>
                  </a:cubicBezTo>
                  <a:lnTo>
                    <a:pt x="759" y="2204"/>
                  </a:lnTo>
                  <a:cubicBezTo>
                    <a:pt x="691" y="2204"/>
                    <a:pt x="627" y="2163"/>
                    <a:pt x="599" y="2094"/>
                  </a:cubicBezTo>
                  <a:cubicBezTo>
                    <a:pt x="554" y="1984"/>
                    <a:pt x="444" y="1917"/>
                    <a:pt x="330" y="1917"/>
                  </a:cubicBezTo>
                  <a:cubicBezTo>
                    <a:pt x="293" y="1917"/>
                    <a:pt x="255" y="1924"/>
                    <a:pt x="220" y="1939"/>
                  </a:cubicBezTo>
                  <a:cubicBezTo>
                    <a:pt x="69" y="2003"/>
                    <a:pt x="0" y="2177"/>
                    <a:pt x="64" y="2323"/>
                  </a:cubicBezTo>
                  <a:cubicBezTo>
                    <a:pt x="160" y="2556"/>
                    <a:pt x="366" y="2721"/>
                    <a:pt x="608" y="2771"/>
                  </a:cubicBezTo>
                  <a:lnTo>
                    <a:pt x="608" y="2798"/>
                  </a:lnTo>
                  <a:cubicBezTo>
                    <a:pt x="608" y="2958"/>
                    <a:pt x="741" y="3091"/>
                    <a:pt x="901" y="3091"/>
                  </a:cubicBezTo>
                  <a:cubicBezTo>
                    <a:pt x="1066" y="3091"/>
                    <a:pt x="1194" y="2958"/>
                    <a:pt x="1194" y="2798"/>
                  </a:cubicBezTo>
                  <a:lnTo>
                    <a:pt x="1194" y="2771"/>
                  </a:lnTo>
                  <a:cubicBezTo>
                    <a:pt x="1541" y="2702"/>
                    <a:pt x="1802" y="2396"/>
                    <a:pt x="1802" y="2030"/>
                  </a:cubicBezTo>
                  <a:cubicBezTo>
                    <a:pt x="1802" y="1610"/>
                    <a:pt x="1463" y="1271"/>
                    <a:pt x="1043" y="1271"/>
                  </a:cubicBezTo>
                  <a:lnTo>
                    <a:pt x="759" y="1271"/>
                  </a:lnTo>
                  <a:cubicBezTo>
                    <a:pt x="668" y="1271"/>
                    <a:pt x="590" y="1194"/>
                    <a:pt x="590" y="1098"/>
                  </a:cubicBezTo>
                  <a:cubicBezTo>
                    <a:pt x="590" y="1002"/>
                    <a:pt x="668" y="924"/>
                    <a:pt x="759" y="924"/>
                  </a:cubicBezTo>
                  <a:lnTo>
                    <a:pt x="1043" y="924"/>
                  </a:lnTo>
                  <a:cubicBezTo>
                    <a:pt x="1102" y="924"/>
                    <a:pt x="1157" y="951"/>
                    <a:pt x="1189" y="1002"/>
                  </a:cubicBezTo>
                  <a:cubicBezTo>
                    <a:pt x="1243" y="1085"/>
                    <a:pt x="1335" y="1130"/>
                    <a:pt x="1429" y="1130"/>
                  </a:cubicBezTo>
                  <a:cubicBezTo>
                    <a:pt x="1485" y="1130"/>
                    <a:pt x="1542" y="1114"/>
                    <a:pt x="1591" y="1079"/>
                  </a:cubicBezTo>
                  <a:cubicBezTo>
                    <a:pt x="1728" y="988"/>
                    <a:pt x="1760" y="805"/>
                    <a:pt x="1674" y="672"/>
                  </a:cubicBezTo>
                  <a:cubicBezTo>
                    <a:pt x="1559" y="508"/>
                    <a:pt x="1386" y="394"/>
                    <a:pt x="1194" y="352"/>
                  </a:cubicBezTo>
                  <a:lnTo>
                    <a:pt x="1194" y="293"/>
                  </a:lnTo>
                  <a:cubicBezTo>
                    <a:pt x="1194" y="128"/>
                    <a:pt x="1066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8791163" y="2716020"/>
              <a:ext cx="121078" cy="121065"/>
            </a:xfrm>
            <a:custGeom>
              <a:avLst/>
              <a:gdLst/>
              <a:ahLst/>
              <a:cxnLst/>
              <a:rect l="l" t="t" r="r" b="b"/>
              <a:pathLst>
                <a:path w="4948" h="4947" extrusionOk="0">
                  <a:moveTo>
                    <a:pt x="2474" y="586"/>
                  </a:moveTo>
                  <a:cubicBezTo>
                    <a:pt x="3516" y="586"/>
                    <a:pt x="4367" y="1431"/>
                    <a:pt x="4367" y="2474"/>
                  </a:cubicBezTo>
                  <a:cubicBezTo>
                    <a:pt x="4367" y="3516"/>
                    <a:pt x="3516" y="4362"/>
                    <a:pt x="2474" y="4362"/>
                  </a:cubicBezTo>
                  <a:cubicBezTo>
                    <a:pt x="1432" y="4362"/>
                    <a:pt x="586" y="3516"/>
                    <a:pt x="586" y="2474"/>
                  </a:cubicBezTo>
                  <a:cubicBezTo>
                    <a:pt x="586" y="1431"/>
                    <a:pt x="1432" y="586"/>
                    <a:pt x="2474" y="586"/>
                  </a:cubicBezTo>
                  <a:close/>
                  <a:moveTo>
                    <a:pt x="2474" y="0"/>
                  </a:moveTo>
                  <a:cubicBezTo>
                    <a:pt x="1112" y="0"/>
                    <a:pt x="1" y="1107"/>
                    <a:pt x="1" y="2474"/>
                  </a:cubicBezTo>
                  <a:cubicBezTo>
                    <a:pt x="1" y="3836"/>
                    <a:pt x="1112" y="4947"/>
                    <a:pt x="2474" y="4947"/>
                  </a:cubicBezTo>
                  <a:cubicBezTo>
                    <a:pt x="3841" y="4947"/>
                    <a:pt x="4947" y="3836"/>
                    <a:pt x="4947" y="2474"/>
                  </a:cubicBezTo>
                  <a:cubicBezTo>
                    <a:pt x="4947" y="1107"/>
                    <a:pt x="3841" y="0"/>
                    <a:pt x="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8923418" y="2754171"/>
              <a:ext cx="29878" cy="14341"/>
            </a:xfrm>
            <a:custGeom>
              <a:avLst/>
              <a:gdLst/>
              <a:ahLst/>
              <a:cxnLst/>
              <a:rect l="l" t="t" r="r" b="b"/>
              <a:pathLst>
                <a:path w="1221" h="586" extrusionOk="0">
                  <a:moveTo>
                    <a:pt x="293" y="0"/>
                  </a:moveTo>
                  <a:cubicBezTo>
                    <a:pt x="128" y="0"/>
                    <a:pt x="0" y="133"/>
                    <a:pt x="0" y="293"/>
                  </a:cubicBezTo>
                  <a:cubicBezTo>
                    <a:pt x="0" y="453"/>
                    <a:pt x="128" y="585"/>
                    <a:pt x="293" y="585"/>
                  </a:cubicBezTo>
                  <a:lnTo>
                    <a:pt x="928" y="585"/>
                  </a:lnTo>
                  <a:cubicBezTo>
                    <a:pt x="1088" y="585"/>
                    <a:pt x="1221" y="453"/>
                    <a:pt x="1221" y="293"/>
                  </a:cubicBezTo>
                  <a:cubicBezTo>
                    <a:pt x="1221" y="133"/>
                    <a:pt x="1088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8923418" y="2778447"/>
              <a:ext cx="49234" cy="14341"/>
            </a:xfrm>
            <a:custGeom>
              <a:avLst/>
              <a:gdLst/>
              <a:ahLst/>
              <a:cxnLst/>
              <a:rect l="l" t="t" r="r" b="b"/>
              <a:pathLst>
                <a:path w="2012" h="586" extrusionOk="0">
                  <a:moveTo>
                    <a:pt x="293" y="0"/>
                  </a:moveTo>
                  <a:cubicBezTo>
                    <a:pt x="128" y="0"/>
                    <a:pt x="0" y="128"/>
                    <a:pt x="0" y="293"/>
                  </a:cubicBezTo>
                  <a:cubicBezTo>
                    <a:pt x="0" y="453"/>
                    <a:pt x="128" y="586"/>
                    <a:pt x="293" y="586"/>
                  </a:cubicBezTo>
                  <a:lnTo>
                    <a:pt x="1724" y="586"/>
                  </a:lnTo>
                  <a:cubicBezTo>
                    <a:pt x="1884" y="586"/>
                    <a:pt x="2012" y="453"/>
                    <a:pt x="2012" y="293"/>
                  </a:cubicBezTo>
                  <a:cubicBezTo>
                    <a:pt x="2012" y="128"/>
                    <a:pt x="1884" y="0"/>
                    <a:pt x="1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9"/>
          <p:cNvGrpSpPr/>
          <p:nvPr/>
        </p:nvGrpSpPr>
        <p:grpSpPr>
          <a:xfrm>
            <a:off x="5071413" y="3592269"/>
            <a:ext cx="488446" cy="444078"/>
            <a:chOff x="8672822" y="3371619"/>
            <a:chExt cx="488446" cy="444078"/>
          </a:xfrm>
        </p:grpSpPr>
        <p:sp>
          <p:nvSpPr>
            <p:cNvPr id="719" name="Google Shape;719;p29"/>
            <p:cNvSpPr/>
            <p:nvPr/>
          </p:nvSpPr>
          <p:spPr>
            <a:xfrm>
              <a:off x="8672822" y="3371619"/>
              <a:ext cx="488446" cy="444078"/>
            </a:xfrm>
            <a:custGeom>
              <a:avLst/>
              <a:gdLst/>
              <a:ahLst/>
              <a:cxnLst/>
              <a:rect l="l" t="t" r="r" b="b"/>
              <a:pathLst>
                <a:path w="19961" h="18146" extrusionOk="0">
                  <a:moveTo>
                    <a:pt x="14589" y="586"/>
                  </a:moveTo>
                  <a:cubicBezTo>
                    <a:pt x="14932" y="586"/>
                    <a:pt x="15215" y="865"/>
                    <a:pt x="15215" y="1207"/>
                  </a:cubicBezTo>
                  <a:lnTo>
                    <a:pt x="15215" y="2844"/>
                  </a:lnTo>
                  <a:lnTo>
                    <a:pt x="14260" y="2844"/>
                  </a:lnTo>
                  <a:lnTo>
                    <a:pt x="14260" y="1829"/>
                  </a:lnTo>
                  <a:cubicBezTo>
                    <a:pt x="14260" y="1669"/>
                    <a:pt x="14132" y="1537"/>
                    <a:pt x="13967" y="1537"/>
                  </a:cubicBezTo>
                  <a:lnTo>
                    <a:pt x="7782" y="1537"/>
                  </a:lnTo>
                  <a:cubicBezTo>
                    <a:pt x="7622" y="1537"/>
                    <a:pt x="7489" y="1669"/>
                    <a:pt x="7489" y="1829"/>
                  </a:cubicBezTo>
                  <a:lnTo>
                    <a:pt x="7489" y="2844"/>
                  </a:lnTo>
                  <a:lnTo>
                    <a:pt x="6538" y="2844"/>
                  </a:lnTo>
                  <a:lnTo>
                    <a:pt x="6538" y="1207"/>
                  </a:lnTo>
                  <a:cubicBezTo>
                    <a:pt x="6538" y="865"/>
                    <a:pt x="6817" y="586"/>
                    <a:pt x="7160" y="586"/>
                  </a:cubicBezTo>
                  <a:close/>
                  <a:moveTo>
                    <a:pt x="7837" y="3429"/>
                  </a:moveTo>
                  <a:cubicBezTo>
                    <a:pt x="7924" y="3429"/>
                    <a:pt x="7997" y="3498"/>
                    <a:pt x="7997" y="3585"/>
                  </a:cubicBezTo>
                  <a:lnTo>
                    <a:pt x="7997" y="4010"/>
                  </a:lnTo>
                  <a:lnTo>
                    <a:pt x="6031" y="4010"/>
                  </a:lnTo>
                  <a:lnTo>
                    <a:pt x="6031" y="3585"/>
                  </a:lnTo>
                  <a:cubicBezTo>
                    <a:pt x="6031" y="3498"/>
                    <a:pt x="6104" y="3429"/>
                    <a:pt x="6191" y="3429"/>
                  </a:cubicBezTo>
                  <a:close/>
                  <a:moveTo>
                    <a:pt x="13675" y="2122"/>
                  </a:moveTo>
                  <a:lnTo>
                    <a:pt x="13675" y="2885"/>
                  </a:lnTo>
                  <a:cubicBezTo>
                    <a:pt x="13382" y="2981"/>
                    <a:pt x="13172" y="3260"/>
                    <a:pt x="13172" y="3585"/>
                  </a:cubicBezTo>
                  <a:lnTo>
                    <a:pt x="13172" y="4010"/>
                  </a:lnTo>
                  <a:lnTo>
                    <a:pt x="8577" y="4010"/>
                  </a:lnTo>
                  <a:lnTo>
                    <a:pt x="8577" y="3585"/>
                  </a:lnTo>
                  <a:cubicBezTo>
                    <a:pt x="8577" y="3260"/>
                    <a:pt x="8367" y="2981"/>
                    <a:pt x="8074" y="2885"/>
                  </a:cubicBezTo>
                  <a:lnTo>
                    <a:pt x="8074" y="2122"/>
                  </a:lnTo>
                  <a:close/>
                  <a:moveTo>
                    <a:pt x="15563" y="3429"/>
                  </a:moveTo>
                  <a:cubicBezTo>
                    <a:pt x="15650" y="3429"/>
                    <a:pt x="15718" y="3498"/>
                    <a:pt x="15718" y="3585"/>
                  </a:cubicBezTo>
                  <a:lnTo>
                    <a:pt x="15718" y="4010"/>
                  </a:lnTo>
                  <a:lnTo>
                    <a:pt x="13757" y="4010"/>
                  </a:lnTo>
                  <a:lnTo>
                    <a:pt x="13757" y="3585"/>
                  </a:lnTo>
                  <a:cubicBezTo>
                    <a:pt x="13757" y="3498"/>
                    <a:pt x="13825" y="3429"/>
                    <a:pt x="13912" y="3429"/>
                  </a:cubicBezTo>
                  <a:close/>
                  <a:moveTo>
                    <a:pt x="12820" y="9112"/>
                  </a:moveTo>
                  <a:cubicBezTo>
                    <a:pt x="12865" y="9112"/>
                    <a:pt x="12902" y="9148"/>
                    <a:pt x="12902" y="9189"/>
                  </a:cubicBezTo>
                  <a:lnTo>
                    <a:pt x="12902" y="9573"/>
                  </a:lnTo>
                  <a:cubicBezTo>
                    <a:pt x="12902" y="9578"/>
                    <a:pt x="12902" y="9578"/>
                    <a:pt x="12902" y="9578"/>
                  </a:cubicBezTo>
                  <a:lnTo>
                    <a:pt x="12902" y="10424"/>
                  </a:lnTo>
                  <a:cubicBezTo>
                    <a:pt x="12902" y="10881"/>
                    <a:pt x="12532" y="11251"/>
                    <a:pt x="12079" y="11251"/>
                  </a:cubicBezTo>
                  <a:lnTo>
                    <a:pt x="9674" y="11251"/>
                  </a:lnTo>
                  <a:cubicBezTo>
                    <a:pt x="9217" y="11251"/>
                    <a:pt x="8852" y="10881"/>
                    <a:pt x="8852" y="10424"/>
                  </a:cubicBezTo>
                  <a:lnTo>
                    <a:pt x="8852" y="9578"/>
                  </a:lnTo>
                  <a:lnTo>
                    <a:pt x="8852" y="9189"/>
                  </a:lnTo>
                  <a:cubicBezTo>
                    <a:pt x="8852" y="9148"/>
                    <a:pt x="8884" y="9112"/>
                    <a:pt x="8929" y="9112"/>
                  </a:cubicBezTo>
                  <a:close/>
                  <a:moveTo>
                    <a:pt x="3878" y="10977"/>
                  </a:moveTo>
                  <a:cubicBezTo>
                    <a:pt x="5693" y="10977"/>
                    <a:pt x="7169" y="12454"/>
                    <a:pt x="7169" y="14269"/>
                  </a:cubicBezTo>
                  <a:cubicBezTo>
                    <a:pt x="7169" y="16083"/>
                    <a:pt x="5693" y="17560"/>
                    <a:pt x="3878" y="17560"/>
                  </a:cubicBezTo>
                  <a:cubicBezTo>
                    <a:pt x="2063" y="17560"/>
                    <a:pt x="586" y="16083"/>
                    <a:pt x="586" y="14269"/>
                  </a:cubicBezTo>
                  <a:cubicBezTo>
                    <a:pt x="586" y="12454"/>
                    <a:pt x="2063" y="10977"/>
                    <a:pt x="3878" y="10977"/>
                  </a:cubicBezTo>
                  <a:close/>
                  <a:moveTo>
                    <a:pt x="7160" y="0"/>
                  </a:moveTo>
                  <a:cubicBezTo>
                    <a:pt x="6497" y="0"/>
                    <a:pt x="5953" y="540"/>
                    <a:pt x="5953" y="1207"/>
                  </a:cubicBezTo>
                  <a:lnTo>
                    <a:pt x="5953" y="2885"/>
                  </a:lnTo>
                  <a:cubicBezTo>
                    <a:pt x="5661" y="2981"/>
                    <a:pt x="5450" y="3260"/>
                    <a:pt x="5450" y="3585"/>
                  </a:cubicBezTo>
                  <a:lnTo>
                    <a:pt x="5450" y="4010"/>
                  </a:lnTo>
                  <a:lnTo>
                    <a:pt x="2908" y="4010"/>
                  </a:lnTo>
                  <a:cubicBezTo>
                    <a:pt x="2291" y="4010"/>
                    <a:pt x="1788" y="4513"/>
                    <a:pt x="1788" y="5134"/>
                  </a:cubicBezTo>
                  <a:lnTo>
                    <a:pt x="1788" y="6232"/>
                  </a:lnTo>
                  <a:cubicBezTo>
                    <a:pt x="1788" y="6396"/>
                    <a:pt x="1921" y="6524"/>
                    <a:pt x="2081" y="6524"/>
                  </a:cubicBezTo>
                  <a:cubicBezTo>
                    <a:pt x="2241" y="6524"/>
                    <a:pt x="2374" y="6396"/>
                    <a:pt x="2374" y="6232"/>
                  </a:cubicBezTo>
                  <a:lnTo>
                    <a:pt x="2374" y="5134"/>
                  </a:lnTo>
                  <a:cubicBezTo>
                    <a:pt x="2374" y="4837"/>
                    <a:pt x="2616" y="4595"/>
                    <a:pt x="2908" y="4595"/>
                  </a:cubicBezTo>
                  <a:lnTo>
                    <a:pt x="18841" y="4595"/>
                  </a:lnTo>
                  <a:cubicBezTo>
                    <a:pt x="19138" y="4595"/>
                    <a:pt x="19375" y="4837"/>
                    <a:pt x="19375" y="5134"/>
                  </a:cubicBezTo>
                  <a:lnTo>
                    <a:pt x="19375" y="9194"/>
                  </a:lnTo>
                  <a:cubicBezTo>
                    <a:pt x="19375" y="9244"/>
                    <a:pt x="19339" y="9285"/>
                    <a:pt x="19289" y="9285"/>
                  </a:cubicBezTo>
                  <a:lnTo>
                    <a:pt x="17423" y="9285"/>
                  </a:lnTo>
                  <a:cubicBezTo>
                    <a:pt x="17263" y="9285"/>
                    <a:pt x="17131" y="9413"/>
                    <a:pt x="17131" y="9578"/>
                  </a:cubicBezTo>
                  <a:cubicBezTo>
                    <a:pt x="17131" y="9738"/>
                    <a:pt x="17263" y="9871"/>
                    <a:pt x="17423" y="9871"/>
                  </a:cubicBezTo>
                  <a:lnTo>
                    <a:pt x="19289" y="9871"/>
                  </a:lnTo>
                  <a:cubicBezTo>
                    <a:pt x="19316" y="9871"/>
                    <a:pt x="19348" y="9866"/>
                    <a:pt x="19375" y="9861"/>
                  </a:cubicBezTo>
                  <a:lnTo>
                    <a:pt x="19375" y="16179"/>
                  </a:lnTo>
                  <a:cubicBezTo>
                    <a:pt x="19375" y="16477"/>
                    <a:pt x="19138" y="16714"/>
                    <a:pt x="18841" y="16714"/>
                  </a:cubicBezTo>
                  <a:lnTo>
                    <a:pt x="6881" y="16714"/>
                  </a:lnTo>
                  <a:cubicBezTo>
                    <a:pt x="7430" y="16047"/>
                    <a:pt x="7754" y="15197"/>
                    <a:pt x="7754" y="14269"/>
                  </a:cubicBezTo>
                  <a:cubicBezTo>
                    <a:pt x="7754" y="12129"/>
                    <a:pt x="6017" y="10392"/>
                    <a:pt x="3878" y="10392"/>
                  </a:cubicBezTo>
                  <a:cubicBezTo>
                    <a:pt x="3343" y="10392"/>
                    <a:pt x="2835" y="10501"/>
                    <a:pt x="2374" y="10693"/>
                  </a:cubicBezTo>
                  <a:lnTo>
                    <a:pt x="2374" y="9861"/>
                  </a:lnTo>
                  <a:cubicBezTo>
                    <a:pt x="2401" y="9866"/>
                    <a:pt x="2433" y="9871"/>
                    <a:pt x="2465" y="9871"/>
                  </a:cubicBezTo>
                  <a:lnTo>
                    <a:pt x="8266" y="9871"/>
                  </a:lnTo>
                  <a:lnTo>
                    <a:pt x="8266" y="10428"/>
                  </a:lnTo>
                  <a:cubicBezTo>
                    <a:pt x="8266" y="11201"/>
                    <a:pt x="8897" y="11832"/>
                    <a:pt x="9674" y="11832"/>
                  </a:cubicBezTo>
                  <a:lnTo>
                    <a:pt x="12079" y="11832"/>
                  </a:lnTo>
                  <a:cubicBezTo>
                    <a:pt x="12856" y="11832"/>
                    <a:pt x="13487" y="11201"/>
                    <a:pt x="13487" y="10428"/>
                  </a:cubicBezTo>
                  <a:lnTo>
                    <a:pt x="13487" y="9871"/>
                  </a:lnTo>
                  <a:lnTo>
                    <a:pt x="16125" y="9871"/>
                  </a:lnTo>
                  <a:cubicBezTo>
                    <a:pt x="16285" y="9871"/>
                    <a:pt x="16418" y="9738"/>
                    <a:pt x="16418" y="9578"/>
                  </a:cubicBezTo>
                  <a:cubicBezTo>
                    <a:pt x="16418" y="9413"/>
                    <a:pt x="16285" y="9285"/>
                    <a:pt x="16125" y="9285"/>
                  </a:cubicBezTo>
                  <a:lnTo>
                    <a:pt x="13487" y="9285"/>
                  </a:lnTo>
                  <a:lnTo>
                    <a:pt x="13487" y="9189"/>
                  </a:lnTo>
                  <a:cubicBezTo>
                    <a:pt x="13487" y="8824"/>
                    <a:pt x="13190" y="8527"/>
                    <a:pt x="12820" y="8527"/>
                  </a:cubicBezTo>
                  <a:lnTo>
                    <a:pt x="8929" y="8527"/>
                  </a:lnTo>
                  <a:cubicBezTo>
                    <a:pt x="8564" y="8527"/>
                    <a:pt x="8266" y="8824"/>
                    <a:pt x="8266" y="9189"/>
                  </a:cubicBezTo>
                  <a:lnTo>
                    <a:pt x="8266" y="9285"/>
                  </a:lnTo>
                  <a:lnTo>
                    <a:pt x="2465" y="9285"/>
                  </a:lnTo>
                  <a:cubicBezTo>
                    <a:pt x="2415" y="9285"/>
                    <a:pt x="2374" y="9244"/>
                    <a:pt x="2374" y="9194"/>
                  </a:cubicBezTo>
                  <a:lnTo>
                    <a:pt x="2374" y="7530"/>
                  </a:lnTo>
                  <a:cubicBezTo>
                    <a:pt x="2374" y="7370"/>
                    <a:pt x="2241" y="7237"/>
                    <a:pt x="2081" y="7237"/>
                  </a:cubicBezTo>
                  <a:cubicBezTo>
                    <a:pt x="1921" y="7237"/>
                    <a:pt x="1788" y="7370"/>
                    <a:pt x="1788" y="7530"/>
                  </a:cubicBezTo>
                  <a:lnTo>
                    <a:pt x="1788" y="11004"/>
                  </a:lnTo>
                  <a:cubicBezTo>
                    <a:pt x="714" y="11695"/>
                    <a:pt x="1" y="12897"/>
                    <a:pt x="1" y="14269"/>
                  </a:cubicBezTo>
                  <a:cubicBezTo>
                    <a:pt x="1" y="16408"/>
                    <a:pt x="1738" y="18145"/>
                    <a:pt x="3878" y="18145"/>
                  </a:cubicBezTo>
                  <a:cubicBezTo>
                    <a:pt x="4787" y="18145"/>
                    <a:pt x="5629" y="17830"/>
                    <a:pt x="6291" y="17299"/>
                  </a:cubicBezTo>
                  <a:lnTo>
                    <a:pt x="18841" y="17299"/>
                  </a:lnTo>
                  <a:cubicBezTo>
                    <a:pt x="19458" y="17299"/>
                    <a:pt x="19961" y="16797"/>
                    <a:pt x="19961" y="16179"/>
                  </a:cubicBezTo>
                  <a:lnTo>
                    <a:pt x="19961" y="5134"/>
                  </a:lnTo>
                  <a:cubicBezTo>
                    <a:pt x="19961" y="4513"/>
                    <a:pt x="19458" y="4010"/>
                    <a:pt x="18841" y="4010"/>
                  </a:cubicBezTo>
                  <a:lnTo>
                    <a:pt x="16303" y="4010"/>
                  </a:lnTo>
                  <a:lnTo>
                    <a:pt x="16303" y="3585"/>
                  </a:lnTo>
                  <a:cubicBezTo>
                    <a:pt x="16303" y="3260"/>
                    <a:pt x="16093" y="2981"/>
                    <a:pt x="15796" y="2885"/>
                  </a:cubicBezTo>
                  <a:lnTo>
                    <a:pt x="15796" y="1207"/>
                  </a:lnTo>
                  <a:cubicBezTo>
                    <a:pt x="15796" y="540"/>
                    <a:pt x="15256" y="0"/>
                    <a:pt x="14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8904879" y="3605543"/>
              <a:ext cx="68149" cy="14243"/>
            </a:xfrm>
            <a:custGeom>
              <a:avLst/>
              <a:gdLst/>
              <a:ahLst/>
              <a:cxnLst/>
              <a:rect l="l" t="t" r="r" b="b"/>
              <a:pathLst>
                <a:path w="2785" h="582" extrusionOk="0">
                  <a:moveTo>
                    <a:pt x="293" y="1"/>
                  </a:moveTo>
                  <a:cubicBezTo>
                    <a:pt x="133" y="1"/>
                    <a:pt x="0" y="129"/>
                    <a:pt x="0" y="289"/>
                  </a:cubicBezTo>
                  <a:cubicBezTo>
                    <a:pt x="0" y="453"/>
                    <a:pt x="133" y="581"/>
                    <a:pt x="293" y="581"/>
                  </a:cubicBezTo>
                  <a:lnTo>
                    <a:pt x="2492" y="581"/>
                  </a:lnTo>
                  <a:cubicBezTo>
                    <a:pt x="2657" y="581"/>
                    <a:pt x="2785" y="453"/>
                    <a:pt x="2785" y="289"/>
                  </a:cubicBezTo>
                  <a:cubicBezTo>
                    <a:pt x="2785" y="129"/>
                    <a:pt x="2657" y="1"/>
                    <a:pt x="2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8743551" y="3678370"/>
              <a:ext cx="48353" cy="84724"/>
            </a:xfrm>
            <a:custGeom>
              <a:avLst/>
              <a:gdLst/>
              <a:ahLst/>
              <a:cxnLst/>
              <a:rect l="l" t="t" r="r" b="b"/>
              <a:pathLst>
                <a:path w="1976" h="3462" extrusionOk="0">
                  <a:moveTo>
                    <a:pt x="988" y="1"/>
                  </a:moveTo>
                  <a:cubicBezTo>
                    <a:pt x="828" y="1"/>
                    <a:pt x="695" y="133"/>
                    <a:pt x="695" y="293"/>
                  </a:cubicBezTo>
                  <a:lnTo>
                    <a:pt x="695" y="403"/>
                  </a:lnTo>
                  <a:cubicBezTo>
                    <a:pt x="302" y="467"/>
                    <a:pt x="0" y="810"/>
                    <a:pt x="0" y="1221"/>
                  </a:cubicBezTo>
                  <a:cubicBezTo>
                    <a:pt x="0" y="1674"/>
                    <a:pt x="370" y="2049"/>
                    <a:pt x="828" y="2049"/>
                  </a:cubicBezTo>
                  <a:lnTo>
                    <a:pt x="1148" y="2049"/>
                  </a:lnTo>
                  <a:cubicBezTo>
                    <a:pt x="1285" y="2049"/>
                    <a:pt x="1390" y="2154"/>
                    <a:pt x="1390" y="2291"/>
                  </a:cubicBezTo>
                  <a:cubicBezTo>
                    <a:pt x="1390" y="2424"/>
                    <a:pt x="1285" y="2534"/>
                    <a:pt x="1148" y="2534"/>
                  </a:cubicBezTo>
                  <a:lnTo>
                    <a:pt x="828" y="2534"/>
                  </a:lnTo>
                  <a:cubicBezTo>
                    <a:pt x="727" y="2534"/>
                    <a:pt x="640" y="2474"/>
                    <a:pt x="604" y="2383"/>
                  </a:cubicBezTo>
                  <a:cubicBezTo>
                    <a:pt x="555" y="2273"/>
                    <a:pt x="448" y="2204"/>
                    <a:pt x="333" y="2204"/>
                  </a:cubicBezTo>
                  <a:cubicBezTo>
                    <a:pt x="295" y="2204"/>
                    <a:pt x="257" y="2211"/>
                    <a:pt x="220" y="2227"/>
                  </a:cubicBezTo>
                  <a:cubicBezTo>
                    <a:pt x="69" y="2291"/>
                    <a:pt x="0" y="2465"/>
                    <a:pt x="64" y="2611"/>
                  </a:cubicBezTo>
                  <a:cubicBezTo>
                    <a:pt x="178" y="2876"/>
                    <a:pt x="416" y="3064"/>
                    <a:pt x="695" y="3105"/>
                  </a:cubicBezTo>
                  <a:lnTo>
                    <a:pt x="695" y="3174"/>
                  </a:lnTo>
                  <a:cubicBezTo>
                    <a:pt x="695" y="3334"/>
                    <a:pt x="828" y="3462"/>
                    <a:pt x="988" y="3462"/>
                  </a:cubicBezTo>
                  <a:cubicBezTo>
                    <a:pt x="1148" y="3462"/>
                    <a:pt x="1280" y="3334"/>
                    <a:pt x="1280" y="3174"/>
                  </a:cubicBezTo>
                  <a:lnTo>
                    <a:pt x="1280" y="3105"/>
                  </a:lnTo>
                  <a:cubicBezTo>
                    <a:pt x="1673" y="3041"/>
                    <a:pt x="1975" y="2703"/>
                    <a:pt x="1975" y="2291"/>
                  </a:cubicBezTo>
                  <a:cubicBezTo>
                    <a:pt x="1975" y="1834"/>
                    <a:pt x="1605" y="1464"/>
                    <a:pt x="1148" y="1464"/>
                  </a:cubicBezTo>
                  <a:lnTo>
                    <a:pt x="828" y="1464"/>
                  </a:lnTo>
                  <a:cubicBezTo>
                    <a:pt x="690" y="1464"/>
                    <a:pt x="585" y="1354"/>
                    <a:pt x="585" y="1221"/>
                  </a:cubicBezTo>
                  <a:cubicBezTo>
                    <a:pt x="585" y="1084"/>
                    <a:pt x="690" y="979"/>
                    <a:pt x="828" y="979"/>
                  </a:cubicBezTo>
                  <a:lnTo>
                    <a:pt x="1148" y="979"/>
                  </a:lnTo>
                  <a:cubicBezTo>
                    <a:pt x="1230" y="979"/>
                    <a:pt x="1308" y="1016"/>
                    <a:pt x="1349" y="1084"/>
                  </a:cubicBezTo>
                  <a:cubicBezTo>
                    <a:pt x="1406" y="1167"/>
                    <a:pt x="1499" y="1213"/>
                    <a:pt x="1593" y="1213"/>
                  </a:cubicBezTo>
                  <a:cubicBezTo>
                    <a:pt x="1649" y="1213"/>
                    <a:pt x="1706" y="1196"/>
                    <a:pt x="1756" y="1162"/>
                  </a:cubicBezTo>
                  <a:cubicBezTo>
                    <a:pt x="1893" y="1071"/>
                    <a:pt x="1925" y="892"/>
                    <a:pt x="1833" y="755"/>
                  </a:cubicBezTo>
                  <a:cubicBezTo>
                    <a:pt x="1705" y="568"/>
                    <a:pt x="1504" y="440"/>
                    <a:pt x="1280" y="403"/>
                  </a:cubicBezTo>
                  <a:lnTo>
                    <a:pt x="1280" y="293"/>
                  </a:lnTo>
                  <a:cubicBezTo>
                    <a:pt x="1280" y="133"/>
                    <a:pt x="1148" y="1"/>
                    <a:pt x="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8699229" y="3652308"/>
              <a:ext cx="135735" cy="136973"/>
            </a:xfrm>
            <a:custGeom>
              <a:avLst/>
              <a:gdLst/>
              <a:ahLst/>
              <a:cxnLst/>
              <a:rect l="l" t="t" r="r" b="b"/>
              <a:pathLst>
                <a:path w="5547" h="5597" extrusionOk="0">
                  <a:moveTo>
                    <a:pt x="2799" y="1"/>
                  </a:moveTo>
                  <a:cubicBezTo>
                    <a:pt x="1258" y="1"/>
                    <a:pt x="1" y="1258"/>
                    <a:pt x="1" y="2799"/>
                  </a:cubicBezTo>
                  <a:cubicBezTo>
                    <a:pt x="1" y="4339"/>
                    <a:pt x="1258" y="5596"/>
                    <a:pt x="2799" y="5596"/>
                  </a:cubicBezTo>
                  <a:cubicBezTo>
                    <a:pt x="4051" y="5596"/>
                    <a:pt x="5162" y="4751"/>
                    <a:pt x="5496" y="3544"/>
                  </a:cubicBezTo>
                  <a:cubicBezTo>
                    <a:pt x="5537" y="3388"/>
                    <a:pt x="5446" y="3228"/>
                    <a:pt x="5290" y="3183"/>
                  </a:cubicBezTo>
                  <a:cubicBezTo>
                    <a:pt x="5265" y="3176"/>
                    <a:pt x="5240" y="3173"/>
                    <a:pt x="5215" y="3173"/>
                  </a:cubicBezTo>
                  <a:cubicBezTo>
                    <a:pt x="5086" y="3173"/>
                    <a:pt x="4967" y="3258"/>
                    <a:pt x="4929" y="3388"/>
                  </a:cubicBezTo>
                  <a:cubicBezTo>
                    <a:pt x="4668" y="4344"/>
                    <a:pt x="3791" y="5011"/>
                    <a:pt x="2799" y="5011"/>
                  </a:cubicBezTo>
                  <a:cubicBezTo>
                    <a:pt x="1578" y="5011"/>
                    <a:pt x="586" y="4019"/>
                    <a:pt x="586" y="2799"/>
                  </a:cubicBezTo>
                  <a:cubicBezTo>
                    <a:pt x="586" y="1578"/>
                    <a:pt x="1578" y="586"/>
                    <a:pt x="2799" y="586"/>
                  </a:cubicBezTo>
                  <a:cubicBezTo>
                    <a:pt x="3804" y="586"/>
                    <a:pt x="4687" y="1267"/>
                    <a:pt x="4938" y="2241"/>
                  </a:cubicBezTo>
                  <a:cubicBezTo>
                    <a:pt x="4973" y="2372"/>
                    <a:pt x="5092" y="2461"/>
                    <a:pt x="5222" y="2461"/>
                  </a:cubicBezTo>
                  <a:cubicBezTo>
                    <a:pt x="5246" y="2461"/>
                    <a:pt x="5270" y="2458"/>
                    <a:pt x="5295" y="2451"/>
                  </a:cubicBezTo>
                  <a:cubicBezTo>
                    <a:pt x="5450" y="2410"/>
                    <a:pt x="5546" y="2250"/>
                    <a:pt x="5505" y="2094"/>
                  </a:cubicBezTo>
                  <a:cubicBezTo>
                    <a:pt x="5185" y="860"/>
                    <a:pt x="4074" y="1"/>
                    <a:pt x="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Infographics by Slidesgo">
  <a:themeElements>
    <a:clrScheme name="Simple Light">
      <a:dk1>
        <a:srgbClr val="000000"/>
      </a:dk1>
      <a:lt1>
        <a:srgbClr val="ADB3E3"/>
      </a:lt1>
      <a:dk2>
        <a:srgbClr val="CCC9B9"/>
      </a:dk2>
      <a:lt2>
        <a:srgbClr val="F1EED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 SemiBold</vt:lpstr>
      <vt:lpstr>Arial Black</vt:lpstr>
      <vt:lpstr>Fira Sans Extra Condensed</vt:lpstr>
      <vt:lpstr>Arial</vt:lpstr>
      <vt:lpstr>Montserrat</vt:lpstr>
      <vt:lpstr>Montserrat Medium</vt:lpstr>
      <vt:lpstr>Business Infographics by Slidesgo</vt:lpstr>
      <vt:lpstr>Legal Literacy in Juvenile and Juvenile Crime Rates</vt:lpstr>
      <vt:lpstr>Agenda</vt:lpstr>
      <vt:lpstr>MOTIVATION</vt:lpstr>
      <vt:lpstr>Variables of Interest</vt:lpstr>
      <vt:lpstr>Data</vt:lpstr>
      <vt:lpstr>Figure 1</vt:lpstr>
      <vt:lpstr>Figure 3 </vt:lpstr>
      <vt:lpstr>PowerPoint Presentation</vt:lpstr>
      <vt:lpstr>Implications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Literacy in Juvenile and Juvenile Crime Rates</dc:title>
  <cp:lastModifiedBy>Nguyen, Mai</cp:lastModifiedBy>
  <cp:revision>1</cp:revision>
  <dcterms:modified xsi:type="dcterms:W3CDTF">2024-02-23T16:55:36Z</dcterms:modified>
</cp:coreProperties>
</file>