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0" r:id="rId2"/>
    <p:sldId id="276" r:id="rId3"/>
    <p:sldId id="277" r:id="rId4"/>
    <p:sldId id="263" r:id="rId5"/>
    <p:sldId id="264" r:id="rId6"/>
    <p:sldId id="258" r:id="rId7"/>
    <p:sldId id="257" r:id="rId8"/>
    <p:sldId id="278" r:id="rId9"/>
    <p:sldId id="259" r:id="rId10"/>
    <p:sldId id="256" r:id="rId11"/>
    <p:sldId id="279" r:id="rId12"/>
    <p:sldId id="288" r:id="rId13"/>
    <p:sldId id="290" r:id="rId14"/>
    <p:sldId id="280" r:id="rId15"/>
    <p:sldId id="281" r:id="rId16"/>
    <p:sldId id="282" r:id="rId17"/>
    <p:sldId id="261" r:id="rId18"/>
    <p:sldId id="267" r:id="rId19"/>
    <p:sldId id="269" r:id="rId20"/>
    <p:sldId id="268" r:id="rId21"/>
    <p:sldId id="266" r:id="rId22"/>
    <p:sldId id="270" r:id="rId23"/>
    <p:sldId id="272" r:id="rId24"/>
    <p:sldId id="273" r:id="rId25"/>
    <p:sldId id="275" r:id="rId26"/>
    <p:sldId id="274" r:id="rId27"/>
    <p:sldId id="271"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4BF5D9-E79B-4437-ACB5-445F3DD88DED}">
          <p14:sldIdLst>
            <p14:sldId id="260"/>
            <p14:sldId id="276"/>
            <p14:sldId id="277"/>
            <p14:sldId id="263"/>
            <p14:sldId id="264"/>
            <p14:sldId id="258"/>
            <p14:sldId id="257"/>
            <p14:sldId id="278"/>
            <p14:sldId id="259"/>
            <p14:sldId id="256"/>
            <p14:sldId id="279"/>
            <p14:sldId id="288"/>
            <p14:sldId id="290"/>
            <p14:sldId id="280"/>
            <p14:sldId id="281"/>
            <p14:sldId id="282"/>
            <p14:sldId id="261"/>
            <p14:sldId id="267"/>
            <p14:sldId id="269"/>
            <p14:sldId id="268"/>
            <p14:sldId id="266"/>
            <p14:sldId id="270"/>
            <p14:sldId id="272"/>
            <p14:sldId id="273"/>
            <p14:sldId id="275"/>
            <p14:sldId id="274"/>
            <p14:sldId id="271"/>
            <p14:sldId id="283"/>
            <p14:sldId id="284"/>
            <p14:sldId id="285"/>
            <p14:sldId id="286"/>
            <p14:sldId id="287"/>
          </p14:sldIdLst>
        </p14:section>
        <p14:section name="Untitled Section" id="{D3B8F30F-892C-405C-8506-AA7A82965B2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6420" autoAdjust="0"/>
  </p:normalViewPr>
  <p:slideViewPr>
    <p:cSldViewPr snapToGrid="0">
      <p:cViewPr varScale="1">
        <p:scale>
          <a:sx n="77" d="100"/>
          <a:sy n="77" d="100"/>
        </p:scale>
        <p:origin x="840" y="58"/>
      </p:cViewPr>
      <p:guideLst/>
    </p:cSldViewPr>
  </p:slideViewPr>
  <p:outlineViewPr>
    <p:cViewPr>
      <p:scale>
        <a:sx n="33" d="100"/>
        <a:sy n="33" d="100"/>
      </p:scale>
      <p:origin x="0" y="-172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1" Type="http://schemas.openxmlformats.org/officeDocument/2006/relationships/hyperlink" Target="https://www.statisticshowto.com/probability-and-statistics/statistics-definitions/what-is-an-alpha-level/"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hyperlink" Target="https://www.simplilearn.com/tutorials/deep-learning-tutorial/what-is-neural-network" TargetMode="External"/><Relationship Id="rId6" Type="http://schemas.openxmlformats.org/officeDocument/2006/relationships/image" Target="../media/image6.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1.png"/><Relationship Id="rId1" Type="http://schemas.openxmlformats.org/officeDocument/2006/relationships/hyperlink" Target="https://www.simplilearn.com/learn-the-basics-of-python-article" TargetMode="External"/><Relationship Id="rId6" Type="http://schemas.openxmlformats.org/officeDocument/2006/relationships/image" Target="../media/image13.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28.svg"/></Relationships>
</file>

<file path=ppt/diagrams/_rels/data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16.png"/><Relationship Id="rId1" Type="http://schemas.openxmlformats.org/officeDocument/2006/relationships/hyperlink" Target="https://cran.r-project.org/mirrors.html" TargetMode="External"/><Relationship Id="rId6" Type="http://schemas.openxmlformats.org/officeDocument/2006/relationships/image" Target="../media/image18.png"/><Relationship Id="rId5" Type="http://schemas.openxmlformats.org/officeDocument/2006/relationships/image" Target="../media/image34.svg"/><Relationship Id="rId4" Type="http://schemas.openxmlformats.org/officeDocument/2006/relationships/image" Target="../media/image17.png"/><Relationship Id="rId9" Type="http://schemas.openxmlformats.org/officeDocument/2006/relationships/image" Target="../media/image38.svg"/></Relationships>
</file>

<file path=ppt/diagrams/_rels/data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0.png"/><Relationship Id="rId1" Type="http://schemas.openxmlformats.org/officeDocument/2006/relationships/hyperlink" Target="https://cran.r-project.org/mirrors.html" TargetMode="External"/><Relationship Id="rId5" Type="http://schemas.openxmlformats.org/officeDocument/2006/relationships/image" Target="../media/image42.svg"/><Relationship Id="rId4" Type="http://schemas.openxmlformats.org/officeDocument/2006/relationships/image" Target="../media/image21.png"/></Relationships>
</file>

<file path=ppt/diagrams/_rels/data8.xml.rels><?xml version="1.0" encoding="UTF-8" standalone="yes"?>
<Relationships xmlns="http://schemas.openxmlformats.org/package/2006/relationships"><Relationship Id="rId1" Type="http://schemas.openxmlformats.org/officeDocument/2006/relationships/hyperlink" Target="https://docs.conda.io/en/latest/miniconda.html"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40.svg"/><Relationship Id="rId1" Type="http://schemas.openxmlformats.org/officeDocument/2006/relationships/image" Target="../media/image20.png"/><Relationship Id="rId6" Type="http://schemas.openxmlformats.org/officeDocument/2006/relationships/hyperlink" Target="https://cran.r-project.org/mirrors.html" TargetMode="External"/><Relationship Id="rId5" Type="http://schemas.openxmlformats.org/officeDocument/2006/relationships/image" Target="../media/image42.svg"/><Relationship Id="rId4"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1" Type="http://schemas.openxmlformats.org/officeDocument/2006/relationships/hyperlink" Target="https://docs.conda.io/en/latest/miniconda.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7E72FF-5888-4DA5-9B61-AC0666FBD6EA}"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609ECC75-3967-4F19-BCDF-06AD2D16AE5C}">
      <dgm:prSet/>
      <dgm:spPr/>
      <dgm:t>
        <a:bodyPr/>
        <a:lstStyle/>
        <a:p>
          <a:pPr>
            <a:defRPr cap="all"/>
          </a:pPr>
          <a:r>
            <a:rPr lang="en-IN"/>
            <a:t>R</a:t>
          </a:r>
          <a:endParaRPr lang="en-US"/>
        </a:p>
      </dgm:t>
    </dgm:pt>
    <dgm:pt modelId="{791925FD-0AE8-4D08-A0D9-5790CE76C914}" type="parTrans" cxnId="{7F64AB8B-0693-4FEF-83B2-59FC4780CBA8}">
      <dgm:prSet/>
      <dgm:spPr/>
      <dgm:t>
        <a:bodyPr/>
        <a:lstStyle/>
        <a:p>
          <a:endParaRPr lang="en-US"/>
        </a:p>
      </dgm:t>
    </dgm:pt>
    <dgm:pt modelId="{71F1FD59-6598-4ABC-9910-BABE2057EAE0}" type="sibTrans" cxnId="{7F64AB8B-0693-4FEF-83B2-59FC4780CBA8}">
      <dgm:prSet/>
      <dgm:spPr/>
      <dgm:t>
        <a:bodyPr/>
        <a:lstStyle/>
        <a:p>
          <a:endParaRPr lang="en-US"/>
        </a:p>
      </dgm:t>
    </dgm:pt>
    <dgm:pt modelId="{60001F78-B3E2-4464-887D-019C4C92765A}">
      <dgm:prSet/>
      <dgm:spPr/>
      <dgm:t>
        <a:bodyPr/>
        <a:lstStyle/>
        <a:p>
          <a:pPr>
            <a:defRPr cap="all"/>
          </a:pPr>
          <a:r>
            <a:rPr lang="en-IN"/>
            <a:t>PYTHON</a:t>
          </a:r>
          <a:endParaRPr lang="en-US"/>
        </a:p>
      </dgm:t>
    </dgm:pt>
    <dgm:pt modelId="{094B133B-405F-46BE-94D6-E624E7931318}" type="parTrans" cxnId="{8DE565FF-EA49-4013-95FC-72ABFEA3BDDA}">
      <dgm:prSet/>
      <dgm:spPr/>
      <dgm:t>
        <a:bodyPr/>
        <a:lstStyle/>
        <a:p>
          <a:endParaRPr lang="en-US"/>
        </a:p>
      </dgm:t>
    </dgm:pt>
    <dgm:pt modelId="{B06B326C-B777-4680-90BE-64B66A364805}" type="sibTrans" cxnId="{8DE565FF-EA49-4013-95FC-72ABFEA3BDDA}">
      <dgm:prSet/>
      <dgm:spPr/>
      <dgm:t>
        <a:bodyPr/>
        <a:lstStyle/>
        <a:p>
          <a:endParaRPr lang="en-US"/>
        </a:p>
      </dgm:t>
    </dgm:pt>
    <dgm:pt modelId="{FBBA49E4-0DA4-48AC-AC68-6109B745A778}" type="pres">
      <dgm:prSet presAssocID="{867E72FF-5888-4DA5-9B61-AC0666FBD6EA}" presName="root" presStyleCnt="0">
        <dgm:presLayoutVars>
          <dgm:dir/>
          <dgm:resizeHandles val="exact"/>
        </dgm:presLayoutVars>
      </dgm:prSet>
      <dgm:spPr/>
      <dgm:t>
        <a:bodyPr/>
        <a:lstStyle/>
        <a:p>
          <a:endParaRPr lang="en-US"/>
        </a:p>
      </dgm:t>
    </dgm:pt>
    <dgm:pt modelId="{9443F51D-D1F6-41C5-B105-EE7DE27964C1}" type="pres">
      <dgm:prSet presAssocID="{609ECC75-3967-4F19-BCDF-06AD2D16AE5C}" presName="compNode" presStyleCnt="0"/>
      <dgm:spPr/>
    </dgm:pt>
    <dgm:pt modelId="{EB4009FC-992D-45B0-B5DF-CCF33E0DFEA0}" type="pres">
      <dgm:prSet presAssocID="{609ECC75-3967-4F19-BCDF-06AD2D16AE5C}" presName="iconBgRect" presStyleLbl="bgShp" presStyleIdx="0" presStyleCnt="2"/>
      <dgm:spPr/>
    </dgm:pt>
    <dgm:pt modelId="{7D286C3B-5A7B-4942-ACA8-D2F9A111B547}" type="pres">
      <dgm:prSet presAssocID="{609ECC75-3967-4F19-BCDF-06AD2D16AE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R"/>
        </a:ext>
      </dgm:extLst>
    </dgm:pt>
    <dgm:pt modelId="{BD06EB71-BD95-4B97-B93A-02552637BCDA}" type="pres">
      <dgm:prSet presAssocID="{609ECC75-3967-4F19-BCDF-06AD2D16AE5C}" presName="spaceRect" presStyleCnt="0"/>
      <dgm:spPr/>
    </dgm:pt>
    <dgm:pt modelId="{9EE15106-F95D-4546-B08D-523A12EDAA8C}" type="pres">
      <dgm:prSet presAssocID="{609ECC75-3967-4F19-BCDF-06AD2D16AE5C}" presName="textRect" presStyleLbl="revTx" presStyleIdx="0" presStyleCnt="2">
        <dgm:presLayoutVars>
          <dgm:chMax val="1"/>
          <dgm:chPref val="1"/>
        </dgm:presLayoutVars>
      </dgm:prSet>
      <dgm:spPr/>
      <dgm:t>
        <a:bodyPr/>
        <a:lstStyle/>
        <a:p>
          <a:endParaRPr lang="en-US"/>
        </a:p>
      </dgm:t>
    </dgm:pt>
    <dgm:pt modelId="{5C28920B-B018-4110-B5A3-1A03C34BE294}" type="pres">
      <dgm:prSet presAssocID="{71F1FD59-6598-4ABC-9910-BABE2057EAE0}" presName="sibTrans" presStyleCnt="0"/>
      <dgm:spPr/>
    </dgm:pt>
    <dgm:pt modelId="{404EFD91-D0CC-43CE-A901-A62C4B99892F}" type="pres">
      <dgm:prSet presAssocID="{60001F78-B3E2-4464-887D-019C4C92765A}" presName="compNode" presStyleCnt="0"/>
      <dgm:spPr/>
    </dgm:pt>
    <dgm:pt modelId="{0C60BF8C-8880-46ED-A27A-DC0BF7ECD3CC}" type="pres">
      <dgm:prSet presAssocID="{60001F78-B3E2-4464-887D-019C4C92765A}" presName="iconBgRect" presStyleLbl="bgShp" presStyleIdx="1" presStyleCnt="2"/>
      <dgm:spPr/>
    </dgm:pt>
    <dgm:pt modelId="{F5C143A2-7852-49BD-BDF8-14CA6E9E75D6}" type="pres">
      <dgm:prSet presAssocID="{60001F78-B3E2-4464-887D-019C4C9276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Y"/>
        </a:ext>
      </dgm:extLst>
    </dgm:pt>
    <dgm:pt modelId="{AB881CA7-BB0C-4723-AFEB-07F86196A199}" type="pres">
      <dgm:prSet presAssocID="{60001F78-B3E2-4464-887D-019C4C92765A}" presName="spaceRect" presStyleCnt="0"/>
      <dgm:spPr/>
    </dgm:pt>
    <dgm:pt modelId="{DE22BACF-4952-4FF6-8B64-BE7ED121C193}" type="pres">
      <dgm:prSet presAssocID="{60001F78-B3E2-4464-887D-019C4C92765A}" presName="textRect" presStyleLbl="revTx" presStyleIdx="1" presStyleCnt="2">
        <dgm:presLayoutVars>
          <dgm:chMax val="1"/>
          <dgm:chPref val="1"/>
        </dgm:presLayoutVars>
      </dgm:prSet>
      <dgm:spPr/>
      <dgm:t>
        <a:bodyPr/>
        <a:lstStyle/>
        <a:p>
          <a:endParaRPr lang="en-US"/>
        </a:p>
      </dgm:t>
    </dgm:pt>
  </dgm:ptLst>
  <dgm:cxnLst>
    <dgm:cxn modelId="{8DE565FF-EA49-4013-95FC-72ABFEA3BDDA}" srcId="{867E72FF-5888-4DA5-9B61-AC0666FBD6EA}" destId="{60001F78-B3E2-4464-887D-019C4C92765A}" srcOrd="1" destOrd="0" parTransId="{094B133B-405F-46BE-94D6-E624E7931318}" sibTransId="{B06B326C-B777-4680-90BE-64B66A364805}"/>
    <dgm:cxn modelId="{7F64AB8B-0693-4FEF-83B2-59FC4780CBA8}" srcId="{867E72FF-5888-4DA5-9B61-AC0666FBD6EA}" destId="{609ECC75-3967-4F19-BCDF-06AD2D16AE5C}" srcOrd="0" destOrd="0" parTransId="{791925FD-0AE8-4D08-A0D9-5790CE76C914}" sibTransId="{71F1FD59-6598-4ABC-9910-BABE2057EAE0}"/>
    <dgm:cxn modelId="{750ED857-D4E2-4A34-AAA5-A1CBCD2333EC}" type="presOf" srcId="{609ECC75-3967-4F19-BCDF-06AD2D16AE5C}" destId="{9EE15106-F95D-4546-B08D-523A12EDAA8C}" srcOrd="0" destOrd="0" presId="urn:microsoft.com/office/officeart/2018/5/layout/IconCircleLabelList"/>
    <dgm:cxn modelId="{D30783FC-FED8-4623-B24E-B52143E75DCF}" type="presOf" srcId="{867E72FF-5888-4DA5-9B61-AC0666FBD6EA}" destId="{FBBA49E4-0DA4-48AC-AC68-6109B745A778}" srcOrd="0" destOrd="0" presId="urn:microsoft.com/office/officeart/2018/5/layout/IconCircleLabelList"/>
    <dgm:cxn modelId="{5A9140E1-8F8C-41E7-878F-F23C8E02D927}" type="presOf" srcId="{60001F78-B3E2-4464-887D-019C4C92765A}" destId="{DE22BACF-4952-4FF6-8B64-BE7ED121C193}" srcOrd="0" destOrd="0" presId="urn:microsoft.com/office/officeart/2018/5/layout/IconCircleLabelList"/>
    <dgm:cxn modelId="{BE2752C3-CCAA-412D-9EC0-E8F700AC022A}" type="presParOf" srcId="{FBBA49E4-0DA4-48AC-AC68-6109B745A778}" destId="{9443F51D-D1F6-41C5-B105-EE7DE27964C1}" srcOrd="0" destOrd="0" presId="urn:microsoft.com/office/officeart/2018/5/layout/IconCircleLabelList"/>
    <dgm:cxn modelId="{5BC7D067-10BB-4397-A221-5F5F92343447}" type="presParOf" srcId="{9443F51D-D1F6-41C5-B105-EE7DE27964C1}" destId="{EB4009FC-992D-45B0-B5DF-CCF33E0DFEA0}" srcOrd="0" destOrd="0" presId="urn:microsoft.com/office/officeart/2018/5/layout/IconCircleLabelList"/>
    <dgm:cxn modelId="{B6F2D70E-8C55-45E4-9947-F73276E9CF1E}" type="presParOf" srcId="{9443F51D-D1F6-41C5-B105-EE7DE27964C1}" destId="{7D286C3B-5A7B-4942-ACA8-D2F9A111B547}" srcOrd="1" destOrd="0" presId="urn:microsoft.com/office/officeart/2018/5/layout/IconCircleLabelList"/>
    <dgm:cxn modelId="{B69BD7CC-E6B8-4201-81CB-AC4AC470B7E5}" type="presParOf" srcId="{9443F51D-D1F6-41C5-B105-EE7DE27964C1}" destId="{BD06EB71-BD95-4B97-B93A-02552637BCDA}" srcOrd="2" destOrd="0" presId="urn:microsoft.com/office/officeart/2018/5/layout/IconCircleLabelList"/>
    <dgm:cxn modelId="{BC21305B-40B4-42DC-883F-61FF83021A16}" type="presParOf" srcId="{9443F51D-D1F6-41C5-B105-EE7DE27964C1}" destId="{9EE15106-F95D-4546-B08D-523A12EDAA8C}" srcOrd="3" destOrd="0" presId="urn:microsoft.com/office/officeart/2018/5/layout/IconCircleLabelList"/>
    <dgm:cxn modelId="{9A2A3D70-44E5-4B21-96E5-10852993017D}" type="presParOf" srcId="{FBBA49E4-0DA4-48AC-AC68-6109B745A778}" destId="{5C28920B-B018-4110-B5A3-1A03C34BE294}" srcOrd="1" destOrd="0" presId="urn:microsoft.com/office/officeart/2018/5/layout/IconCircleLabelList"/>
    <dgm:cxn modelId="{A140AEFA-0119-4334-8A7B-0CA7D17BAABF}" type="presParOf" srcId="{FBBA49E4-0DA4-48AC-AC68-6109B745A778}" destId="{404EFD91-D0CC-43CE-A901-A62C4B99892F}" srcOrd="2" destOrd="0" presId="urn:microsoft.com/office/officeart/2018/5/layout/IconCircleLabelList"/>
    <dgm:cxn modelId="{28B1E9E5-8B91-45F6-AF97-60ACDC126B61}" type="presParOf" srcId="{404EFD91-D0CC-43CE-A901-A62C4B99892F}" destId="{0C60BF8C-8880-46ED-A27A-DC0BF7ECD3CC}" srcOrd="0" destOrd="0" presId="urn:microsoft.com/office/officeart/2018/5/layout/IconCircleLabelList"/>
    <dgm:cxn modelId="{79A21FA4-FDB3-4976-8DE7-586ABCD13DA7}" type="presParOf" srcId="{404EFD91-D0CC-43CE-A901-A62C4B99892F}" destId="{F5C143A2-7852-49BD-BDF8-14CA6E9E75D6}" srcOrd="1" destOrd="0" presId="urn:microsoft.com/office/officeart/2018/5/layout/IconCircleLabelList"/>
    <dgm:cxn modelId="{C92083FF-F6B5-46F5-9AA0-7EAF8F85DE17}" type="presParOf" srcId="{404EFD91-D0CC-43CE-A901-A62C4B99892F}" destId="{AB881CA7-BB0C-4723-AFEB-07F86196A199}" srcOrd="2" destOrd="0" presId="urn:microsoft.com/office/officeart/2018/5/layout/IconCircleLabelList"/>
    <dgm:cxn modelId="{19D0E7D1-A4A6-4B92-9E07-DF6190D2F005}" type="presParOf" srcId="{404EFD91-D0CC-43CE-A901-A62C4B99892F}" destId="{DE22BACF-4952-4FF6-8B64-BE7ED121C19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98B3A5-5638-4301-BAB7-A8229F576594}"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E52AD115-D870-4BEB-A9F8-86A42A2F20A9}">
      <dgm:prSet custT="1"/>
      <dgm:spPr/>
      <dgm:t>
        <a:bodyPr/>
        <a:lstStyle/>
        <a:p>
          <a:r>
            <a:rPr lang="en-IN" sz="3200" b="0" i="1" kern="1200" dirty="0"/>
            <a:t>Reject the null when your p value is smaller than your </a:t>
          </a:r>
          <a:r>
            <a:rPr lang="en-IN" sz="3200" b="0" i="1" kern="1200" dirty="0">
              <a:solidFill>
                <a:prstClr val="black">
                  <a:hueOff val="0"/>
                  <a:satOff val="0"/>
                  <a:lumOff val="0"/>
                  <a:alphaOff val="0"/>
                </a:prstClr>
              </a:solidFill>
              <a:latin typeface="Calibri" panose="020F0502020204030204"/>
              <a:ea typeface="+mn-ea"/>
              <a:cs typeface="+mn-cs"/>
              <a:hlinkClick xmlns:r="http://schemas.openxmlformats.org/officeDocument/2006/relationships" r:id="rId1">
                <a:extLst>
                  <a:ext uri="{A12FA001-AC4F-418D-AE19-62706E023703}">
                    <ahyp:hlinkClr xmlns:ahyp="http://schemas.microsoft.com/office/drawing/2018/hyperlinkcolor" xmlns="" val="tx"/>
                  </a:ext>
                </a:extLst>
              </a:hlinkClick>
            </a:rPr>
            <a:t>alpha level</a:t>
          </a:r>
          <a:r>
            <a:rPr lang="en-IN" sz="3200" b="0" i="1" kern="1200" dirty="0">
              <a:solidFill>
                <a:prstClr val="black">
                  <a:hueOff val="0"/>
                  <a:satOff val="0"/>
                  <a:lumOff val="0"/>
                  <a:alphaOff val="0"/>
                </a:prstClr>
              </a:solidFill>
              <a:latin typeface="Calibri" panose="020F0502020204030204"/>
              <a:ea typeface="+mn-ea"/>
              <a:cs typeface="+mn-cs"/>
            </a:rPr>
            <a:t>.</a:t>
          </a:r>
          <a:endParaRPr lang="en-US" sz="3200" b="0" i="1" kern="1200" dirty="0">
            <a:solidFill>
              <a:prstClr val="black">
                <a:hueOff val="0"/>
                <a:satOff val="0"/>
                <a:lumOff val="0"/>
                <a:alphaOff val="0"/>
              </a:prstClr>
            </a:solidFill>
            <a:latin typeface="Calibri" panose="020F0502020204030204"/>
            <a:ea typeface="+mn-ea"/>
            <a:cs typeface="+mn-cs"/>
          </a:endParaRPr>
        </a:p>
      </dgm:t>
    </dgm:pt>
    <dgm:pt modelId="{F04B76B0-6F0E-48F1-88B9-2C1E4D76C70A}" type="parTrans" cxnId="{125D6856-69E1-4B2B-8138-7B1D62CFD45F}">
      <dgm:prSet/>
      <dgm:spPr/>
      <dgm:t>
        <a:bodyPr/>
        <a:lstStyle/>
        <a:p>
          <a:endParaRPr lang="en-US"/>
        </a:p>
      </dgm:t>
    </dgm:pt>
    <dgm:pt modelId="{1DF7610C-1C92-4A0E-BD6A-BB3CF160C2D9}" type="sibTrans" cxnId="{125D6856-69E1-4B2B-8138-7B1D62CFD45F}">
      <dgm:prSet/>
      <dgm:spPr/>
      <dgm:t>
        <a:bodyPr/>
        <a:lstStyle/>
        <a:p>
          <a:endParaRPr lang="en-US"/>
        </a:p>
      </dgm:t>
    </dgm:pt>
    <dgm:pt modelId="{C3D6BBCA-F540-41C0-8E7E-ADCF14BA7701}">
      <dgm:prSet/>
      <dgm:spPr/>
      <dgm:t>
        <a:bodyPr/>
        <a:lstStyle/>
        <a:p>
          <a:r>
            <a:rPr lang="en-IN" b="0" i="1"/>
            <a:t>You should not reject the null if your critical f value is smaller than your F Value, unless you also have a small p-value.</a:t>
          </a:r>
          <a:endParaRPr lang="en-US"/>
        </a:p>
      </dgm:t>
    </dgm:pt>
    <dgm:pt modelId="{3198A0D9-550D-4EAF-A62E-E5ADE27E6650}" type="parTrans" cxnId="{28D8A6C8-AF2C-456C-AB3D-19AB301F926B}">
      <dgm:prSet/>
      <dgm:spPr/>
      <dgm:t>
        <a:bodyPr/>
        <a:lstStyle/>
        <a:p>
          <a:endParaRPr lang="en-US"/>
        </a:p>
      </dgm:t>
    </dgm:pt>
    <dgm:pt modelId="{25BAA82D-7327-4462-87CB-9543AAC2FA77}" type="sibTrans" cxnId="{28D8A6C8-AF2C-456C-AB3D-19AB301F926B}">
      <dgm:prSet/>
      <dgm:spPr/>
      <dgm:t>
        <a:bodyPr/>
        <a:lstStyle/>
        <a:p>
          <a:endParaRPr lang="en-US"/>
        </a:p>
      </dgm:t>
    </dgm:pt>
    <dgm:pt modelId="{19B94946-5CEC-49BE-957B-79D9CC9DB2A9}" type="pres">
      <dgm:prSet presAssocID="{9C98B3A5-5638-4301-BAB7-A8229F576594}" presName="hierChild1" presStyleCnt="0">
        <dgm:presLayoutVars>
          <dgm:chPref val="1"/>
          <dgm:dir/>
          <dgm:animOne val="branch"/>
          <dgm:animLvl val="lvl"/>
          <dgm:resizeHandles/>
        </dgm:presLayoutVars>
      </dgm:prSet>
      <dgm:spPr/>
      <dgm:t>
        <a:bodyPr/>
        <a:lstStyle/>
        <a:p>
          <a:endParaRPr lang="en-US"/>
        </a:p>
      </dgm:t>
    </dgm:pt>
    <dgm:pt modelId="{1B6CA09A-3CC8-4A84-A1F6-5A35EF77B40B}" type="pres">
      <dgm:prSet presAssocID="{E52AD115-D870-4BEB-A9F8-86A42A2F20A9}" presName="hierRoot1" presStyleCnt="0"/>
      <dgm:spPr/>
    </dgm:pt>
    <dgm:pt modelId="{F23450DB-AD57-4B71-ACD4-D14C5AD5FDEE}" type="pres">
      <dgm:prSet presAssocID="{E52AD115-D870-4BEB-A9F8-86A42A2F20A9}" presName="composite" presStyleCnt="0"/>
      <dgm:spPr/>
    </dgm:pt>
    <dgm:pt modelId="{59C1968D-73C2-453E-B443-FC6D81CE5A1A}" type="pres">
      <dgm:prSet presAssocID="{E52AD115-D870-4BEB-A9F8-86A42A2F20A9}" presName="background" presStyleLbl="node0" presStyleIdx="0" presStyleCnt="2"/>
      <dgm:spPr/>
    </dgm:pt>
    <dgm:pt modelId="{D5DE1CC5-E9EB-452B-9D4F-51BDE5D6192E}" type="pres">
      <dgm:prSet presAssocID="{E52AD115-D870-4BEB-A9F8-86A42A2F20A9}" presName="text" presStyleLbl="fgAcc0" presStyleIdx="0" presStyleCnt="2">
        <dgm:presLayoutVars>
          <dgm:chPref val="3"/>
        </dgm:presLayoutVars>
      </dgm:prSet>
      <dgm:spPr/>
      <dgm:t>
        <a:bodyPr/>
        <a:lstStyle/>
        <a:p>
          <a:endParaRPr lang="en-US"/>
        </a:p>
      </dgm:t>
    </dgm:pt>
    <dgm:pt modelId="{3389FE7B-E326-4F73-9159-6E7C43697679}" type="pres">
      <dgm:prSet presAssocID="{E52AD115-D870-4BEB-A9F8-86A42A2F20A9}" presName="hierChild2" presStyleCnt="0"/>
      <dgm:spPr/>
    </dgm:pt>
    <dgm:pt modelId="{3D28758A-7C25-4C12-980C-249A3DCB7626}" type="pres">
      <dgm:prSet presAssocID="{C3D6BBCA-F540-41C0-8E7E-ADCF14BA7701}" presName="hierRoot1" presStyleCnt="0"/>
      <dgm:spPr/>
    </dgm:pt>
    <dgm:pt modelId="{DDBBBDAC-44A7-403E-A07B-73D8C9B8CE1C}" type="pres">
      <dgm:prSet presAssocID="{C3D6BBCA-F540-41C0-8E7E-ADCF14BA7701}" presName="composite" presStyleCnt="0"/>
      <dgm:spPr/>
    </dgm:pt>
    <dgm:pt modelId="{024F3FCB-D7D3-4E22-AAB9-C40F1C2EFD50}" type="pres">
      <dgm:prSet presAssocID="{C3D6BBCA-F540-41C0-8E7E-ADCF14BA7701}" presName="background" presStyleLbl="node0" presStyleIdx="1" presStyleCnt="2"/>
      <dgm:spPr/>
    </dgm:pt>
    <dgm:pt modelId="{5422003A-5302-4BBB-8D01-80F90DAC31A3}" type="pres">
      <dgm:prSet presAssocID="{C3D6BBCA-F540-41C0-8E7E-ADCF14BA7701}" presName="text" presStyleLbl="fgAcc0" presStyleIdx="1" presStyleCnt="2">
        <dgm:presLayoutVars>
          <dgm:chPref val="3"/>
        </dgm:presLayoutVars>
      </dgm:prSet>
      <dgm:spPr/>
      <dgm:t>
        <a:bodyPr/>
        <a:lstStyle/>
        <a:p>
          <a:endParaRPr lang="en-US"/>
        </a:p>
      </dgm:t>
    </dgm:pt>
    <dgm:pt modelId="{9E5480D5-79C1-4609-98E3-BA251ED8DA5F}" type="pres">
      <dgm:prSet presAssocID="{C3D6BBCA-F540-41C0-8E7E-ADCF14BA7701}" presName="hierChild2" presStyleCnt="0"/>
      <dgm:spPr/>
    </dgm:pt>
  </dgm:ptLst>
  <dgm:cxnLst>
    <dgm:cxn modelId="{28D8A6C8-AF2C-456C-AB3D-19AB301F926B}" srcId="{9C98B3A5-5638-4301-BAB7-A8229F576594}" destId="{C3D6BBCA-F540-41C0-8E7E-ADCF14BA7701}" srcOrd="1" destOrd="0" parTransId="{3198A0D9-550D-4EAF-A62E-E5ADE27E6650}" sibTransId="{25BAA82D-7327-4462-87CB-9543AAC2FA77}"/>
    <dgm:cxn modelId="{1572D1BB-0330-4E56-B991-F8DF0D4CFDF9}" type="presOf" srcId="{C3D6BBCA-F540-41C0-8E7E-ADCF14BA7701}" destId="{5422003A-5302-4BBB-8D01-80F90DAC31A3}" srcOrd="0" destOrd="0" presId="urn:microsoft.com/office/officeart/2005/8/layout/hierarchy1"/>
    <dgm:cxn modelId="{128306C9-1BF2-43BB-9518-12D0CAEA965C}" type="presOf" srcId="{9C98B3A5-5638-4301-BAB7-A8229F576594}" destId="{19B94946-5CEC-49BE-957B-79D9CC9DB2A9}" srcOrd="0" destOrd="0" presId="urn:microsoft.com/office/officeart/2005/8/layout/hierarchy1"/>
    <dgm:cxn modelId="{2CBB9F9A-918D-44C4-8920-9DC389B51F88}" type="presOf" srcId="{E52AD115-D870-4BEB-A9F8-86A42A2F20A9}" destId="{D5DE1CC5-E9EB-452B-9D4F-51BDE5D6192E}" srcOrd="0" destOrd="0" presId="urn:microsoft.com/office/officeart/2005/8/layout/hierarchy1"/>
    <dgm:cxn modelId="{125D6856-69E1-4B2B-8138-7B1D62CFD45F}" srcId="{9C98B3A5-5638-4301-BAB7-A8229F576594}" destId="{E52AD115-D870-4BEB-A9F8-86A42A2F20A9}" srcOrd="0" destOrd="0" parTransId="{F04B76B0-6F0E-48F1-88B9-2C1E4D76C70A}" sibTransId="{1DF7610C-1C92-4A0E-BD6A-BB3CF160C2D9}"/>
    <dgm:cxn modelId="{5D04D9BD-3DF8-4785-9655-14A06F2C17B5}" type="presParOf" srcId="{19B94946-5CEC-49BE-957B-79D9CC9DB2A9}" destId="{1B6CA09A-3CC8-4A84-A1F6-5A35EF77B40B}" srcOrd="0" destOrd="0" presId="urn:microsoft.com/office/officeart/2005/8/layout/hierarchy1"/>
    <dgm:cxn modelId="{822A4EBE-EFD6-46F7-9214-B5A571174278}" type="presParOf" srcId="{1B6CA09A-3CC8-4A84-A1F6-5A35EF77B40B}" destId="{F23450DB-AD57-4B71-ACD4-D14C5AD5FDEE}" srcOrd="0" destOrd="0" presId="urn:microsoft.com/office/officeart/2005/8/layout/hierarchy1"/>
    <dgm:cxn modelId="{E3DC48E6-D75B-4097-9E0F-03DCB3A659C3}" type="presParOf" srcId="{F23450DB-AD57-4B71-ACD4-D14C5AD5FDEE}" destId="{59C1968D-73C2-453E-B443-FC6D81CE5A1A}" srcOrd="0" destOrd="0" presId="urn:microsoft.com/office/officeart/2005/8/layout/hierarchy1"/>
    <dgm:cxn modelId="{993ABAD1-9E51-4A4F-A7E7-F4E9ECE245B9}" type="presParOf" srcId="{F23450DB-AD57-4B71-ACD4-D14C5AD5FDEE}" destId="{D5DE1CC5-E9EB-452B-9D4F-51BDE5D6192E}" srcOrd="1" destOrd="0" presId="urn:microsoft.com/office/officeart/2005/8/layout/hierarchy1"/>
    <dgm:cxn modelId="{0A7B9888-B664-40B7-82C8-610B3BEBE600}" type="presParOf" srcId="{1B6CA09A-3CC8-4A84-A1F6-5A35EF77B40B}" destId="{3389FE7B-E326-4F73-9159-6E7C43697679}" srcOrd="1" destOrd="0" presId="urn:microsoft.com/office/officeart/2005/8/layout/hierarchy1"/>
    <dgm:cxn modelId="{04A6FB98-2713-449B-A07C-4C27D2EC7FC0}" type="presParOf" srcId="{19B94946-5CEC-49BE-957B-79D9CC9DB2A9}" destId="{3D28758A-7C25-4C12-980C-249A3DCB7626}" srcOrd="1" destOrd="0" presId="urn:microsoft.com/office/officeart/2005/8/layout/hierarchy1"/>
    <dgm:cxn modelId="{90C98754-DC38-43FB-AB46-6BCBCB8A3533}" type="presParOf" srcId="{3D28758A-7C25-4C12-980C-249A3DCB7626}" destId="{DDBBBDAC-44A7-403E-A07B-73D8C9B8CE1C}" srcOrd="0" destOrd="0" presId="urn:microsoft.com/office/officeart/2005/8/layout/hierarchy1"/>
    <dgm:cxn modelId="{FBB589B1-7855-4351-A316-2A759B2462AA}" type="presParOf" srcId="{DDBBBDAC-44A7-403E-A07B-73D8C9B8CE1C}" destId="{024F3FCB-D7D3-4E22-AAB9-C40F1C2EFD50}" srcOrd="0" destOrd="0" presId="urn:microsoft.com/office/officeart/2005/8/layout/hierarchy1"/>
    <dgm:cxn modelId="{AE51A3A2-766E-4149-97DE-BE834529F87D}" type="presParOf" srcId="{DDBBBDAC-44A7-403E-A07B-73D8C9B8CE1C}" destId="{5422003A-5302-4BBB-8D01-80F90DAC31A3}" srcOrd="1" destOrd="0" presId="urn:microsoft.com/office/officeart/2005/8/layout/hierarchy1"/>
    <dgm:cxn modelId="{67ACA6C1-40FD-4F9E-ADEA-787467164C03}" type="presParOf" srcId="{3D28758A-7C25-4C12-980C-249A3DCB7626}" destId="{9E5480D5-79C1-4609-98E3-BA251ED8DA5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6730359-1143-4461-B4D2-D3F5373629F4}"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1271DC1-47AD-480C-853A-AA2A1CD9B083}">
      <dgm:prSet/>
      <dgm:spPr/>
      <dgm:t>
        <a:bodyPr/>
        <a:lstStyle/>
        <a:p>
          <a:r>
            <a:rPr lang="en-IN" b="0" i="0"/>
            <a:t>The average score of a class is 90. </a:t>
          </a:r>
          <a:endParaRPr lang="en-US"/>
        </a:p>
      </dgm:t>
    </dgm:pt>
    <dgm:pt modelId="{B274EC02-ECE9-4709-9FC0-CD41D7EE29D7}" type="parTrans" cxnId="{77494431-5E1B-439C-834A-E914443BEF54}">
      <dgm:prSet/>
      <dgm:spPr/>
      <dgm:t>
        <a:bodyPr/>
        <a:lstStyle/>
        <a:p>
          <a:endParaRPr lang="en-US"/>
        </a:p>
      </dgm:t>
    </dgm:pt>
    <dgm:pt modelId="{CA451E08-8CE6-425F-BE8D-F22FAC814948}" type="sibTrans" cxnId="{77494431-5E1B-439C-834A-E914443BEF54}">
      <dgm:prSet/>
      <dgm:spPr/>
      <dgm:t>
        <a:bodyPr/>
        <a:lstStyle/>
        <a:p>
          <a:endParaRPr lang="en-US"/>
        </a:p>
      </dgm:t>
    </dgm:pt>
    <dgm:pt modelId="{0BAA98E5-0EAC-4F89-85C2-C47C4592DE84}">
      <dgm:prSet/>
      <dgm:spPr/>
      <dgm:t>
        <a:bodyPr/>
        <a:lstStyle/>
        <a:p>
          <a:r>
            <a:rPr lang="en-IN" b="0" i="0"/>
            <a:t>However, a teacher believes that the average score might be lower.</a:t>
          </a:r>
          <a:endParaRPr lang="en-US"/>
        </a:p>
      </dgm:t>
    </dgm:pt>
    <dgm:pt modelId="{0C5EB4BA-D334-4DF2-94FE-742864C8CB9C}" type="parTrans" cxnId="{0E0B8F3F-52B0-4A8A-9A20-5E0046D82BF1}">
      <dgm:prSet/>
      <dgm:spPr/>
      <dgm:t>
        <a:bodyPr/>
        <a:lstStyle/>
        <a:p>
          <a:endParaRPr lang="en-US"/>
        </a:p>
      </dgm:t>
    </dgm:pt>
    <dgm:pt modelId="{45D12EC9-8BC0-4CFE-B42C-4275D6250EA0}" type="sibTrans" cxnId="{0E0B8F3F-52B0-4A8A-9A20-5E0046D82BF1}">
      <dgm:prSet/>
      <dgm:spPr/>
      <dgm:t>
        <a:bodyPr/>
        <a:lstStyle/>
        <a:p>
          <a:endParaRPr lang="en-US"/>
        </a:p>
      </dgm:t>
    </dgm:pt>
    <dgm:pt modelId="{1B3BCC0A-E1EA-406C-8130-D567E9D95A3E}">
      <dgm:prSet/>
      <dgm:spPr/>
      <dgm:t>
        <a:bodyPr/>
        <a:lstStyle/>
        <a:p>
          <a:r>
            <a:rPr lang="en-IN" b="0" i="0"/>
            <a:t>The scores of 6 students were randomly measured. </a:t>
          </a:r>
          <a:endParaRPr lang="en-US"/>
        </a:p>
      </dgm:t>
    </dgm:pt>
    <dgm:pt modelId="{C5BCA135-5E1F-4A88-B162-E7B1274E8591}" type="parTrans" cxnId="{27DD9CC9-741D-42AF-8A0C-E0918A4EB364}">
      <dgm:prSet/>
      <dgm:spPr/>
      <dgm:t>
        <a:bodyPr/>
        <a:lstStyle/>
        <a:p>
          <a:endParaRPr lang="en-US"/>
        </a:p>
      </dgm:t>
    </dgm:pt>
    <dgm:pt modelId="{D251D440-ECBF-475E-ABF2-207743AF56EB}" type="sibTrans" cxnId="{27DD9CC9-741D-42AF-8A0C-E0918A4EB364}">
      <dgm:prSet/>
      <dgm:spPr/>
      <dgm:t>
        <a:bodyPr/>
        <a:lstStyle/>
        <a:p>
          <a:endParaRPr lang="en-US"/>
        </a:p>
      </dgm:t>
    </dgm:pt>
    <dgm:pt modelId="{0A48325A-6D34-4431-A814-E21C4715377E}">
      <dgm:prSet/>
      <dgm:spPr/>
      <dgm:t>
        <a:bodyPr/>
        <a:lstStyle/>
        <a:p>
          <a:r>
            <a:rPr lang="en-IN" b="0" i="0"/>
            <a:t>The mean was 82 with a standard deviation of 18. With a 0.05 significance level </a:t>
          </a:r>
          <a:endParaRPr lang="en-US"/>
        </a:p>
      </dgm:t>
    </dgm:pt>
    <dgm:pt modelId="{F05DA1E9-D5A5-4057-8CE5-72E631E93475}" type="parTrans" cxnId="{9D3CDDCE-2684-4B7E-8014-D979DED9DC3D}">
      <dgm:prSet/>
      <dgm:spPr/>
      <dgm:t>
        <a:bodyPr/>
        <a:lstStyle/>
        <a:p>
          <a:endParaRPr lang="en-US"/>
        </a:p>
      </dgm:t>
    </dgm:pt>
    <dgm:pt modelId="{9D50BFDA-A35C-4B49-AFE0-3BF64B844A0A}" type="sibTrans" cxnId="{9D3CDDCE-2684-4B7E-8014-D979DED9DC3D}">
      <dgm:prSet/>
      <dgm:spPr/>
      <dgm:t>
        <a:bodyPr/>
        <a:lstStyle/>
        <a:p>
          <a:endParaRPr lang="en-US"/>
        </a:p>
      </dgm:t>
    </dgm:pt>
    <dgm:pt modelId="{F34694EC-4810-40BA-A3E7-B43C26564EC3}">
      <dgm:prSet/>
      <dgm:spPr/>
      <dgm:t>
        <a:bodyPr/>
        <a:lstStyle/>
        <a:p>
          <a:r>
            <a:rPr lang="en-IN" b="0" i="0" dirty="0"/>
            <a:t>Use hypothesis testing to check if this claim is true.</a:t>
          </a:r>
          <a:endParaRPr lang="en-US" dirty="0"/>
        </a:p>
      </dgm:t>
    </dgm:pt>
    <dgm:pt modelId="{F65C4C6D-1E21-498A-8B8A-C31325C1775C}" type="parTrans" cxnId="{2718E330-CBEA-4E12-BC4A-DAAFB776FBDF}">
      <dgm:prSet/>
      <dgm:spPr/>
      <dgm:t>
        <a:bodyPr/>
        <a:lstStyle/>
        <a:p>
          <a:endParaRPr lang="en-US"/>
        </a:p>
      </dgm:t>
    </dgm:pt>
    <dgm:pt modelId="{9439A4A3-21A5-4CE8-A68C-B16129EAF570}" type="sibTrans" cxnId="{2718E330-CBEA-4E12-BC4A-DAAFB776FBDF}">
      <dgm:prSet/>
      <dgm:spPr/>
      <dgm:t>
        <a:bodyPr/>
        <a:lstStyle/>
        <a:p>
          <a:endParaRPr lang="en-US"/>
        </a:p>
      </dgm:t>
    </dgm:pt>
    <dgm:pt modelId="{EFDF564E-5A42-45FF-8325-DDE1251A4312}" type="pres">
      <dgm:prSet presAssocID="{F6730359-1143-4461-B4D2-D3F5373629F4}" presName="Name0" presStyleCnt="0">
        <dgm:presLayoutVars>
          <dgm:dir/>
          <dgm:resizeHandles val="exact"/>
        </dgm:presLayoutVars>
      </dgm:prSet>
      <dgm:spPr/>
      <dgm:t>
        <a:bodyPr/>
        <a:lstStyle/>
        <a:p>
          <a:endParaRPr lang="en-US"/>
        </a:p>
      </dgm:t>
    </dgm:pt>
    <dgm:pt modelId="{E407B671-0F4B-4F41-9735-F821196A6C3D}" type="pres">
      <dgm:prSet presAssocID="{41271DC1-47AD-480C-853A-AA2A1CD9B083}" presName="node" presStyleLbl="node1" presStyleIdx="0" presStyleCnt="5">
        <dgm:presLayoutVars>
          <dgm:bulletEnabled val="1"/>
        </dgm:presLayoutVars>
      </dgm:prSet>
      <dgm:spPr/>
      <dgm:t>
        <a:bodyPr/>
        <a:lstStyle/>
        <a:p>
          <a:endParaRPr lang="en-US"/>
        </a:p>
      </dgm:t>
    </dgm:pt>
    <dgm:pt modelId="{CE2ED067-0FAC-4331-B5FD-75ECCC6A86A1}" type="pres">
      <dgm:prSet presAssocID="{CA451E08-8CE6-425F-BE8D-F22FAC814948}" presName="sibTrans" presStyleLbl="sibTrans1D1" presStyleIdx="0" presStyleCnt="4"/>
      <dgm:spPr/>
      <dgm:t>
        <a:bodyPr/>
        <a:lstStyle/>
        <a:p>
          <a:endParaRPr lang="en-US"/>
        </a:p>
      </dgm:t>
    </dgm:pt>
    <dgm:pt modelId="{7301EEEC-A455-497D-BDAE-8C15284297EF}" type="pres">
      <dgm:prSet presAssocID="{CA451E08-8CE6-425F-BE8D-F22FAC814948}" presName="connectorText" presStyleLbl="sibTrans1D1" presStyleIdx="0" presStyleCnt="4"/>
      <dgm:spPr/>
      <dgm:t>
        <a:bodyPr/>
        <a:lstStyle/>
        <a:p>
          <a:endParaRPr lang="en-US"/>
        </a:p>
      </dgm:t>
    </dgm:pt>
    <dgm:pt modelId="{2A1F45FD-4F58-49E0-B1A0-11B5DFB81D0C}" type="pres">
      <dgm:prSet presAssocID="{0BAA98E5-0EAC-4F89-85C2-C47C4592DE84}" presName="node" presStyleLbl="node1" presStyleIdx="1" presStyleCnt="5">
        <dgm:presLayoutVars>
          <dgm:bulletEnabled val="1"/>
        </dgm:presLayoutVars>
      </dgm:prSet>
      <dgm:spPr/>
      <dgm:t>
        <a:bodyPr/>
        <a:lstStyle/>
        <a:p>
          <a:endParaRPr lang="en-US"/>
        </a:p>
      </dgm:t>
    </dgm:pt>
    <dgm:pt modelId="{E51603E0-A590-4541-B7C4-9C374521A333}" type="pres">
      <dgm:prSet presAssocID="{45D12EC9-8BC0-4CFE-B42C-4275D6250EA0}" presName="sibTrans" presStyleLbl="sibTrans1D1" presStyleIdx="1" presStyleCnt="4"/>
      <dgm:spPr/>
      <dgm:t>
        <a:bodyPr/>
        <a:lstStyle/>
        <a:p>
          <a:endParaRPr lang="en-US"/>
        </a:p>
      </dgm:t>
    </dgm:pt>
    <dgm:pt modelId="{5F6F8775-65E5-4488-ACAD-0EBC87A5D131}" type="pres">
      <dgm:prSet presAssocID="{45D12EC9-8BC0-4CFE-B42C-4275D6250EA0}" presName="connectorText" presStyleLbl="sibTrans1D1" presStyleIdx="1" presStyleCnt="4"/>
      <dgm:spPr/>
      <dgm:t>
        <a:bodyPr/>
        <a:lstStyle/>
        <a:p>
          <a:endParaRPr lang="en-US"/>
        </a:p>
      </dgm:t>
    </dgm:pt>
    <dgm:pt modelId="{BF83B90C-B01A-4037-9D3A-46AF8DB9E8D5}" type="pres">
      <dgm:prSet presAssocID="{1B3BCC0A-E1EA-406C-8130-D567E9D95A3E}" presName="node" presStyleLbl="node1" presStyleIdx="2" presStyleCnt="5">
        <dgm:presLayoutVars>
          <dgm:bulletEnabled val="1"/>
        </dgm:presLayoutVars>
      </dgm:prSet>
      <dgm:spPr/>
      <dgm:t>
        <a:bodyPr/>
        <a:lstStyle/>
        <a:p>
          <a:endParaRPr lang="en-US"/>
        </a:p>
      </dgm:t>
    </dgm:pt>
    <dgm:pt modelId="{508FE299-E6D3-49DB-B3D1-F147BCAD89D9}" type="pres">
      <dgm:prSet presAssocID="{D251D440-ECBF-475E-ABF2-207743AF56EB}" presName="sibTrans" presStyleLbl="sibTrans1D1" presStyleIdx="2" presStyleCnt="4"/>
      <dgm:spPr/>
      <dgm:t>
        <a:bodyPr/>
        <a:lstStyle/>
        <a:p>
          <a:endParaRPr lang="en-US"/>
        </a:p>
      </dgm:t>
    </dgm:pt>
    <dgm:pt modelId="{BC3FD9D6-D745-4E26-9A15-EF3CBDC3805B}" type="pres">
      <dgm:prSet presAssocID="{D251D440-ECBF-475E-ABF2-207743AF56EB}" presName="connectorText" presStyleLbl="sibTrans1D1" presStyleIdx="2" presStyleCnt="4"/>
      <dgm:spPr/>
      <dgm:t>
        <a:bodyPr/>
        <a:lstStyle/>
        <a:p>
          <a:endParaRPr lang="en-US"/>
        </a:p>
      </dgm:t>
    </dgm:pt>
    <dgm:pt modelId="{02279CF6-756F-4890-AA20-88B3B8420343}" type="pres">
      <dgm:prSet presAssocID="{0A48325A-6D34-4431-A814-E21C4715377E}" presName="node" presStyleLbl="node1" presStyleIdx="3" presStyleCnt="5">
        <dgm:presLayoutVars>
          <dgm:bulletEnabled val="1"/>
        </dgm:presLayoutVars>
      </dgm:prSet>
      <dgm:spPr/>
      <dgm:t>
        <a:bodyPr/>
        <a:lstStyle/>
        <a:p>
          <a:endParaRPr lang="en-US"/>
        </a:p>
      </dgm:t>
    </dgm:pt>
    <dgm:pt modelId="{DFCD314C-C505-4940-83E5-C35D46203EFC}" type="pres">
      <dgm:prSet presAssocID="{9D50BFDA-A35C-4B49-AFE0-3BF64B844A0A}" presName="sibTrans" presStyleLbl="sibTrans1D1" presStyleIdx="3" presStyleCnt="4"/>
      <dgm:spPr/>
      <dgm:t>
        <a:bodyPr/>
        <a:lstStyle/>
        <a:p>
          <a:endParaRPr lang="en-US"/>
        </a:p>
      </dgm:t>
    </dgm:pt>
    <dgm:pt modelId="{5CA66249-484E-4939-ADDE-6FE17DDE82CD}" type="pres">
      <dgm:prSet presAssocID="{9D50BFDA-A35C-4B49-AFE0-3BF64B844A0A}" presName="connectorText" presStyleLbl="sibTrans1D1" presStyleIdx="3" presStyleCnt="4"/>
      <dgm:spPr/>
      <dgm:t>
        <a:bodyPr/>
        <a:lstStyle/>
        <a:p>
          <a:endParaRPr lang="en-US"/>
        </a:p>
      </dgm:t>
    </dgm:pt>
    <dgm:pt modelId="{FFCAF619-19DA-475C-AA65-0976A34A6682}" type="pres">
      <dgm:prSet presAssocID="{F34694EC-4810-40BA-A3E7-B43C26564EC3}" presName="node" presStyleLbl="node1" presStyleIdx="4" presStyleCnt="5">
        <dgm:presLayoutVars>
          <dgm:bulletEnabled val="1"/>
        </dgm:presLayoutVars>
      </dgm:prSet>
      <dgm:spPr/>
      <dgm:t>
        <a:bodyPr/>
        <a:lstStyle/>
        <a:p>
          <a:endParaRPr lang="en-US"/>
        </a:p>
      </dgm:t>
    </dgm:pt>
  </dgm:ptLst>
  <dgm:cxnLst>
    <dgm:cxn modelId="{959B86F4-F977-48A3-98D1-D0D45D7F71C5}" type="presOf" srcId="{D251D440-ECBF-475E-ABF2-207743AF56EB}" destId="{BC3FD9D6-D745-4E26-9A15-EF3CBDC3805B}" srcOrd="1" destOrd="0" presId="urn:microsoft.com/office/officeart/2016/7/layout/RepeatingBendingProcessNew"/>
    <dgm:cxn modelId="{0E0B8F3F-52B0-4A8A-9A20-5E0046D82BF1}" srcId="{F6730359-1143-4461-B4D2-D3F5373629F4}" destId="{0BAA98E5-0EAC-4F89-85C2-C47C4592DE84}" srcOrd="1" destOrd="0" parTransId="{0C5EB4BA-D334-4DF2-94FE-742864C8CB9C}" sibTransId="{45D12EC9-8BC0-4CFE-B42C-4275D6250EA0}"/>
    <dgm:cxn modelId="{8FC8D7E1-9BCE-4A44-97A3-E27FA98CE79E}" type="presOf" srcId="{0A48325A-6D34-4431-A814-E21C4715377E}" destId="{02279CF6-756F-4890-AA20-88B3B8420343}" srcOrd="0" destOrd="0" presId="urn:microsoft.com/office/officeart/2016/7/layout/RepeatingBendingProcessNew"/>
    <dgm:cxn modelId="{81B02A7C-42B6-45BC-97BE-70942CE91B0C}" type="presOf" srcId="{45D12EC9-8BC0-4CFE-B42C-4275D6250EA0}" destId="{E51603E0-A590-4541-B7C4-9C374521A333}" srcOrd="0" destOrd="0" presId="urn:microsoft.com/office/officeart/2016/7/layout/RepeatingBendingProcessNew"/>
    <dgm:cxn modelId="{5B30A7C6-900D-42C5-9D7A-F754491C2E53}" type="presOf" srcId="{45D12EC9-8BC0-4CFE-B42C-4275D6250EA0}" destId="{5F6F8775-65E5-4488-ACAD-0EBC87A5D131}" srcOrd="1" destOrd="0" presId="urn:microsoft.com/office/officeart/2016/7/layout/RepeatingBendingProcessNew"/>
    <dgm:cxn modelId="{14DCB8E5-9090-4CAD-9A56-14155A89BDB0}" type="presOf" srcId="{41271DC1-47AD-480C-853A-AA2A1CD9B083}" destId="{E407B671-0F4B-4F41-9735-F821196A6C3D}" srcOrd="0" destOrd="0" presId="urn:microsoft.com/office/officeart/2016/7/layout/RepeatingBendingProcessNew"/>
    <dgm:cxn modelId="{2718E330-CBEA-4E12-BC4A-DAAFB776FBDF}" srcId="{F6730359-1143-4461-B4D2-D3F5373629F4}" destId="{F34694EC-4810-40BA-A3E7-B43C26564EC3}" srcOrd="4" destOrd="0" parTransId="{F65C4C6D-1E21-498A-8B8A-C31325C1775C}" sibTransId="{9439A4A3-21A5-4CE8-A68C-B16129EAF570}"/>
    <dgm:cxn modelId="{1E71F85D-66D9-470B-ACE3-CB11FCF6DBE5}" type="presOf" srcId="{CA451E08-8CE6-425F-BE8D-F22FAC814948}" destId="{CE2ED067-0FAC-4331-B5FD-75ECCC6A86A1}" srcOrd="0" destOrd="0" presId="urn:microsoft.com/office/officeart/2016/7/layout/RepeatingBendingProcessNew"/>
    <dgm:cxn modelId="{D84A3DCB-F438-49BE-ADFB-2DE20122DE20}" type="presOf" srcId="{9D50BFDA-A35C-4B49-AFE0-3BF64B844A0A}" destId="{5CA66249-484E-4939-ADDE-6FE17DDE82CD}" srcOrd="1" destOrd="0" presId="urn:microsoft.com/office/officeart/2016/7/layout/RepeatingBendingProcessNew"/>
    <dgm:cxn modelId="{77494431-5E1B-439C-834A-E914443BEF54}" srcId="{F6730359-1143-4461-B4D2-D3F5373629F4}" destId="{41271DC1-47AD-480C-853A-AA2A1CD9B083}" srcOrd="0" destOrd="0" parTransId="{B274EC02-ECE9-4709-9FC0-CD41D7EE29D7}" sibTransId="{CA451E08-8CE6-425F-BE8D-F22FAC814948}"/>
    <dgm:cxn modelId="{E47B93EB-1D7C-47C0-97D5-4AC0CEB9B584}" type="presOf" srcId="{9D50BFDA-A35C-4B49-AFE0-3BF64B844A0A}" destId="{DFCD314C-C505-4940-83E5-C35D46203EFC}" srcOrd="0" destOrd="0" presId="urn:microsoft.com/office/officeart/2016/7/layout/RepeatingBendingProcessNew"/>
    <dgm:cxn modelId="{4B2A6236-BD03-48E0-B8EB-4E145339C4A6}" type="presOf" srcId="{F6730359-1143-4461-B4D2-D3F5373629F4}" destId="{EFDF564E-5A42-45FF-8325-DDE1251A4312}" srcOrd="0" destOrd="0" presId="urn:microsoft.com/office/officeart/2016/7/layout/RepeatingBendingProcessNew"/>
    <dgm:cxn modelId="{B1DFFB18-CD1C-416B-9D13-94D06782072B}" type="presOf" srcId="{1B3BCC0A-E1EA-406C-8130-D567E9D95A3E}" destId="{BF83B90C-B01A-4037-9D3A-46AF8DB9E8D5}" srcOrd="0" destOrd="0" presId="urn:microsoft.com/office/officeart/2016/7/layout/RepeatingBendingProcessNew"/>
    <dgm:cxn modelId="{27DD9CC9-741D-42AF-8A0C-E0918A4EB364}" srcId="{F6730359-1143-4461-B4D2-D3F5373629F4}" destId="{1B3BCC0A-E1EA-406C-8130-D567E9D95A3E}" srcOrd="2" destOrd="0" parTransId="{C5BCA135-5E1F-4A88-B162-E7B1274E8591}" sibTransId="{D251D440-ECBF-475E-ABF2-207743AF56EB}"/>
    <dgm:cxn modelId="{DA382B05-C905-475A-AE7E-6B3781603FDE}" type="presOf" srcId="{F34694EC-4810-40BA-A3E7-B43C26564EC3}" destId="{FFCAF619-19DA-475C-AA65-0976A34A6682}" srcOrd="0" destOrd="0" presId="urn:microsoft.com/office/officeart/2016/7/layout/RepeatingBendingProcessNew"/>
    <dgm:cxn modelId="{F57D7D98-C35A-4F5D-8AC8-1BE3834A1841}" type="presOf" srcId="{0BAA98E5-0EAC-4F89-85C2-C47C4592DE84}" destId="{2A1F45FD-4F58-49E0-B1A0-11B5DFB81D0C}" srcOrd="0" destOrd="0" presId="urn:microsoft.com/office/officeart/2016/7/layout/RepeatingBendingProcessNew"/>
    <dgm:cxn modelId="{FE43192B-9A98-47A3-8C09-80849B685588}" type="presOf" srcId="{CA451E08-8CE6-425F-BE8D-F22FAC814948}" destId="{7301EEEC-A455-497D-BDAE-8C15284297EF}" srcOrd="1" destOrd="0" presId="urn:microsoft.com/office/officeart/2016/7/layout/RepeatingBendingProcessNew"/>
    <dgm:cxn modelId="{9D3CDDCE-2684-4B7E-8014-D979DED9DC3D}" srcId="{F6730359-1143-4461-B4D2-D3F5373629F4}" destId="{0A48325A-6D34-4431-A814-E21C4715377E}" srcOrd="3" destOrd="0" parTransId="{F05DA1E9-D5A5-4057-8CE5-72E631E93475}" sibTransId="{9D50BFDA-A35C-4B49-AFE0-3BF64B844A0A}"/>
    <dgm:cxn modelId="{20C3E593-ADB5-4C52-957E-996FB95C4395}" type="presOf" srcId="{D251D440-ECBF-475E-ABF2-207743AF56EB}" destId="{508FE299-E6D3-49DB-B3D1-F147BCAD89D9}" srcOrd="0" destOrd="0" presId="urn:microsoft.com/office/officeart/2016/7/layout/RepeatingBendingProcessNew"/>
    <dgm:cxn modelId="{CB0AA25A-15FC-428A-860D-F87920867665}" type="presParOf" srcId="{EFDF564E-5A42-45FF-8325-DDE1251A4312}" destId="{E407B671-0F4B-4F41-9735-F821196A6C3D}" srcOrd="0" destOrd="0" presId="urn:microsoft.com/office/officeart/2016/7/layout/RepeatingBendingProcessNew"/>
    <dgm:cxn modelId="{6C753485-8AE6-4A74-88FD-ACDA18D400FA}" type="presParOf" srcId="{EFDF564E-5A42-45FF-8325-DDE1251A4312}" destId="{CE2ED067-0FAC-4331-B5FD-75ECCC6A86A1}" srcOrd="1" destOrd="0" presId="urn:microsoft.com/office/officeart/2016/7/layout/RepeatingBendingProcessNew"/>
    <dgm:cxn modelId="{42F2209B-0F4D-4368-A541-851549E6DA6B}" type="presParOf" srcId="{CE2ED067-0FAC-4331-B5FD-75ECCC6A86A1}" destId="{7301EEEC-A455-497D-BDAE-8C15284297EF}" srcOrd="0" destOrd="0" presId="urn:microsoft.com/office/officeart/2016/7/layout/RepeatingBendingProcessNew"/>
    <dgm:cxn modelId="{5742A2A0-35E5-47EE-9AAD-B28E39EFDA6A}" type="presParOf" srcId="{EFDF564E-5A42-45FF-8325-DDE1251A4312}" destId="{2A1F45FD-4F58-49E0-B1A0-11B5DFB81D0C}" srcOrd="2" destOrd="0" presId="urn:microsoft.com/office/officeart/2016/7/layout/RepeatingBendingProcessNew"/>
    <dgm:cxn modelId="{CC3F203C-A785-4760-8638-0C801AE8DB3F}" type="presParOf" srcId="{EFDF564E-5A42-45FF-8325-DDE1251A4312}" destId="{E51603E0-A590-4541-B7C4-9C374521A333}" srcOrd="3" destOrd="0" presId="urn:microsoft.com/office/officeart/2016/7/layout/RepeatingBendingProcessNew"/>
    <dgm:cxn modelId="{E3B8F028-24B0-4DD5-9AFD-C8FE1F804271}" type="presParOf" srcId="{E51603E0-A590-4541-B7C4-9C374521A333}" destId="{5F6F8775-65E5-4488-ACAD-0EBC87A5D131}" srcOrd="0" destOrd="0" presId="urn:microsoft.com/office/officeart/2016/7/layout/RepeatingBendingProcessNew"/>
    <dgm:cxn modelId="{6A9CE643-08C5-4C3A-BBFF-54129D950860}" type="presParOf" srcId="{EFDF564E-5A42-45FF-8325-DDE1251A4312}" destId="{BF83B90C-B01A-4037-9D3A-46AF8DB9E8D5}" srcOrd="4" destOrd="0" presId="urn:microsoft.com/office/officeart/2016/7/layout/RepeatingBendingProcessNew"/>
    <dgm:cxn modelId="{558EAF06-8666-49D4-AA38-7EBA8262672A}" type="presParOf" srcId="{EFDF564E-5A42-45FF-8325-DDE1251A4312}" destId="{508FE299-E6D3-49DB-B3D1-F147BCAD89D9}" srcOrd="5" destOrd="0" presId="urn:microsoft.com/office/officeart/2016/7/layout/RepeatingBendingProcessNew"/>
    <dgm:cxn modelId="{36768EF2-63FF-4969-A75F-5C69AC839B0B}" type="presParOf" srcId="{508FE299-E6D3-49DB-B3D1-F147BCAD89D9}" destId="{BC3FD9D6-D745-4E26-9A15-EF3CBDC3805B}" srcOrd="0" destOrd="0" presId="urn:microsoft.com/office/officeart/2016/7/layout/RepeatingBendingProcessNew"/>
    <dgm:cxn modelId="{8D48FCB6-DC35-4BC4-AC82-2B952B1CECC9}" type="presParOf" srcId="{EFDF564E-5A42-45FF-8325-DDE1251A4312}" destId="{02279CF6-756F-4890-AA20-88B3B8420343}" srcOrd="6" destOrd="0" presId="urn:microsoft.com/office/officeart/2016/7/layout/RepeatingBendingProcessNew"/>
    <dgm:cxn modelId="{CE23432A-E611-41F4-9EF5-A8271CD9DDC2}" type="presParOf" srcId="{EFDF564E-5A42-45FF-8325-DDE1251A4312}" destId="{DFCD314C-C505-4940-83E5-C35D46203EFC}" srcOrd="7" destOrd="0" presId="urn:microsoft.com/office/officeart/2016/7/layout/RepeatingBendingProcessNew"/>
    <dgm:cxn modelId="{71B65363-D5B7-4BCE-BDDC-536DE62A487E}" type="presParOf" srcId="{DFCD314C-C505-4940-83E5-C35D46203EFC}" destId="{5CA66249-484E-4939-ADDE-6FE17DDE82CD}" srcOrd="0" destOrd="0" presId="urn:microsoft.com/office/officeart/2016/7/layout/RepeatingBendingProcessNew"/>
    <dgm:cxn modelId="{C9B93161-D883-469C-93D8-6D68C4B958C7}" type="presParOf" srcId="{EFDF564E-5A42-45FF-8325-DDE1251A4312}" destId="{FFCAF619-19DA-475C-AA65-0976A34A668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1E4322-FEBB-4B7F-BD42-EC05F3DC845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4B70A79-E5D4-43A8-B210-E8A207BD39B4}">
      <dgm:prSet/>
      <dgm:spPr/>
      <dgm:t>
        <a:bodyPr/>
        <a:lstStyle/>
        <a:p>
          <a:r>
            <a:rPr lang="en-IN" b="1" i="0"/>
            <a:t>Assumption #1:</a:t>
          </a:r>
          <a:r>
            <a:rPr lang="en-IN" b="0" i="0"/>
            <a:t> Your </a:t>
          </a:r>
          <a:r>
            <a:rPr lang="en-IN" b="1" i="0"/>
            <a:t>dependent variable</a:t>
          </a:r>
          <a:r>
            <a:rPr lang="en-IN" b="0" i="0"/>
            <a:t> should be measured at the </a:t>
          </a:r>
          <a:r>
            <a:rPr lang="en-IN" b="1" i="0"/>
            <a:t>continuous</a:t>
          </a:r>
          <a:r>
            <a:rPr lang="en-IN" b="0" i="0"/>
            <a:t> level (i.e., they are </a:t>
          </a:r>
          <a:r>
            <a:rPr lang="en-IN" b="1" i="0"/>
            <a:t>interval</a:t>
          </a:r>
          <a:r>
            <a:rPr lang="en-IN" b="0" i="0"/>
            <a:t> or </a:t>
          </a:r>
          <a:r>
            <a:rPr lang="en-IN" b="1" i="0"/>
            <a:t>ratio</a:t>
          </a:r>
          <a:r>
            <a:rPr lang="en-IN" b="0" i="0"/>
            <a:t> variables).</a:t>
          </a:r>
          <a:endParaRPr lang="en-US"/>
        </a:p>
      </dgm:t>
    </dgm:pt>
    <dgm:pt modelId="{3625EB55-6A34-4700-9E67-64A6F34A93C3}" type="parTrans" cxnId="{247F0E63-817F-41A1-B30D-F2BBC0E6AC27}">
      <dgm:prSet/>
      <dgm:spPr/>
      <dgm:t>
        <a:bodyPr/>
        <a:lstStyle/>
        <a:p>
          <a:endParaRPr lang="en-US"/>
        </a:p>
      </dgm:t>
    </dgm:pt>
    <dgm:pt modelId="{DF1758A3-495C-4884-ABE7-6785228E1048}" type="sibTrans" cxnId="{247F0E63-817F-41A1-B30D-F2BBC0E6AC27}">
      <dgm:prSet/>
      <dgm:spPr/>
      <dgm:t>
        <a:bodyPr/>
        <a:lstStyle/>
        <a:p>
          <a:endParaRPr lang="en-US"/>
        </a:p>
      </dgm:t>
    </dgm:pt>
    <dgm:pt modelId="{CE2570FC-45D7-4756-9D3D-4FD99BFEA1B0}">
      <dgm:prSet/>
      <dgm:spPr/>
      <dgm:t>
        <a:bodyPr/>
        <a:lstStyle/>
        <a:p>
          <a:r>
            <a:rPr lang="en-IN" b="1" i="0"/>
            <a:t>Assumption #2:</a:t>
          </a:r>
          <a:r>
            <a:rPr lang="en-IN" b="0" i="0"/>
            <a:t> Your </a:t>
          </a:r>
          <a:r>
            <a:rPr lang="en-IN" b="1" i="0"/>
            <a:t>two independent variables</a:t>
          </a:r>
          <a:r>
            <a:rPr lang="en-IN" b="0" i="0"/>
            <a:t> should each consist of </a:t>
          </a:r>
          <a:r>
            <a:rPr lang="en-IN" b="1" i="0"/>
            <a:t>two or more categorical</a:t>
          </a:r>
          <a:r>
            <a:rPr lang="en-IN" b="0" i="0"/>
            <a:t>, </a:t>
          </a:r>
          <a:r>
            <a:rPr lang="en-IN" b="1" i="0"/>
            <a:t>independent groups</a:t>
          </a:r>
          <a:endParaRPr lang="en-US"/>
        </a:p>
      </dgm:t>
    </dgm:pt>
    <dgm:pt modelId="{6651CFBB-0950-4528-8752-C293B6DE68DE}" type="parTrans" cxnId="{59F3378F-A338-4886-970E-4DB91D0710DB}">
      <dgm:prSet/>
      <dgm:spPr/>
      <dgm:t>
        <a:bodyPr/>
        <a:lstStyle/>
        <a:p>
          <a:endParaRPr lang="en-US"/>
        </a:p>
      </dgm:t>
    </dgm:pt>
    <dgm:pt modelId="{915C8243-6183-48AF-B82A-E110DF0004D6}" type="sibTrans" cxnId="{59F3378F-A338-4886-970E-4DB91D0710DB}">
      <dgm:prSet/>
      <dgm:spPr/>
      <dgm:t>
        <a:bodyPr/>
        <a:lstStyle/>
        <a:p>
          <a:endParaRPr lang="en-US"/>
        </a:p>
      </dgm:t>
    </dgm:pt>
    <dgm:pt modelId="{FBB6636B-545E-4E31-9F06-CDD786CFFF5D}">
      <dgm:prSet/>
      <dgm:spPr/>
      <dgm:t>
        <a:bodyPr/>
        <a:lstStyle/>
        <a:p>
          <a:r>
            <a:rPr lang="en-IN" b="1" i="0"/>
            <a:t>Assumption #3:</a:t>
          </a:r>
          <a:r>
            <a:rPr lang="en-IN" b="0" i="0"/>
            <a:t> You should have </a:t>
          </a:r>
          <a:r>
            <a:rPr lang="en-IN" b="1" i="0"/>
            <a:t>independence of observations</a:t>
          </a:r>
          <a:r>
            <a:rPr lang="en-IN" b="0" i="0"/>
            <a:t>,</a:t>
          </a:r>
          <a:endParaRPr lang="en-US"/>
        </a:p>
      </dgm:t>
    </dgm:pt>
    <dgm:pt modelId="{A0704BAB-A964-4EDF-B9AF-E422125A80E6}" type="parTrans" cxnId="{3AD8F45D-46AA-409D-A1D0-8EA0403D4DA6}">
      <dgm:prSet/>
      <dgm:spPr/>
      <dgm:t>
        <a:bodyPr/>
        <a:lstStyle/>
        <a:p>
          <a:endParaRPr lang="en-US"/>
        </a:p>
      </dgm:t>
    </dgm:pt>
    <dgm:pt modelId="{3076C185-5411-42D9-88EF-68C2134DAEAD}" type="sibTrans" cxnId="{3AD8F45D-46AA-409D-A1D0-8EA0403D4DA6}">
      <dgm:prSet/>
      <dgm:spPr/>
      <dgm:t>
        <a:bodyPr/>
        <a:lstStyle/>
        <a:p>
          <a:endParaRPr lang="en-US"/>
        </a:p>
      </dgm:t>
    </dgm:pt>
    <dgm:pt modelId="{15754F6C-780E-469D-80A1-1A2E7965889B}">
      <dgm:prSet/>
      <dgm:spPr/>
      <dgm:t>
        <a:bodyPr/>
        <a:lstStyle/>
        <a:p>
          <a:r>
            <a:rPr lang="en-IN" b="1" i="0"/>
            <a:t>Assumption #4:</a:t>
          </a:r>
          <a:r>
            <a:rPr lang="en-IN" b="0" i="0"/>
            <a:t> There should be </a:t>
          </a:r>
          <a:r>
            <a:rPr lang="en-IN" b="1" i="0"/>
            <a:t>no significant outliers</a:t>
          </a:r>
          <a:r>
            <a:rPr lang="en-IN" b="0" i="0"/>
            <a:t>. </a:t>
          </a:r>
          <a:endParaRPr lang="en-US"/>
        </a:p>
      </dgm:t>
    </dgm:pt>
    <dgm:pt modelId="{7113ACF9-A902-4F74-88C6-4F9222DCB031}" type="parTrans" cxnId="{1A1AEF30-E078-486C-88AB-545FF465BB46}">
      <dgm:prSet/>
      <dgm:spPr/>
      <dgm:t>
        <a:bodyPr/>
        <a:lstStyle/>
        <a:p>
          <a:endParaRPr lang="en-US"/>
        </a:p>
      </dgm:t>
    </dgm:pt>
    <dgm:pt modelId="{3F3B9D33-F953-419F-93A8-C070E04B29B1}" type="sibTrans" cxnId="{1A1AEF30-E078-486C-88AB-545FF465BB46}">
      <dgm:prSet/>
      <dgm:spPr/>
      <dgm:t>
        <a:bodyPr/>
        <a:lstStyle/>
        <a:p>
          <a:endParaRPr lang="en-US"/>
        </a:p>
      </dgm:t>
    </dgm:pt>
    <dgm:pt modelId="{2C942D78-B079-446A-89E4-D1E8C4B7BC42}">
      <dgm:prSet/>
      <dgm:spPr/>
      <dgm:t>
        <a:bodyPr/>
        <a:lstStyle/>
        <a:p>
          <a:r>
            <a:rPr lang="en-IN" b="1" i="0"/>
            <a:t>Assumption #5:</a:t>
          </a:r>
          <a:r>
            <a:rPr lang="en-IN" b="0" i="0"/>
            <a:t> Your </a:t>
          </a:r>
          <a:r>
            <a:rPr lang="en-IN" b="1" i="0"/>
            <a:t>dependent variable</a:t>
          </a:r>
          <a:r>
            <a:rPr lang="en-IN" b="0" i="0"/>
            <a:t> should be </a:t>
          </a:r>
          <a:r>
            <a:rPr lang="en-IN" b="1" i="0"/>
            <a:t>approximately normally distributed for each combination of the groups of the two independent variables</a:t>
          </a:r>
          <a:r>
            <a:rPr lang="en-IN" b="0" i="0"/>
            <a:t>.</a:t>
          </a:r>
          <a:endParaRPr lang="en-US"/>
        </a:p>
      </dgm:t>
    </dgm:pt>
    <dgm:pt modelId="{65734F41-D15C-4BD3-91B5-CE3D976FC7CF}" type="parTrans" cxnId="{25D2FB07-EF93-4D1E-B969-4E2DD103B105}">
      <dgm:prSet/>
      <dgm:spPr/>
      <dgm:t>
        <a:bodyPr/>
        <a:lstStyle/>
        <a:p>
          <a:endParaRPr lang="en-US"/>
        </a:p>
      </dgm:t>
    </dgm:pt>
    <dgm:pt modelId="{42A8C9CE-7DBD-4070-8EFE-39B6C2F4D221}" type="sibTrans" cxnId="{25D2FB07-EF93-4D1E-B969-4E2DD103B105}">
      <dgm:prSet/>
      <dgm:spPr/>
      <dgm:t>
        <a:bodyPr/>
        <a:lstStyle/>
        <a:p>
          <a:endParaRPr lang="en-US"/>
        </a:p>
      </dgm:t>
    </dgm:pt>
    <dgm:pt modelId="{C83A9DFD-82B8-49EF-BC11-36BEC6E169C9}">
      <dgm:prSet/>
      <dgm:spPr/>
      <dgm:t>
        <a:bodyPr/>
        <a:lstStyle/>
        <a:p>
          <a:r>
            <a:rPr lang="en-IN" b="1" i="0"/>
            <a:t>Assumption #6:</a:t>
          </a:r>
          <a:r>
            <a:rPr lang="en-IN" b="0" i="0"/>
            <a:t> There needs to be </a:t>
          </a:r>
          <a:r>
            <a:rPr lang="en-IN" b="1" i="0"/>
            <a:t>homogeneity of variances for each combination of the groups of the two independent variables</a:t>
          </a:r>
          <a:r>
            <a:rPr lang="en-IN" b="0" i="0"/>
            <a:t>.</a:t>
          </a:r>
          <a:endParaRPr lang="en-US"/>
        </a:p>
      </dgm:t>
    </dgm:pt>
    <dgm:pt modelId="{4926D763-2B7D-4494-917F-E07C8C017C5B}" type="parTrans" cxnId="{F771211F-CB05-4066-9073-01F8630957CF}">
      <dgm:prSet/>
      <dgm:spPr/>
      <dgm:t>
        <a:bodyPr/>
        <a:lstStyle/>
        <a:p>
          <a:endParaRPr lang="en-US"/>
        </a:p>
      </dgm:t>
    </dgm:pt>
    <dgm:pt modelId="{FDB606B4-C6E9-4D36-9F62-18F9F2EED669}" type="sibTrans" cxnId="{F771211F-CB05-4066-9073-01F8630957CF}">
      <dgm:prSet/>
      <dgm:spPr/>
      <dgm:t>
        <a:bodyPr/>
        <a:lstStyle/>
        <a:p>
          <a:endParaRPr lang="en-US"/>
        </a:p>
      </dgm:t>
    </dgm:pt>
    <dgm:pt modelId="{96231E74-EB51-48F9-85B2-E39B1AD608E4}" type="pres">
      <dgm:prSet presAssocID="{7E1E4322-FEBB-4B7F-BD42-EC05F3DC845D}" presName="diagram" presStyleCnt="0">
        <dgm:presLayoutVars>
          <dgm:dir/>
          <dgm:resizeHandles val="exact"/>
        </dgm:presLayoutVars>
      </dgm:prSet>
      <dgm:spPr/>
      <dgm:t>
        <a:bodyPr/>
        <a:lstStyle/>
        <a:p>
          <a:endParaRPr lang="en-US"/>
        </a:p>
      </dgm:t>
    </dgm:pt>
    <dgm:pt modelId="{6557B3F9-A6D8-46E1-8FCC-D91DF521FB63}" type="pres">
      <dgm:prSet presAssocID="{E4B70A79-E5D4-43A8-B210-E8A207BD39B4}" presName="node" presStyleLbl="node1" presStyleIdx="0" presStyleCnt="6">
        <dgm:presLayoutVars>
          <dgm:bulletEnabled val="1"/>
        </dgm:presLayoutVars>
      </dgm:prSet>
      <dgm:spPr/>
      <dgm:t>
        <a:bodyPr/>
        <a:lstStyle/>
        <a:p>
          <a:endParaRPr lang="en-US"/>
        </a:p>
      </dgm:t>
    </dgm:pt>
    <dgm:pt modelId="{A28C003E-EE11-4DA0-8EF1-B3DDDF069A87}" type="pres">
      <dgm:prSet presAssocID="{DF1758A3-495C-4884-ABE7-6785228E1048}" presName="sibTrans" presStyleCnt="0"/>
      <dgm:spPr/>
    </dgm:pt>
    <dgm:pt modelId="{038178CC-BD28-4A8D-B1E8-623662526A0A}" type="pres">
      <dgm:prSet presAssocID="{CE2570FC-45D7-4756-9D3D-4FD99BFEA1B0}" presName="node" presStyleLbl="node1" presStyleIdx="1" presStyleCnt="6">
        <dgm:presLayoutVars>
          <dgm:bulletEnabled val="1"/>
        </dgm:presLayoutVars>
      </dgm:prSet>
      <dgm:spPr/>
      <dgm:t>
        <a:bodyPr/>
        <a:lstStyle/>
        <a:p>
          <a:endParaRPr lang="en-US"/>
        </a:p>
      </dgm:t>
    </dgm:pt>
    <dgm:pt modelId="{8113099D-4F97-498A-846F-C339BBD0DEC8}" type="pres">
      <dgm:prSet presAssocID="{915C8243-6183-48AF-B82A-E110DF0004D6}" presName="sibTrans" presStyleCnt="0"/>
      <dgm:spPr/>
    </dgm:pt>
    <dgm:pt modelId="{8A499A88-7A18-449B-AD4D-F22CAE893DCB}" type="pres">
      <dgm:prSet presAssocID="{FBB6636B-545E-4E31-9F06-CDD786CFFF5D}" presName="node" presStyleLbl="node1" presStyleIdx="2" presStyleCnt="6">
        <dgm:presLayoutVars>
          <dgm:bulletEnabled val="1"/>
        </dgm:presLayoutVars>
      </dgm:prSet>
      <dgm:spPr/>
      <dgm:t>
        <a:bodyPr/>
        <a:lstStyle/>
        <a:p>
          <a:endParaRPr lang="en-US"/>
        </a:p>
      </dgm:t>
    </dgm:pt>
    <dgm:pt modelId="{214F6D07-503B-46CE-AE85-99F8C9FEBF55}" type="pres">
      <dgm:prSet presAssocID="{3076C185-5411-42D9-88EF-68C2134DAEAD}" presName="sibTrans" presStyleCnt="0"/>
      <dgm:spPr/>
    </dgm:pt>
    <dgm:pt modelId="{36CA37CF-F357-49A6-AF66-06434B4F7C6C}" type="pres">
      <dgm:prSet presAssocID="{15754F6C-780E-469D-80A1-1A2E7965889B}" presName="node" presStyleLbl="node1" presStyleIdx="3" presStyleCnt="6">
        <dgm:presLayoutVars>
          <dgm:bulletEnabled val="1"/>
        </dgm:presLayoutVars>
      </dgm:prSet>
      <dgm:spPr/>
      <dgm:t>
        <a:bodyPr/>
        <a:lstStyle/>
        <a:p>
          <a:endParaRPr lang="en-US"/>
        </a:p>
      </dgm:t>
    </dgm:pt>
    <dgm:pt modelId="{B56EE971-7A36-4046-B3E8-0A3D4E4AD588}" type="pres">
      <dgm:prSet presAssocID="{3F3B9D33-F953-419F-93A8-C070E04B29B1}" presName="sibTrans" presStyleCnt="0"/>
      <dgm:spPr/>
    </dgm:pt>
    <dgm:pt modelId="{BE813A9F-332C-4E8B-BAAB-8F2B02B136D3}" type="pres">
      <dgm:prSet presAssocID="{2C942D78-B079-446A-89E4-D1E8C4B7BC42}" presName="node" presStyleLbl="node1" presStyleIdx="4" presStyleCnt="6">
        <dgm:presLayoutVars>
          <dgm:bulletEnabled val="1"/>
        </dgm:presLayoutVars>
      </dgm:prSet>
      <dgm:spPr/>
      <dgm:t>
        <a:bodyPr/>
        <a:lstStyle/>
        <a:p>
          <a:endParaRPr lang="en-US"/>
        </a:p>
      </dgm:t>
    </dgm:pt>
    <dgm:pt modelId="{683EE8B0-1EA5-4814-AB26-F0D8CC2928F9}" type="pres">
      <dgm:prSet presAssocID="{42A8C9CE-7DBD-4070-8EFE-39B6C2F4D221}" presName="sibTrans" presStyleCnt="0"/>
      <dgm:spPr/>
    </dgm:pt>
    <dgm:pt modelId="{B920608B-6BBF-42FC-ACF7-34B7098670FA}" type="pres">
      <dgm:prSet presAssocID="{C83A9DFD-82B8-49EF-BC11-36BEC6E169C9}" presName="node" presStyleLbl="node1" presStyleIdx="5" presStyleCnt="6">
        <dgm:presLayoutVars>
          <dgm:bulletEnabled val="1"/>
        </dgm:presLayoutVars>
      </dgm:prSet>
      <dgm:spPr/>
      <dgm:t>
        <a:bodyPr/>
        <a:lstStyle/>
        <a:p>
          <a:endParaRPr lang="en-US"/>
        </a:p>
      </dgm:t>
    </dgm:pt>
  </dgm:ptLst>
  <dgm:cxnLst>
    <dgm:cxn modelId="{3AD8F45D-46AA-409D-A1D0-8EA0403D4DA6}" srcId="{7E1E4322-FEBB-4B7F-BD42-EC05F3DC845D}" destId="{FBB6636B-545E-4E31-9F06-CDD786CFFF5D}" srcOrd="2" destOrd="0" parTransId="{A0704BAB-A964-4EDF-B9AF-E422125A80E6}" sibTransId="{3076C185-5411-42D9-88EF-68C2134DAEAD}"/>
    <dgm:cxn modelId="{25D2FB07-EF93-4D1E-B969-4E2DD103B105}" srcId="{7E1E4322-FEBB-4B7F-BD42-EC05F3DC845D}" destId="{2C942D78-B079-446A-89E4-D1E8C4B7BC42}" srcOrd="4" destOrd="0" parTransId="{65734F41-D15C-4BD3-91B5-CE3D976FC7CF}" sibTransId="{42A8C9CE-7DBD-4070-8EFE-39B6C2F4D221}"/>
    <dgm:cxn modelId="{1427D180-5721-4AB1-9883-8A4FF644BFFF}" type="presOf" srcId="{FBB6636B-545E-4E31-9F06-CDD786CFFF5D}" destId="{8A499A88-7A18-449B-AD4D-F22CAE893DCB}" srcOrd="0" destOrd="0" presId="urn:microsoft.com/office/officeart/2005/8/layout/default"/>
    <dgm:cxn modelId="{2959633B-71AA-4A3E-B889-F3547C7B89E5}" type="presOf" srcId="{15754F6C-780E-469D-80A1-1A2E7965889B}" destId="{36CA37CF-F357-49A6-AF66-06434B4F7C6C}" srcOrd="0" destOrd="0" presId="urn:microsoft.com/office/officeart/2005/8/layout/default"/>
    <dgm:cxn modelId="{F7B23899-1C74-4C52-A032-F7487BCBA6CE}" type="presOf" srcId="{2C942D78-B079-446A-89E4-D1E8C4B7BC42}" destId="{BE813A9F-332C-4E8B-BAAB-8F2B02B136D3}" srcOrd="0" destOrd="0" presId="urn:microsoft.com/office/officeart/2005/8/layout/default"/>
    <dgm:cxn modelId="{0796705C-B776-4479-9ACE-D175BF65170F}" type="presOf" srcId="{7E1E4322-FEBB-4B7F-BD42-EC05F3DC845D}" destId="{96231E74-EB51-48F9-85B2-E39B1AD608E4}" srcOrd="0" destOrd="0" presId="urn:microsoft.com/office/officeart/2005/8/layout/default"/>
    <dgm:cxn modelId="{1A1AEF30-E078-486C-88AB-545FF465BB46}" srcId="{7E1E4322-FEBB-4B7F-BD42-EC05F3DC845D}" destId="{15754F6C-780E-469D-80A1-1A2E7965889B}" srcOrd="3" destOrd="0" parTransId="{7113ACF9-A902-4F74-88C6-4F9222DCB031}" sibTransId="{3F3B9D33-F953-419F-93A8-C070E04B29B1}"/>
    <dgm:cxn modelId="{DA574811-BD21-4C60-8A28-612307E3ECCA}" type="presOf" srcId="{E4B70A79-E5D4-43A8-B210-E8A207BD39B4}" destId="{6557B3F9-A6D8-46E1-8FCC-D91DF521FB63}" srcOrd="0" destOrd="0" presId="urn:microsoft.com/office/officeart/2005/8/layout/default"/>
    <dgm:cxn modelId="{F771211F-CB05-4066-9073-01F8630957CF}" srcId="{7E1E4322-FEBB-4B7F-BD42-EC05F3DC845D}" destId="{C83A9DFD-82B8-49EF-BC11-36BEC6E169C9}" srcOrd="5" destOrd="0" parTransId="{4926D763-2B7D-4494-917F-E07C8C017C5B}" sibTransId="{FDB606B4-C6E9-4D36-9F62-18F9F2EED669}"/>
    <dgm:cxn modelId="{247F0E63-817F-41A1-B30D-F2BBC0E6AC27}" srcId="{7E1E4322-FEBB-4B7F-BD42-EC05F3DC845D}" destId="{E4B70A79-E5D4-43A8-B210-E8A207BD39B4}" srcOrd="0" destOrd="0" parTransId="{3625EB55-6A34-4700-9E67-64A6F34A93C3}" sibTransId="{DF1758A3-495C-4884-ABE7-6785228E1048}"/>
    <dgm:cxn modelId="{03059650-97F5-49DE-94C4-DA43D90F0914}" type="presOf" srcId="{CE2570FC-45D7-4756-9D3D-4FD99BFEA1B0}" destId="{038178CC-BD28-4A8D-B1E8-623662526A0A}" srcOrd="0" destOrd="0" presId="urn:microsoft.com/office/officeart/2005/8/layout/default"/>
    <dgm:cxn modelId="{59F3378F-A338-4886-970E-4DB91D0710DB}" srcId="{7E1E4322-FEBB-4B7F-BD42-EC05F3DC845D}" destId="{CE2570FC-45D7-4756-9D3D-4FD99BFEA1B0}" srcOrd="1" destOrd="0" parTransId="{6651CFBB-0950-4528-8752-C293B6DE68DE}" sibTransId="{915C8243-6183-48AF-B82A-E110DF0004D6}"/>
    <dgm:cxn modelId="{E7F31A12-9B82-4DA5-84ED-1C866E488AED}" type="presOf" srcId="{C83A9DFD-82B8-49EF-BC11-36BEC6E169C9}" destId="{B920608B-6BBF-42FC-ACF7-34B7098670FA}" srcOrd="0" destOrd="0" presId="urn:microsoft.com/office/officeart/2005/8/layout/default"/>
    <dgm:cxn modelId="{629A0D5A-5873-41C0-A80F-59A099C581A6}" type="presParOf" srcId="{96231E74-EB51-48F9-85B2-E39B1AD608E4}" destId="{6557B3F9-A6D8-46E1-8FCC-D91DF521FB63}" srcOrd="0" destOrd="0" presId="urn:microsoft.com/office/officeart/2005/8/layout/default"/>
    <dgm:cxn modelId="{A020DCDD-3535-4905-9352-29B31B26914E}" type="presParOf" srcId="{96231E74-EB51-48F9-85B2-E39B1AD608E4}" destId="{A28C003E-EE11-4DA0-8EF1-B3DDDF069A87}" srcOrd="1" destOrd="0" presId="urn:microsoft.com/office/officeart/2005/8/layout/default"/>
    <dgm:cxn modelId="{8869AB2D-993E-4D56-B4A4-63AE63B36490}" type="presParOf" srcId="{96231E74-EB51-48F9-85B2-E39B1AD608E4}" destId="{038178CC-BD28-4A8D-B1E8-623662526A0A}" srcOrd="2" destOrd="0" presId="urn:microsoft.com/office/officeart/2005/8/layout/default"/>
    <dgm:cxn modelId="{7D6D9719-5133-48BD-9D70-61F55689D4F2}" type="presParOf" srcId="{96231E74-EB51-48F9-85B2-E39B1AD608E4}" destId="{8113099D-4F97-498A-846F-C339BBD0DEC8}" srcOrd="3" destOrd="0" presId="urn:microsoft.com/office/officeart/2005/8/layout/default"/>
    <dgm:cxn modelId="{0D147296-1FF6-4F33-8617-E4256114371C}" type="presParOf" srcId="{96231E74-EB51-48F9-85B2-E39B1AD608E4}" destId="{8A499A88-7A18-449B-AD4D-F22CAE893DCB}" srcOrd="4" destOrd="0" presId="urn:microsoft.com/office/officeart/2005/8/layout/default"/>
    <dgm:cxn modelId="{E56F1961-528F-472E-9A71-6207BC6B6B13}" type="presParOf" srcId="{96231E74-EB51-48F9-85B2-E39B1AD608E4}" destId="{214F6D07-503B-46CE-AE85-99F8C9FEBF55}" srcOrd="5" destOrd="0" presId="urn:microsoft.com/office/officeart/2005/8/layout/default"/>
    <dgm:cxn modelId="{ADD75C69-58F9-4FAE-ABDC-F96100D9F635}" type="presParOf" srcId="{96231E74-EB51-48F9-85B2-E39B1AD608E4}" destId="{36CA37CF-F357-49A6-AF66-06434B4F7C6C}" srcOrd="6" destOrd="0" presId="urn:microsoft.com/office/officeart/2005/8/layout/default"/>
    <dgm:cxn modelId="{49D1A4E7-D8F4-4C4C-AB69-093B6CEA6380}" type="presParOf" srcId="{96231E74-EB51-48F9-85B2-E39B1AD608E4}" destId="{B56EE971-7A36-4046-B3E8-0A3D4E4AD588}" srcOrd="7" destOrd="0" presId="urn:microsoft.com/office/officeart/2005/8/layout/default"/>
    <dgm:cxn modelId="{CBB871ED-0CDF-450E-A39B-37F2FAA3205F}" type="presParOf" srcId="{96231E74-EB51-48F9-85B2-E39B1AD608E4}" destId="{BE813A9F-332C-4E8B-BAAB-8F2B02B136D3}" srcOrd="8" destOrd="0" presId="urn:microsoft.com/office/officeart/2005/8/layout/default"/>
    <dgm:cxn modelId="{25C09F96-59FA-4025-AC16-5B8A3CB392E3}" type="presParOf" srcId="{96231E74-EB51-48F9-85B2-E39B1AD608E4}" destId="{683EE8B0-1EA5-4814-AB26-F0D8CC2928F9}" srcOrd="9" destOrd="0" presId="urn:microsoft.com/office/officeart/2005/8/layout/default"/>
    <dgm:cxn modelId="{FCF1EF1E-62D3-4069-B5C8-2FAA1E532D25}" type="presParOf" srcId="{96231E74-EB51-48F9-85B2-E39B1AD608E4}" destId="{B920608B-6BBF-42FC-ACF7-34B7098670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7B085-9D3F-4A3D-BA93-835317F50DF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230649-786C-455C-8789-D2A4519CDE28}">
      <dgm:prSet/>
      <dgm:spPr/>
      <dgm:t>
        <a:bodyPr/>
        <a:lstStyle/>
        <a:p>
          <a:r>
            <a:rPr lang="en-IN" b="0" i="0"/>
            <a:t>It’s open-source. No fees or licenses are needed, so it’s a low-risk venture if you’re developing a new program.</a:t>
          </a:r>
          <a:endParaRPr lang="en-US"/>
        </a:p>
      </dgm:t>
    </dgm:pt>
    <dgm:pt modelId="{1F183FDF-0354-4F11-8BB4-FE52B4922C14}" type="parTrans" cxnId="{062C0F58-8692-479F-A5E4-DDA93B33BD5D}">
      <dgm:prSet/>
      <dgm:spPr/>
      <dgm:t>
        <a:bodyPr/>
        <a:lstStyle/>
        <a:p>
          <a:endParaRPr lang="en-US"/>
        </a:p>
      </dgm:t>
    </dgm:pt>
    <dgm:pt modelId="{C68543F6-57D5-4E44-B91F-3A28524FF923}" type="sibTrans" cxnId="{062C0F58-8692-479F-A5E4-DDA93B33BD5D}">
      <dgm:prSet/>
      <dgm:spPr/>
      <dgm:t>
        <a:bodyPr/>
        <a:lstStyle/>
        <a:p>
          <a:endParaRPr lang="en-US"/>
        </a:p>
      </dgm:t>
    </dgm:pt>
    <dgm:pt modelId="{977C08E8-18CD-419B-8A4B-F5CAB19BEC1F}">
      <dgm:prSet/>
      <dgm:spPr/>
      <dgm:t>
        <a:bodyPr/>
        <a:lstStyle/>
        <a:p>
          <a:r>
            <a:rPr lang="en-IN" b="0" i="0"/>
            <a:t>It’s platform-independent. R runs on all operating systems, </a:t>
          </a:r>
          <a:endParaRPr lang="en-US"/>
        </a:p>
      </dgm:t>
    </dgm:pt>
    <dgm:pt modelId="{14BA7E7D-FD4E-4215-A081-F90392A27876}" type="parTrans" cxnId="{1AF41ECA-8FA3-41CF-A08F-49AEEFCC54CF}">
      <dgm:prSet/>
      <dgm:spPr/>
      <dgm:t>
        <a:bodyPr/>
        <a:lstStyle/>
        <a:p>
          <a:endParaRPr lang="en-US"/>
        </a:p>
      </dgm:t>
    </dgm:pt>
    <dgm:pt modelId="{99E300BA-D6A4-407D-B023-17B172D7ABC6}" type="sibTrans" cxnId="{1AF41ECA-8FA3-41CF-A08F-49AEEFCC54CF}">
      <dgm:prSet/>
      <dgm:spPr/>
      <dgm:t>
        <a:bodyPr/>
        <a:lstStyle/>
        <a:p>
          <a:endParaRPr lang="en-US"/>
        </a:p>
      </dgm:t>
    </dgm:pt>
    <dgm:pt modelId="{FA4B1BC6-E892-4260-8639-6A8E623330D5}">
      <dgm:prSet/>
      <dgm:spPr/>
      <dgm:t>
        <a:bodyPr/>
        <a:lstStyle/>
        <a:p>
          <a:r>
            <a:rPr lang="en-IN" b="0" i="0"/>
            <a:t>It has lots of packages. For example, the R language has more than 10,000 packages stored in the CRAN repository, and the number is continuously increasing.</a:t>
          </a:r>
          <a:endParaRPr lang="en-US"/>
        </a:p>
      </dgm:t>
    </dgm:pt>
    <dgm:pt modelId="{89227461-1C62-4876-9F60-CED91828F57C}" type="parTrans" cxnId="{9E7E3782-020C-4955-995B-2978DAB027C2}">
      <dgm:prSet/>
      <dgm:spPr/>
      <dgm:t>
        <a:bodyPr/>
        <a:lstStyle/>
        <a:p>
          <a:endParaRPr lang="en-US"/>
        </a:p>
      </dgm:t>
    </dgm:pt>
    <dgm:pt modelId="{9F4C7CCE-6764-4BBB-9D21-318094FC3581}" type="sibTrans" cxnId="{9E7E3782-020C-4955-995B-2978DAB027C2}">
      <dgm:prSet/>
      <dgm:spPr/>
      <dgm:t>
        <a:bodyPr/>
        <a:lstStyle/>
        <a:p>
          <a:endParaRPr lang="en-US"/>
        </a:p>
      </dgm:t>
    </dgm:pt>
    <dgm:pt modelId="{9E3AACF0-15C0-4436-9476-7A94939A37B6}">
      <dgm:prSet/>
      <dgm:spPr/>
      <dgm:t>
        <a:bodyPr/>
        <a:lstStyle/>
        <a:p>
          <a:r>
            <a:rPr lang="en-IN" b="0" i="0" dirty="0"/>
            <a:t>It’s great for statistics. Statistics programmers prefer it over other languages for statistical tool development.</a:t>
          </a:r>
          <a:endParaRPr lang="en-US" dirty="0"/>
        </a:p>
      </dgm:t>
    </dgm:pt>
    <dgm:pt modelId="{6381B1BB-CE23-4BC4-9812-64C976687479}" type="parTrans" cxnId="{C2ED4299-BE1E-44B3-BE2F-781DFCFB101E}">
      <dgm:prSet/>
      <dgm:spPr/>
      <dgm:t>
        <a:bodyPr/>
        <a:lstStyle/>
        <a:p>
          <a:endParaRPr lang="en-US"/>
        </a:p>
      </dgm:t>
    </dgm:pt>
    <dgm:pt modelId="{BA141A60-C35D-4C07-A90D-9CA19A148075}" type="sibTrans" cxnId="{C2ED4299-BE1E-44B3-BE2F-781DFCFB101E}">
      <dgm:prSet/>
      <dgm:spPr/>
      <dgm:t>
        <a:bodyPr/>
        <a:lstStyle/>
        <a:p>
          <a:endParaRPr lang="en-US"/>
        </a:p>
      </dgm:t>
    </dgm:pt>
    <dgm:pt modelId="{CB9E0D74-BAFA-4819-816F-8ED185ECFAB6}">
      <dgm:prSet/>
      <dgm:spPr/>
      <dgm:t>
        <a:bodyPr/>
        <a:lstStyle/>
        <a:p>
          <a:r>
            <a:rPr lang="en-IN" b="0" i="0"/>
            <a:t>It’s well suited for Machine Learning. R is ideal for machine learning operations such as regression and classification. It even offers many features and packages for artificial </a:t>
          </a:r>
          <a:r>
            <a:rPr lang="en-IN" b="0" i="0">
              <a:hlinkClick xmlns:r="http://schemas.openxmlformats.org/officeDocument/2006/relationships" r:id="rId1"/>
            </a:rPr>
            <a:t>neural network</a:t>
          </a:r>
          <a:r>
            <a:rPr lang="en-IN" b="0" i="0"/>
            <a:t> development.</a:t>
          </a:r>
          <a:endParaRPr lang="en-US"/>
        </a:p>
      </dgm:t>
    </dgm:pt>
    <dgm:pt modelId="{3AC2C202-F71B-452C-A0E5-90CC9C809817}" type="parTrans" cxnId="{E7895E2C-4743-40DF-BE16-0679CEC9AD54}">
      <dgm:prSet/>
      <dgm:spPr/>
      <dgm:t>
        <a:bodyPr/>
        <a:lstStyle/>
        <a:p>
          <a:endParaRPr lang="en-US"/>
        </a:p>
      </dgm:t>
    </dgm:pt>
    <dgm:pt modelId="{1CA07FDB-158D-49F0-B3B5-72C0BB4E92DE}" type="sibTrans" cxnId="{E7895E2C-4743-40DF-BE16-0679CEC9AD54}">
      <dgm:prSet/>
      <dgm:spPr/>
      <dgm:t>
        <a:bodyPr/>
        <a:lstStyle/>
        <a:p>
          <a:endParaRPr lang="en-US"/>
        </a:p>
      </dgm:t>
    </dgm:pt>
    <dgm:pt modelId="{B8F9ED33-A75C-4765-B56E-88C2F59BDBD1}">
      <dgm:prSet/>
      <dgm:spPr/>
      <dgm:t>
        <a:bodyPr/>
        <a:lstStyle/>
        <a:p>
          <a:r>
            <a:rPr lang="en-IN" b="0" i="0"/>
            <a:t>R lets you perform data wrangling. R offers a host of packages that help data analysts turn unstructured, messy data into a structured format.</a:t>
          </a:r>
          <a:endParaRPr lang="en-US"/>
        </a:p>
      </dgm:t>
    </dgm:pt>
    <dgm:pt modelId="{E095D3B1-1E77-43F4-9369-7018013C70DE}" type="parTrans" cxnId="{B84885DD-D93B-4F5F-AE50-72B3C45A624C}">
      <dgm:prSet/>
      <dgm:spPr/>
      <dgm:t>
        <a:bodyPr/>
        <a:lstStyle/>
        <a:p>
          <a:endParaRPr lang="en-US"/>
        </a:p>
      </dgm:t>
    </dgm:pt>
    <dgm:pt modelId="{CDA327F7-0DBF-4F00-AA4D-018AC7B866BB}" type="sibTrans" cxnId="{B84885DD-D93B-4F5F-AE50-72B3C45A624C}">
      <dgm:prSet/>
      <dgm:spPr/>
      <dgm:t>
        <a:bodyPr/>
        <a:lstStyle/>
        <a:p>
          <a:endParaRPr lang="en-US"/>
        </a:p>
      </dgm:t>
    </dgm:pt>
    <dgm:pt modelId="{F69F9634-5E64-4312-9699-28CC660BD145}">
      <dgm:prSet/>
      <dgm:spPr/>
      <dgm:t>
        <a:bodyPr/>
        <a:lstStyle/>
        <a:p>
          <a:r>
            <a:rPr lang="en-IN" b="0" i="0"/>
            <a:t>R is still growing. R keeps evolving and growing, constantly updating and upgrading, thanks to a solid supportive community.</a:t>
          </a:r>
          <a:endParaRPr lang="en-US"/>
        </a:p>
      </dgm:t>
    </dgm:pt>
    <dgm:pt modelId="{7B00383E-48EE-4DFA-9FF8-49D98AA35885}" type="parTrans" cxnId="{D32E602D-F85C-4308-B777-E06FE5CA7CBB}">
      <dgm:prSet/>
      <dgm:spPr/>
      <dgm:t>
        <a:bodyPr/>
        <a:lstStyle/>
        <a:p>
          <a:endParaRPr lang="en-US"/>
        </a:p>
      </dgm:t>
    </dgm:pt>
    <dgm:pt modelId="{54090F47-BC61-4917-9D30-178B179F5278}" type="sibTrans" cxnId="{D32E602D-F85C-4308-B777-E06FE5CA7CBB}">
      <dgm:prSet/>
      <dgm:spPr/>
      <dgm:t>
        <a:bodyPr/>
        <a:lstStyle/>
        <a:p>
          <a:endParaRPr lang="en-US"/>
        </a:p>
      </dgm:t>
    </dgm:pt>
    <dgm:pt modelId="{4DDEC990-26CC-4C83-8694-01BDDB2283FE}" type="pres">
      <dgm:prSet presAssocID="{3357B085-9D3F-4A3D-BA93-835317F50DF3}" presName="root" presStyleCnt="0">
        <dgm:presLayoutVars>
          <dgm:dir/>
          <dgm:resizeHandles val="exact"/>
        </dgm:presLayoutVars>
      </dgm:prSet>
      <dgm:spPr/>
      <dgm:t>
        <a:bodyPr/>
        <a:lstStyle/>
        <a:p>
          <a:endParaRPr lang="en-US"/>
        </a:p>
      </dgm:t>
    </dgm:pt>
    <dgm:pt modelId="{1080FFCC-2245-402B-80AA-73D3880F1430}" type="pres">
      <dgm:prSet presAssocID="{E5230649-786C-455C-8789-D2A4519CDE28}" presName="compNode" presStyleCnt="0"/>
      <dgm:spPr/>
    </dgm:pt>
    <dgm:pt modelId="{C77AF4D4-AF71-4630-8C31-C7CAC19C6370}" type="pres">
      <dgm:prSet presAssocID="{E5230649-786C-455C-8789-D2A4519CDE28}"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dgm:spPr>
      <dgm:extLst>
        <a:ext uri="{E40237B7-FDA0-4F09-8148-C483321AD2D9}">
          <dgm14:cNvPr xmlns:dgm14="http://schemas.microsoft.com/office/drawing/2010/diagram" id="0" name="" descr="Money"/>
        </a:ext>
      </dgm:extLst>
    </dgm:pt>
    <dgm:pt modelId="{F61E1BCB-823B-4B5B-9D28-CFDB07131AD2}" type="pres">
      <dgm:prSet presAssocID="{E5230649-786C-455C-8789-D2A4519CDE28}" presName="spaceRect" presStyleCnt="0"/>
      <dgm:spPr/>
    </dgm:pt>
    <dgm:pt modelId="{746E34F5-2880-4E57-ABFF-09F3EC086847}" type="pres">
      <dgm:prSet presAssocID="{E5230649-786C-455C-8789-D2A4519CDE28}" presName="textRect" presStyleLbl="revTx" presStyleIdx="0" presStyleCnt="7">
        <dgm:presLayoutVars>
          <dgm:chMax val="1"/>
          <dgm:chPref val="1"/>
        </dgm:presLayoutVars>
      </dgm:prSet>
      <dgm:spPr/>
      <dgm:t>
        <a:bodyPr/>
        <a:lstStyle/>
        <a:p>
          <a:endParaRPr lang="en-US"/>
        </a:p>
      </dgm:t>
    </dgm:pt>
    <dgm:pt modelId="{14C8DA2C-0A75-4AD8-A7FC-B963C7DF78D8}" type="pres">
      <dgm:prSet presAssocID="{C68543F6-57D5-4E44-B91F-3A28524FF923}" presName="sibTrans" presStyleCnt="0"/>
      <dgm:spPr/>
    </dgm:pt>
    <dgm:pt modelId="{A728C45B-3726-43D5-981E-239373BD697B}" type="pres">
      <dgm:prSet presAssocID="{977C08E8-18CD-419B-8A4B-F5CAB19BEC1F}" presName="compNode" presStyleCnt="0"/>
      <dgm:spPr/>
    </dgm:pt>
    <dgm:pt modelId="{9D289CBE-454A-497A-9480-9D513143144B}" type="pres">
      <dgm:prSet presAssocID="{977C08E8-18CD-419B-8A4B-F5CAB19BEC1F}"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extLst>
        <a:ext uri="{E40237B7-FDA0-4F09-8148-C483321AD2D9}">
          <dgm14:cNvPr xmlns:dgm14="http://schemas.microsoft.com/office/drawing/2010/diagram" id="0" name="" descr="Processor"/>
        </a:ext>
      </dgm:extLst>
    </dgm:pt>
    <dgm:pt modelId="{CFB525DC-0410-4256-91E5-BAA88A5A7039}" type="pres">
      <dgm:prSet presAssocID="{977C08E8-18CD-419B-8A4B-F5CAB19BEC1F}" presName="spaceRect" presStyleCnt="0"/>
      <dgm:spPr/>
    </dgm:pt>
    <dgm:pt modelId="{262FD2EF-C637-4A69-924D-4C9F963E83EA}" type="pres">
      <dgm:prSet presAssocID="{977C08E8-18CD-419B-8A4B-F5CAB19BEC1F}" presName="textRect" presStyleLbl="revTx" presStyleIdx="1" presStyleCnt="7">
        <dgm:presLayoutVars>
          <dgm:chMax val="1"/>
          <dgm:chPref val="1"/>
        </dgm:presLayoutVars>
      </dgm:prSet>
      <dgm:spPr/>
      <dgm:t>
        <a:bodyPr/>
        <a:lstStyle/>
        <a:p>
          <a:endParaRPr lang="en-US"/>
        </a:p>
      </dgm:t>
    </dgm:pt>
    <dgm:pt modelId="{37B79208-3EE0-4FA3-A0FA-245053BE16FA}" type="pres">
      <dgm:prSet presAssocID="{99E300BA-D6A4-407D-B023-17B172D7ABC6}" presName="sibTrans" presStyleCnt="0"/>
      <dgm:spPr/>
    </dgm:pt>
    <dgm:pt modelId="{20BF3DD6-0532-4E02-BF55-A04C10C566DA}" type="pres">
      <dgm:prSet presAssocID="{FA4B1BC6-E892-4260-8639-6A8E623330D5}" presName="compNode" presStyleCnt="0"/>
      <dgm:spPr/>
    </dgm:pt>
    <dgm:pt modelId="{A994C504-D583-443E-BDBB-316D3A915E3B}" type="pres">
      <dgm:prSet presAssocID="{FA4B1BC6-E892-4260-8639-6A8E623330D5}"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dgm:spPr>
      <dgm:extLst>
        <a:ext uri="{E40237B7-FDA0-4F09-8148-C483321AD2D9}">
          <dgm14:cNvPr xmlns:dgm14="http://schemas.microsoft.com/office/drawing/2010/diagram" id="0" name="" descr="Database"/>
        </a:ext>
      </dgm:extLst>
    </dgm:pt>
    <dgm:pt modelId="{AE7C3AB1-612C-4AEC-9B9F-6459CD2DF7C0}" type="pres">
      <dgm:prSet presAssocID="{FA4B1BC6-E892-4260-8639-6A8E623330D5}" presName="spaceRect" presStyleCnt="0"/>
      <dgm:spPr/>
    </dgm:pt>
    <dgm:pt modelId="{E57C02D0-E985-4D7A-A644-E9795E062BDB}" type="pres">
      <dgm:prSet presAssocID="{FA4B1BC6-E892-4260-8639-6A8E623330D5}" presName="textRect" presStyleLbl="revTx" presStyleIdx="2" presStyleCnt="7">
        <dgm:presLayoutVars>
          <dgm:chMax val="1"/>
          <dgm:chPref val="1"/>
        </dgm:presLayoutVars>
      </dgm:prSet>
      <dgm:spPr/>
      <dgm:t>
        <a:bodyPr/>
        <a:lstStyle/>
        <a:p>
          <a:endParaRPr lang="en-US"/>
        </a:p>
      </dgm:t>
    </dgm:pt>
    <dgm:pt modelId="{F96BB32E-E496-44EE-9B9F-06FA3CB1145A}" type="pres">
      <dgm:prSet presAssocID="{9F4C7CCE-6764-4BBB-9D21-318094FC3581}" presName="sibTrans" presStyleCnt="0"/>
      <dgm:spPr/>
    </dgm:pt>
    <dgm:pt modelId="{75EB751D-A53D-47D0-BACC-652C33E2606E}" type="pres">
      <dgm:prSet presAssocID="{9E3AACF0-15C0-4436-9476-7A94939A37B6}" presName="compNode" presStyleCnt="0"/>
      <dgm:spPr/>
    </dgm:pt>
    <dgm:pt modelId="{3F2DCA93-A445-49B2-91DD-6C269B30FF46}" type="pres">
      <dgm:prSet presAssocID="{9E3AACF0-15C0-4436-9476-7A94939A37B6}"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dgm:spPr>
      <dgm:extLst>
        <a:ext uri="{E40237B7-FDA0-4F09-8148-C483321AD2D9}">
          <dgm14:cNvPr xmlns:dgm14="http://schemas.microsoft.com/office/drawing/2010/diagram" id="0" name="" descr="Statistics"/>
        </a:ext>
      </dgm:extLst>
    </dgm:pt>
    <dgm:pt modelId="{16616D43-30F7-4AC3-BD1A-86C583CFDB27}" type="pres">
      <dgm:prSet presAssocID="{9E3AACF0-15C0-4436-9476-7A94939A37B6}" presName="spaceRect" presStyleCnt="0"/>
      <dgm:spPr/>
    </dgm:pt>
    <dgm:pt modelId="{2B40C79E-1FC4-49A4-ACD4-76C31C468F74}" type="pres">
      <dgm:prSet presAssocID="{9E3AACF0-15C0-4436-9476-7A94939A37B6}" presName="textRect" presStyleLbl="revTx" presStyleIdx="3" presStyleCnt="7">
        <dgm:presLayoutVars>
          <dgm:chMax val="1"/>
          <dgm:chPref val="1"/>
        </dgm:presLayoutVars>
      </dgm:prSet>
      <dgm:spPr/>
      <dgm:t>
        <a:bodyPr/>
        <a:lstStyle/>
        <a:p>
          <a:endParaRPr lang="en-US"/>
        </a:p>
      </dgm:t>
    </dgm:pt>
    <dgm:pt modelId="{632A8C67-7F70-4A5C-9FE4-5C7B7A16050A}" type="pres">
      <dgm:prSet presAssocID="{BA141A60-C35D-4C07-A90D-9CA19A148075}" presName="sibTrans" presStyleCnt="0"/>
      <dgm:spPr/>
    </dgm:pt>
    <dgm:pt modelId="{B1FCE6D5-FC50-4DD6-BE65-F839C90A19A2}" type="pres">
      <dgm:prSet presAssocID="{CB9E0D74-BAFA-4819-816F-8ED185ECFAB6}" presName="compNode" presStyleCnt="0"/>
      <dgm:spPr/>
    </dgm:pt>
    <dgm:pt modelId="{7D301EC9-1C0B-46F8-9971-E10F82C75027}" type="pres">
      <dgm:prSet presAssocID="{CB9E0D74-BAFA-4819-816F-8ED185ECFAB6}"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a:blipFill>
        <a:ln>
          <a:noFill/>
        </a:ln>
      </dgm:spPr>
      <dgm:extLst>
        <a:ext uri="{E40237B7-FDA0-4F09-8148-C483321AD2D9}">
          <dgm14:cNvPr xmlns:dgm14="http://schemas.microsoft.com/office/drawing/2010/diagram" id="0" name="" descr="Programmer"/>
        </a:ext>
      </dgm:extLst>
    </dgm:pt>
    <dgm:pt modelId="{4A08878F-39C0-41E3-AF07-B1642BEB9FA3}" type="pres">
      <dgm:prSet presAssocID="{CB9E0D74-BAFA-4819-816F-8ED185ECFAB6}" presName="spaceRect" presStyleCnt="0"/>
      <dgm:spPr/>
    </dgm:pt>
    <dgm:pt modelId="{4B6BB95C-B3F7-41FD-9BF3-A8DA66533371}" type="pres">
      <dgm:prSet presAssocID="{CB9E0D74-BAFA-4819-816F-8ED185ECFAB6}" presName="textRect" presStyleLbl="revTx" presStyleIdx="4" presStyleCnt="7">
        <dgm:presLayoutVars>
          <dgm:chMax val="1"/>
          <dgm:chPref val="1"/>
        </dgm:presLayoutVars>
      </dgm:prSet>
      <dgm:spPr/>
      <dgm:t>
        <a:bodyPr/>
        <a:lstStyle/>
        <a:p>
          <a:endParaRPr lang="en-US"/>
        </a:p>
      </dgm:t>
    </dgm:pt>
    <dgm:pt modelId="{E2991E09-CB01-4713-BAFF-A219E06D8012}" type="pres">
      <dgm:prSet presAssocID="{1CA07FDB-158D-49F0-B3B5-72C0BB4E92DE}" presName="sibTrans" presStyleCnt="0"/>
      <dgm:spPr/>
    </dgm:pt>
    <dgm:pt modelId="{FA383FEF-3F02-4938-9614-58A661797F41}" type="pres">
      <dgm:prSet presAssocID="{B8F9ED33-A75C-4765-B56E-88C2F59BDBD1}" presName="compNode" presStyleCnt="0"/>
      <dgm:spPr/>
    </dgm:pt>
    <dgm:pt modelId="{DEAE2322-578C-4BE8-AD54-A11BD7E69B13}" type="pres">
      <dgm:prSet presAssocID="{B8F9ED33-A75C-4765-B56E-88C2F59BDBD1}"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a:blipFill>
        <a:ln>
          <a:noFill/>
        </a:ln>
      </dgm:spPr>
      <dgm:extLst>
        <a:ext uri="{E40237B7-FDA0-4F09-8148-C483321AD2D9}">
          <dgm14:cNvPr xmlns:dgm14="http://schemas.microsoft.com/office/drawing/2010/diagram" id="0" name="" descr="Table"/>
        </a:ext>
      </dgm:extLst>
    </dgm:pt>
    <dgm:pt modelId="{7C8CC838-741C-47F9-850B-0678B7B463A2}" type="pres">
      <dgm:prSet presAssocID="{B8F9ED33-A75C-4765-B56E-88C2F59BDBD1}" presName="spaceRect" presStyleCnt="0"/>
      <dgm:spPr/>
    </dgm:pt>
    <dgm:pt modelId="{5A873B94-8B4F-4C93-9D3C-11E99E797592}" type="pres">
      <dgm:prSet presAssocID="{B8F9ED33-A75C-4765-B56E-88C2F59BDBD1}" presName="textRect" presStyleLbl="revTx" presStyleIdx="5" presStyleCnt="7">
        <dgm:presLayoutVars>
          <dgm:chMax val="1"/>
          <dgm:chPref val="1"/>
        </dgm:presLayoutVars>
      </dgm:prSet>
      <dgm:spPr/>
      <dgm:t>
        <a:bodyPr/>
        <a:lstStyle/>
        <a:p>
          <a:endParaRPr lang="en-US"/>
        </a:p>
      </dgm:t>
    </dgm:pt>
    <dgm:pt modelId="{8747A3AF-8C8D-4303-BE24-BC796E8A952E}" type="pres">
      <dgm:prSet presAssocID="{CDA327F7-0DBF-4F00-AA4D-018AC7B866BB}" presName="sibTrans" presStyleCnt="0"/>
      <dgm:spPr/>
    </dgm:pt>
    <dgm:pt modelId="{B22D5D6B-340E-44C3-BDD0-B0F71034508F}" type="pres">
      <dgm:prSet presAssocID="{F69F9634-5E64-4312-9699-28CC660BD145}" presName="compNode" presStyleCnt="0"/>
      <dgm:spPr/>
    </dgm:pt>
    <dgm:pt modelId="{0E9FACD8-0A62-4FC9-B918-229E667492AF}" type="pres">
      <dgm:prSet presAssocID="{F69F9634-5E64-4312-9699-28CC660BD145}"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a:blipFill>
        <a:ln>
          <a:noFill/>
        </a:ln>
      </dgm:spPr>
      <dgm:extLst>
        <a:ext uri="{E40237B7-FDA0-4F09-8148-C483321AD2D9}">
          <dgm14:cNvPr xmlns:dgm14="http://schemas.microsoft.com/office/drawing/2010/diagram" id="0" name="" descr="Business Growth"/>
        </a:ext>
      </dgm:extLst>
    </dgm:pt>
    <dgm:pt modelId="{EC1A7484-DF04-474C-A40E-BA0611ECCBB6}" type="pres">
      <dgm:prSet presAssocID="{F69F9634-5E64-4312-9699-28CC660BD145}" presName="spaceRect" presStyleCnt="0"/>
      <dgm:spPr/>
    </dgm:pt>
    <dgm:pt modelId="{891B9F53-90F3-4EA7-A2CD-FBB23A75594E}" type="pres">
      <dgm:prSet presAssocID="{F69F9634-5E64-4312-9699-28CC660BD145}" presName="textRect" presStyleLbl="revTx" presStyleIdx="6" presStyleCnt="7">
        <dgm:presLayoutVars>
          <dgm:chMax val="1"/>
          <dgm:chPref val="1"/>
        </dgm:presLayoutVars>
      </dgm:prSet>
      <dgm:spPr/>
      <dgm:t>
        <a:bodyPr/>
        <a:lstStyle/>
        <a:p>
          <a:endParaRPr lang="en-US"/>
        </a:p>
      </dgm:t>
    </dgm:pt>
  </dgm:ptLst>
  <dgm:cxnLst>
    <dgm:cxn modelId="{62212683-13A7-45DE-B0C1-131E84C4DA5B}" type="presOf" srcId="{3357B085-9D3F-4A3D-BA93-835317F50DF3}" destId="{4DDEC990-26CC-4C83-8694-01BDDB2283FE}" srcOrd="0" destOrd="0" presId="urn:microsoft.com/office/officeart/2018/2/layout/IconLabelList"/>
    <dgm:cxn modelId="{1AF41ECA-8FA3-41CF-A08F-49AEEFCC54CF}" srcId="{3357B085-9D3F-4A3D-BA93-835317F50DF3}" destId="{977C08E8-18CD-419B-8A4B-F5CAB19BEC1F}" srcOrd="1" destOrd="0" parTransId="{14BA7E7D-FD4E-4215-A081-F90392A27876}" sibTransId="{99E300BA-D6A4-407D-B023-17B172D7ABC6}"/>
    <dgm:cxn modelId="{6C9B5147-0F40-49EC-8CE6-692AA5793F06}" type="presOf" srcId="{977C08E8-18CD-419B-8A4B-F5CAB19BEC1F}" destId="{262FD2EF-C637-4A69-924D-4C9F963E83EA}" srcOrd="0" destOrd="0" presId="urn:microsoft.com/office/officeart/2018/2/layout/IconLabelList"/>
    <dgm:cxn modelId="{6E2BEBF4-211A-4CC7-8334-A47196788378}" type="presOf" srcId="{E5230649-786C-455C-8789-D2A4519CDE28}" destId="{746E34F5-2880-4E57-ABFF-09F3EC086847}" srcOrd="0" destOrd="0" presId="urn:microsoft.com/office/officeart/2018/2/layout/IconLabelList"/>
    <dgm:cxn modelId="{A1BA5629-4FAC-4B25-BB6B-0C194B8A0EEB}" type="presOf" srcId="{F69F9634-5E64-4312-9699-28CC660BD145}" destId="{891B9F53-90F3-4EA7-A2CD-FBB23A75594E}" srcOrd="0" destOrd="0" presId="urn:microsoft.com/office/officeart/2018/2/layout/IconLabelList"/>
    <dgm:cxn modelId="{062C0F58-8692-479F-A5E4-DDA93B33BD5D}" srcId="{3357B085-9D3F-4A3D-BA93-835317F50DF3}" destId="{E5230649-786C-455C-8789-D2A4519CDE28}" srcOrd="0" destOrd="0" parTransId="{1F183FDF-0354-4F11-8BB4-FE52B4922C14}" sibTransId="{C68543F6-57D5-4E44-B91F-3A28524FF923}"/>
    <dgm:cxn modelId="{D5D741AC-730E-46A0-9B83-8DCA9CEBF37C}" type="presOf" srcId="{9E3AACF0-15C0-4436-9476-7A94939A37B6}" destId="{2B40C79E-1FC4-49A4-ACD4-76C31C468F74}" srcOrd="0" destOrd="0" presId="urn:microsoft.com/office/officeart/2018/2/layout/IconLabelList"/>
    <dgm:cxn modelId="{6F28F64D-6D86-4FE9-A721-B94C87D73529}" type="presOf" srcId="{B8F9ED33-A75C-4765-B56E-88C2F59BDBD1}" destId="{5A873B94-8B4F-4C93-9D3C-11E99E797592}" srcOrd="0" destOrd="0" presId="urn:microsoft.com/office/officeart/2018/2/layout/IconLabelList"/>
    <dgm:cxn modelId="{E7895E2C-4743-40DF-BE16-0679CEC9AD54}" srcId="{3357B085-9D3F-4A3D-BA93-835317F50DF3}" destId="{CB9E0D74-BAFA-4819-816F-8ED185ECFAB6}" srcOrd="4" destOrd="0" parTransId="{3AC2C202-F71B-452C-A0E5-90CC9C809817}" sibTransId="{1CA07FDB-158D-49F0-B3B5-72C0BB4E92DE}"/>
    <dgm:cxn modelId="{B84885DD-D93B-4F5F-AE50-72B3C45A624C}" srcId="{3357B085-9D3F-4A3D-BA93-835317F50DF3}" destId="{B8F9ED33-A75C-4765-B56E-88C2F59BDBD1}" srcOrd="5" destOrd="0" parTransId="{E095D3B1-1E77-43F4-9369-7018013C70DE}" sibTransId="{CDA327F7-0DBF-4F00-AA4D-018AC7B866BB}"/>
    <dgm:cxn modelId="{C2ED4299-BE1E-44B3-BE2F-781DFCFB101E}" srcId="{3357B085-9D3F-4A3D-BA93-835317F50DF3}" destId="{9E3AACF0-15C0-4436-9476-7A94939A37B6}" srcOrd="3" destOrd="0" parTransId="{6381B1BB-CE23-4BC4-9812-64C976687479}" sibTransId="{BA141A60-C35D-4C07-A90D-9CA19A148075}"/>
    <dgm:cxn modelId="{002AC51E-221F-4CE6-A5EF-6E066D5FF831}" type="presOf" srcId="{FA4B1BC6-E892-4260-8639-6A8E623330D5}" destId="{E57C02D0-E985-4D7A-A644-E9795E062BDB}" srcOrd="0" destOrd="0" presId="urn:microsoft.com/office/officeart/2018/2/layout/IconLabelList"/>
    <dgm:cxn modelId="{D32E602D-F85C-4308-B777-E06FE5CA7CBB}" srcId="{3357B085-9D3F-4A3D-BA93-835317F50DF3}" destId="{F69F9634-5E64-4312-9699-28CC660BD145}" srcOrd="6" destOrd="0" parTransId="{7B00383E-48EE-4DFA-9FF8-49D98AA35885}" sibTransId="{54090F47-BC61-4917-9D30-178B179F5278}"/>
    <dgm:cxn modelId="{9E7E3782-020C-4955-995B-2978DAB027C2}" srcId="{3357B085-9D3F-4A3D-BA93-835317F50DF3}" destId="{FA4B1BC6-E892-4260-8639-6A8E623330D5}" srcOrd="2" destOrd="0" parTransId="{89227461-1C62-4876-9F60-CED91828F57C}" sibTransId="{9F4C7CCE-6764-4BBB-9D21-318094FC3581}"/>
    <dgm:cxn modelId="{822C0D45-183B-4FB7-9003-2FC775825F6A}" type="presOf" srcId="{CB9E0D74-BAFA-4819-816F-8ED185ECFAB6}" destId="{4B6BB95C-B3F7-41FD-9BF3-A8DA66533371}" srcOrd="0" destOrd="0" presId="urn:microsoft.com/office/officeart/2018/2/layout/IconLabelList"/>
    <dgm:cxn modelId="{27A1E980-4686-42DA-BCF8-41A77F8B9800}" type="presParOf" srcId="{4DDEC990-26CC-4C83-8694-01BDDB2283FE}" destId="{1080FFCC-2245-402B-80AA-73D3880F1430}" srcOrd="0" destOrd="0" presId="urn:microsoft.com/office/officeart/2018/2/layout/IconLabelList"/>
    <dgm:cxn modelId="{77F859CE-0F54-4F0C-AABB-BAEADAEA0A59}" type="presParOf" srcId="{1080FFCC-2245-402B-80AA-73D3880F1430}" destId="{C77AF4D4-AF71-4630-8C31-C7CAC19C6370}" srcOrd="0" destOrd="0" presId="urn:microsoft.com/office/officeart/2018/2/layout/IconLabelList"/>
    <dgm:cxn modelId="{A575E161-467B-45D6-8B11-53C7CC0C1FCD}" type="presParOf" srcId="{1080FFCC-2245-402B-80AA-73D3880F1430}" destId="{F61E1BCB-823B-4B5B-9D28-CFDB07131AD2}" srcOrd="1" destOrd="0" presId="urn:microsoft.com/office/officeart/2018/2/layout/IconLabelList"/>
    <dgm:cxn modelId="{5E5FCA16-F55C-44DC-8356-15F5AE972784}" type="presParOf" srcId="{1080FFCC-2245-402B-80AA-73D3880F1430}" destId="{746E34F5-2880-4E57-ABFF-09F3EC086847}" srcOrd="2" destOrd="0" presId="urn:microsoft.com/office/officeart/2018/2/layout/IconLabelList"/>
    <dgm:cxn modelId="{4DDCF064-47EC-4906-A778-9618CABBE82E}" type="presParOf" srcId="{4DDEC990-26CC-4C83-8694-01BDDB2283FE}" destId="{14C8DA2C-0A75-4AD8-A7FC-B963C7DF78D8}" srcOrd="1" destOrd="0" presId="urn:microsoft.com/office/officeart/2018/2/layout/IconLabelList"/>
    <dgm:cxn modelId="{1F07A10E-FFF5-435D-ACA6-5D7BD679245C}" type="presParOf" srcId="{4DDEC990-26CC-4C83-8694-01BDDB2283FE}" destId="{A728C45B-3726-43D5-981E-239373BD697B}" srcOrd="2" destOrd="0" presId="urn:microsoft.com/office/officeart/2018/2/layout/IconLabelList"/>
    <dgm:cxn modelId="{82487D9E-854D-4244-82DE-3529545443BF}" type="presParOf" srcId="{A728C45B-3726-43D5-981E-239373BD697B}" destId="{9D289CBE-454A-497A-9480-9D513143144B}" srcOrd="0" destOrd="0" presId="urn:microsoft.com/office/officeart/2018/2/layout/IconLabelList"/>
    <dgm:cxn modelId="{04480FF2-1F48-4528-8123-45DBB240BF0F}" type="presParOf" srcId="{A728C45B-3726-43D5-981E-239373BD697B}" destId="{CFB525DC-0410-4256-91E5-BAA88A5A7039}" srcOrd="1" destOrd="0" presId="urn:microsoft.com/office/officeart/2018/2/layout/IconLabelList"/>
    <dgm:cxn modelId="{15BC597C-418D-4C6F-AE3A-4AD24B655980}" type="presParOf" srcId="{A728C45B-3726-43D5-981E-239373BD697B}" destId="{262FD2EF-C637-4A69-924D-4C9F963E83EA}" srcOrd="2" destOrd="0" presId="urn:microsoft.com/office/officeart/2018/2/layout/IconLabelList"/>
    <dgm:cxn modelId="{A4F1AD24-5E99-49FD-9719-52363834770F}" type="presParOf" srcId="{4DDEC990-26CC-4C83-8694-01BDDB2283FE}" destId="{37B79208-3EE0-4FA3-A0FA-245053BE16FA}" srcOrd="3" destOrd="0" presId="urn:microsoft.com/office/officeart/2018/2/layout/IconLabelList"/>
    <dgm:cxn modelId="{5E93E6AE-9E2C-4ECB-BB95-1611D01FBF55}" type="presParOf" srcId="{4DDEC990-26CC-4C83-8694-01BDDB2283FE}" destId="{20BF3DD6-0532-4E02-BF55-A04C10C566DA}" srcOrd="4" destOrd="0" presId="urn:microsoft.com/office/officeart/2018/2/layout/IconLabelList"/>
    <dgm:cxn modelId="{B64E4B2C-53E8-4919-ABBC-89A644C893F4}" type="presParOf" srcId="{20BF3DD6-0532-4E02-BF55-A04C10C566DA}" destId="{A994C504-D583-443E-BDBB-316D3A915E3B}" srcOrd="0" destOrd="0" presId="urn:microsoft.com/office/officeart/2018/2/layout/IconLabelList"/>
    <dgm:cxn modelId="{C562063D-AFC5-431A-A1C5-9BFBD17B4FAA}" type="presParOf" srcId="{20BF3DD6-0532-4E02-BF55-A04C10C566DA}" destId="{AE7C3AB1-612C-4AEC-9B9F-6459CD2DF7C0}" srcOrd="1" destOrd="0" presId="urn:microsoft.com/office/officeart/2018/2/layout/IconLabelList"/>
    <dgm:cxn modelId="{68C49E8E-D0C7-4F7A-AD3D-CF8FB756FF1D}" type="presParOf" srcId="{20BF3DD6-0532-4E02-BF55-A04C10C566DA}" destId="{E57C02D0-E985-4D7A-A644-E9795E062BDB}" srcOrd="2" destOrd="0" presId="urn:microsoft.com/office/officeart/2018/2/layout/IconLabelList"/>
    <dgm:cxn modelId="{E972C37B-51F6-412A-A782-86CDB96F7EF5}" type="presParOf" srcId="{4DDEC990-26CC-4C83-8694-01BDDB2283FE}" destId="{F96BB32E-E496-44EE-9B9F-06FA3CB1145A}" srcOrd="5" destOrd="0" presId="urn:microsoft.com/office/officeart/2018/2/layout/IconLabelList"/>
    <dgm:cxn modelId="{CF748951-C5EC-4233-A572-7E3784423371}" type="presParOf" srcId="{4DDEC990-26CC-4C83-8694-01BDDB2283FE}" destId="{75EB751D-A53D-47D0-BACC-652C33E2606E}" srcOrd="6" destOrd="0" presId="urn:microsoft.com/office/officeart/2018/2/layout/IconLabelList"/>
    <dgm:cxn modelId="{F60A864D-D0EE-43DE-8CA8-FE03EDBF788F}" type="presParOf" srcId="{75EB751D-A53D-47D0-BACC-652C33E2606E}" destId="{3F2DCA93-A445-49B2-91DD-6C269B30FF46}" srcOrd="0" destOrd="0" presId="urn:microsoft.com/office/officeart/2018/2/layout/IconLabelList"/>
    <dgm:cxn modelId="{FE403647-4C89-47D5-9694-9D0E8B63E37F}" type="presParOf" srcId="{75EB751D-A53D-47D0-BACC-652C33E2606E}" destId="{16616D43-30F7-4AC3-BD1A-86C583CFDB27}" srcOrd="1" destOrd="0" presId="urn:microsoft.com/office/officeart/2018/2/layout/IconLabelList"/>
    <dgm:cxn modelId="{64E497FE-E351-4701-BEE7-2E51E9253222}" type="presParOf" srcId="{75EB751D-A53D-47D0-BACC-652C33E2606E}" destId="{2B40C79E-1FC4-49A4-ACD4-76C31C468F74}" srcOrd="2" destOrd="0" presId="urn:microsoft.com/office/officeart/2018/2/layout/IconLabelList"/>
    <dgm:cxn modelId="{8519F606-5FAC-48FD-B6DE-12E1F3C98CD4}" type="presParOf" srcId="{4DDEC990-26CC-4C83-8694-01BDDB2283FE}" destId="{632A8C67-7F70-4A5C-9FE4-5C7B7A16050A}" srcOrd="7" destOrd="0" presId="urn:microsoft.com/office/officeart/2018/2/layout/IconLabelList"/>
    <dgm:cxn modelId="{0944E1C7-AE4E-4C6E-9C8D-C05D9CCB4F20}" type="presParOf" srcId="{4DDEC990-26CC-4C83-8694-01BDDB2283FE}" destId="{B1FCE6D5-FC50-4DD6-BE65-F839C90A19A2}" srcOrd="8" destOrd="0" presId="urn:microsoft.com/office/officeart/2018/2/layout/IconLabelList"/>
    <dgm:cxn modelId="{BB828B51-82E7-4CD2-84A9-66BB1CF97077}" type="presParOf" srcId="{B1FCE6D5-FC50-4DD6-BE65-F839C90A19A2}" destId="{7D301EC9-1C0B-46F8-9971-E10F82C75027}" srcOrd="0" destOrd="0" presId="urn:microsoft.com/office/officeart/2018/2/layout/IconLabelList"/>
    <dgm:cxn modelId="{477411F6-5340-4ED3-B116-E65246B7B59E}" type="presParOf" srcId="{B1FCE6D5-FC50-4DD6-BE65-F839C90A19A2}" destId="{4A08878F-39C0-41E3-AF07-B1642BEB9FA3}" srcOrd="1" destOrd="0" presId="urn:microsoft.com/office/officeart/2018/2/layout/IconLabelList"/>
    <dgm:cxn modelId="{6D6ACEC5-3BD6-42A1-816C-0EC2D9AB91B5}" type="presParOf" srcId="{B1FCE6D5-FC50-4DD6-BE65-F839C90A19A2}" destId="{4B6BB95C-B3F7-41FD-9BF3-A8DA66533371}" srcOrd="2" destOrd="0" presId="urn:microsoft.com/office/officeart/2018/2/layout/IconLabelList"/>
    <dgm:cxn modelId="{54844AF9-9D7B-4026-A891-A4257A8B5AB9}" type="presParOf" srcId="{4DDEC990-26CC-4C83-8694-01BDDB2283FE}" destId="{E2991E09-CB01-4713-BAFF-A219E06D8012}" srcOrd="9" destOrd="0" presId="urn:microsoft.com/office/officeart/2018/2/layout/IconLabelList"/>
    <dgm:cxn modelId="{5C57722B-8AF2-4252-A197-155B8EA654B6}" type="presParOf" srcId="{4DDEC990-26CC-4C83-8694-01BDDB2283FE}" destId="{FA383FEF-3F02-4938-9614-58A661797F41}" srcOrd="10" destOrd="0" presId="urn:microsoft.com/office/officeart/2018/2/layout/IconLabelList"/>
    <dgm:cxn modelId="{74C4D4D1-9331-4A9B-8295-6F177780736E}" type="presParOf" srcId="{FA383FEF-3F02-4938-9614-58A661797F41}" destId="{DEAE2322-578C-4BE8-AD54-A11BD7E69B13}" srcOrd="0" destOrd="0" presId="urn:microsoft.com/office/officeart/2018/2/layout/IconLabelList"/>
    <dgm:cxn modelId="{66AE5E28-8448-431C-A835-109F38123C37}" type="presParOf" srcId="{FA383FEF-3F02-4938-9614-58A661797F41}" destId="{7C8CC838-741C-47F9-850B-0678B7B463A2}" srcOrd="1" destOrd="0" presId="urn:microsoft.com/office/officeart/2018/2/layout/IconLabelList"/>
    <dgm:cxn modelId="{F4D06DFE-4894-48E5-8005-6E6C14A4EC14}" type="presParOf" srcId="{FA383FEF-3F02-4938-9614-58A661797F41}" destId="{5A873B94-8B4F-4C93-9D3C-11E99E797592}" srcOrd="2" destOrd="0" presId="urn:microsoft.com/office/officeart/2018/2/layout/IconLabelList"/>
    <dgm:cxn modelId="{CCFB453B-0100-4366-8942-228A4588A0E8}" type="presParOf" srcId="{4DDEC990-26CC-4C83-8694-01BDDB2283FE}" destId="{8747A3AF-8C8D-4303-BE24-BC796E8A952E}" srcOrd="11" destOrd="0" presId="urn:microsoft.com/office/officeart/2018/2/layout/IconLabelList"/>
    <dgm:cxn modelId="{6630911B-CF35-4BA5-96B8-12C734A1C538}" type="presParOf" srcId="{4DDEC990-26CC-4C83-8694-01BDDB2283FE}" destId="{B22D5D6B-340E-44C3-BDD0-B0F71034508F}" srcOrd="12" destOrd="0" presId="urn:microsoft.com/office/officeart/2018/2/layout/IconLabelList"/>
    <dgm:cxn modelId="{1BBB4078-D845-4EAE-9C9C-160456D4E440}" type="presParOf" srcId="{B22D5D6B-340E-44C3-BDD0-B0F71034508F}" destId="{0E9FACD8-0A62-4FC9-B918-229E667492AF}" srcOrd="0" destOrd="0" presId="urn:microsoft.com/office/officeart/2018/2/layout/IconLabelList"/>
    <dgm:cxn modelId="{002E98CA-3486-4DC1-B91D-E58C1C5AD857}" type="presParOf" srcId="{B22D5D6B-340E-44C3-BDD0-B0F71034508F}" destId="{EC1A7484-DF04-474C-A40E-BA0611ECCBB6}" srcOrd="1" destOrd="0" presId="urn:microsoft.com/office/officeart/2018/2/layout/IconLabelList"/>
    <dgm:cxn modelId="{FF93BBE9-5E7E-48B9-B073-F63B87F6272F}" type="presParOf" srcId="{B22D5D6B-340E-44C3-BDD0-B0F71034508F}" destId="{891B9F53-90F3-4EA7-A2CD-FBB23A7559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8C861-F8A7-42A0-AD58-7913AF495E1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A439646-7E7A-40F2-BCF5-D68923C29519}">
      <dgm:prSet/>
      <dgm:spPr/>
      <dgm:t>
        <a:bodyPr/>
        <a:lstStyle/>
        <a:p>
          <a:pPr>
            <a:lnSpc>
              <a:spcPct val="100000"/>
            </a:lnSpc>
            <a:defRPr cap="all"/>
          </a:pPr>
          <a:r>
            <a:rPr lang="en-IN" b="0" i="0" dirty="0"/>
            <a:t>It’s a complicated language. .</a:t>
          </a:r>
          <a:endParaRPr lang="en-US" dirty="0"/>
        </a:p>
      </dgm:t>
    </dgm:pt>
    <dgm:pt modelId="{D6770877-EFE2-4641-9F78-F41945052F97}" type="parTrans" cxnId="{04EA07EC-7B72-4E39-AE5A-05B5D188624B}">
      <dgm:prSet/>
      <dgm:spPr/>
      <dgm:t>
        <a:bodyPr/>
        <a:lstStyle/>
        <a:p>
          <a:endParaRPr lang="en-US"/>
        </a:p>
      </dgm:t>
    </dgm:pt>
    <dgm:pt modelId="{F7D4FA8E-CC25-44A9-B0AB-AC923F6F6080}" type="sibTrans" cxnId="{04EA07EC-7B72-4E39-AE5A-05B5D188624B}">
      <dgm:prSet/>
      <dgm:spPr/>
      <dgm:t>
        <a:bodyPr/>
        <a:lstStyle/>
        <a:p>
          <a:endParaRPr lang="en-US"/>
        </a:p>
      </dgm:t>
    </dgm:pt>
    <dgm:pt modelId="{D497F1D0-3F6F-4339-81C0-3C06B0ECDE33}">
      <dgm:prSet/>
      <dgm:spPr/>
      <dgm:t>
        <a:bodyPr/>
        <a:lstStyle/>
        <a:p>
          <a:pPr>
            <a:lnSpc>
              <a:spcPct val="100000"/>
            </a:lnSpc>
            <a:defRPr cap="all"/>
          </a:pPr>
          <a:r>
            <a:rPr lang="en-IN" b="0" i="0"/>
            <a:t>It’s not as secure. R doesn’t have basic security measures. Consequently, it’s not a good choice for making web-safe applications. Also, R can’t be embedded in web browsers.</a:t>
          </a:r>
          <a:endParaRPr lang="en-US"/>
        </a:p>
      </dgm:t>
    </dgm:pt>
    <dgm:pt modelId="{A920F055-EC5F-4277-9ACA-066A566572BC}" type="parTrans" cxnId="{5D8F1A24-A72E-4A8A-AF72-10CE97715E42}">
      <dgm:prSet/>
      <dgm:spPr/>
      <dgm:t>
        <a:bodyPr/>
        <a:lstStyle/>
        <a:p>
          <a:endParaRPr lang="en-US"/>
        </a:p>
      </dgm:t>
    </dgm:pt>
    <dgm:pt modelId="{42CFF2E7-94E5-482D-9789-A12A3C4F6ED3}" type="sibTrans" cxnId="{5D8F1A24-A72E-4A8A-AF72-10CE97715E42}">
      <dgm:prSet/>
      <dgm:spPr/>
      <dgm:t>
        <a:bodyPr/>
        <a:lstStyle/>
        <a:p>
          <a:endParaRPr lang="en-US"/>
        </a:p>
      </dgm:t>
    </dgm:pt>
    <dgm:pt modelId="{925A8FA3-1367-4D03-8E07-86BEF5CF6BD9}">
      <dgm:prSet/>
      <dgm:spPr/>
      <dgm:t>
        <a:bodyPr/>
        <a:lstStyle/>
        <a:p>
          <a:pPr>
            <a:lnSpc>
              <a:spcPct val="100000"/>
            </a:lnSpc>
            <a:defRPr cap="all"/>
          </a:pPr>
          <a:r>
            <a:rPr lang="en-IN" b="0" i="0"/>
            <a:t>It’s slow. R is slower than other programming languages like </a:t>
          </a:r>
          <a:r>
            <a:rPr lang="en-IN" b="0" i="0">
              <a:hlinkClick xmlns:r="http://schemas.openxmlformats.org/officeDocument/2006/relationships" r:id="rId1"/>
            </a:rPr>
            <a:t>Python</a:t>
          </a:r>
          <a:r>
            <a:rPr lang="en-IN" b="0" i="0"/>
            <a:t> or MATLAB.</a:t>
          </a:r>
          <a:endParaRPr lang="en-US"/>
        </a:p>
      </dgm:t>
    </dgm:pt>
    <dgm:pt modelId="{20BC5BCA-049E-4D40-B4A2-5DECD7E218F8}" type="parTrans" cxnId="{0BABFFE5-84BF-46A8-9AB7-FA8E7E4BEE21}">
      <dgm:prSet/>
      <dgm:spPr/>
      <dgm:t>
        <a:bodyPr/>
        <a:lstStyle/>
        <a:p>
          <a:endParaRPr lang="en-US"/>
        </a:p>
      </dgm:t>
    </dgm:pt>
    <dgm:pt modelId="{6DD9D941-B9F2-4653-83AC-DC03EACCE907}" type="sibTrans" cxnId="{0BABFFE5-84BF-46A8-9AB7-FA8E7E4BEE21}">
      <dgm:prSet/>
      <dgm:spPr/>
      <dgm:t>
        <a:bodyPr/>
        <a:lstStyle/>
        <a:p>
          <a:endParaRPr lang="en-US"/>
        </a:p>
      </dgm:t>
    </dgm:pt>
    <dgm:pt modelId="{1AA0D72E-CE7C-4964-B295-F04E006D43D4}">
      <dgm:prSet/>
      <dgm:spPr/>
      <dgm:t>
        <a:bodyPr/>
        <a:lstStyle/>
        <a:p>
          <a:pPr>
            <a:lnSpc>
              <a:spcPct val="100000"/>
            </a:lnSpc>
            <a:defRPr cap="all"/>
          </a:pPr>
          <a:r>
            <a:rPr lang="en-IN" b="0" i="0" dirty="0"/>
            <a:t>It takes up a lot of memory. Memory management isn’t one of R’s strong points. </a:t>
          </a:r>
          <a:r>
            <a:rPr lang="en-IN" b="1" i="0" dirty="0"/>
            <a:t>R’s data must be stored in physical memory</a:t>
          </a:r>
          <a:r>
            <a:rPr lang="en-IN" b="0" i="0" dirty="0"/>
            <a:t>. However, the increasing use of cloud-based memory may eventually make this drawback moot.</a:t>
          </a:r>
          <a:endParaRPr lang="en-US" dirty="0"/>
        </a:p>
      </dgm:t>
    </dgm:pt>
    <dgm:pt modelId="{DFC2D67F-B389-440A-8C5F-7876F10E7479}" type="parTrans" cxnId="{B888F952-1A94-4D60-8819-D4763844BD5D}">
      <dgm:prSet/>
      <dgm:spPr/>
      <dgm:t>
        <a:bodyPr/>
        <a:lstStyle/>
        <a:p>
          <a:endParaRPr lang="en-US"/>
        </a:p>
      </dgm:t>
    </dgm:pt>
    <dgm:pt modelId="{945EABCF-F214-4FAF-AB90-DD4D2BD72EE7}" type="sibTrans" cxnId="{B888F952-1A94-4D60-8819-D4763844BD5D}">
      <dgm:prSet/>
      <dgm:spPr/>
      <dgm:t>
        <a:bodyPr/>
        <a:lstStyle/>
        <a:p>
          <a:endParaRPr lang="en-US"/>
        </a:p>
      </dgm:t>
    </dgm:pt>
    <dgm:pt modelId="{C512A355-0203-4EF3-9E92-4F031B7A9DC6}">
      <dgm:prSet/>
      <dgm:spPr/>
      <dgm:t>
        <a:bodyPr/>
        <a:lstStyle/>
        <a:p>
          <a:pPr>
            <a:lnSpc>
              <a:spcPct val="100000"/>
            </a:lnSpc>
            <a:defRPr cap="all"/>
          </a:pPr>
          <a:r>
            <a:rPr lang="en-IN" b="0" i="0" dirty="0"/>
            <a:t>It doesn’t have consistent documentation/package quality. Docs and packages can be patchy and inconsistent, or incomplete. </a:t>
          </a:r>
          <a:endParaRPr lang="en-US" dirty="0"/>
        </a:p>
      </dgm:t>
    </dgm:pt>
    <dgm:pt modelId="{7EE433C0-0D3B-4D49-B541-9E5A415EAA85}" type="parTrans" cxnId="{567B8C46-D6BE-4382-9CE2-EAB20300D361}">
      <dgm:prSet/>
      <dgm:spPr/>
      <dgm:t>
        <a:bodyPr/>
        <a:lstStyle/>
        <a:p>
          <a:endParaRPr lang="en-US"/>
        </a:p>
      </dgm:t>
    </dgm:pt>
    <dgm:pt modelId="{6BCAC7E3-3C30-4A3D-B57A-320514602064}" type="sibTrans" cxnId="{567B8C46-D6BE-4382-9CE2-EAB20300D361}">
      <dgm:prSet/>
      <dgm:spPr/>
      <dgm:t>
        <a:bodyPr/>
        <a:lstStyle/>
        <a:p>
          <a:endParaRPr lang="en-US"/>
        </a:p>
      </dgm:t>
    </dgm:pt>
    <dgm:pt modelId="{788CA43F-3369-4FA6-95A6-54FC85BB83C4}" type="pres">
      <dgm:prSet presAssocID="{D298C861-F8A7-42A0-AD58-7913AF495E16}" presName="root" presStyleCnt="0">
        <dgm:presLayoutVars>
          <dgm:dir/>
          <dgm:resizeHandles val="exact"/>
        </dgm:presLayoutVars>
      </dgm:prSet>
      <dgm:spPr/>
      <dgm:t>
        <a:bodyPr/>
        <a:lstStyle/>
        <a:p>
          <a:endParaRPr lang="en-US"/>
        </a:p>
      </dgm:t>
    </dgm:pt>
    <dgm:pt modelId="{C5B5806A-B91E-43FD-A673-1D51C650280B}" type="pres">
      <dgm:prSet presAssocID="{1A439646-7E7A-40F2-BCF5-D68923C29519}" presName="compNode" presStyleCnt="0"/>
      <dgm:spPr/>
    </dgm:pt>
    <dgm:pt modelId="{1D1939A1-6278-42F6-99DE-43C5D6FC8114}" type="pres">
      <dgm:prSet presAssocID="{1A439646-7E7A-40F2-BCF5-D68923C29519}" presName="iconBgRect" presStyleLbl="bgShp" presStyleIdx="0" presStyleCnt="5"/>
      <dgm:spPr/>
    </dgm:pt>
    <dgm:pt modelId="{F1B9AB5B-AEE5-46AF-81DB-AF24BEDCE2F9}" type="pres">
      <dgm:prSet presAssocID="{1A439646-7E7A-40F2-BCF5-D68923C29519}"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dgm:spPr>
      <dgm:extLst>
        <a:ext uri="{E40237B7-FDA0-4F09-8148-C483321AD2D9}">
          <dgm14:cNvPr xmlns:dgm14="http://schemas.microsoft.com/office/drawing/2010/diagram" id="0" name="" descr="Classroom"/>
        </a:ext>
      </dgm:extLst>
    </dgm:pt>
    <dgm:pt modelId="{D1F910E4-C0C2-4350-BC14-79555A26F63F}" type="pres">
      <dgm:prSet presAssocID="{1A439646-7E7A-40F2-BCF5-D68923C29519}" presName="spaceRect" presStyleCnt="0"/>
      <dgm:spPr/>
    </dgm:pt>
    <dgm:pt modelId="{CA28012A-E549-47D5-9D97-4E208F1C1695}" type="pres">
      <dgm:prSet presAssocID="{1A439646-7E7A-40F2-BCF5-D68923C29519}" presName="textRect" presStyleLbl="revTx" presStyleIdx="0" presStyleCnt="5">
        <dgm:presLayoutVars>
          <dgm:chMax val="1"/>
          <dgm:chPref val="1"/>
        </dgm:presLayoutVars>
      </dgm:prSet>
      <dgm:spPr/>
      <dgm:t>
        <a:bodyPr/>
        <a:lstStyle/>
        <a:p>
          <a:endParaRPr lang="en-US"/>
        </a:p>
      </dgm:t>
    </dgm:pt>
    <dgm:pt modelId="{9AA57200-EC11-46D7-80C7-307BC94B28ED}" type="pres">
      <dgm:prSet presAssocID="{F7D4FA8E-CC25-44A9-B0AB-AC923F6F6080}" presName="sibTrans" presStyleCnt="0"/>
      <dgm:spPr/>
    </dgm:pt>
    <dgm:pt modelId="{689504C6-EC12-4857-9508-DDDA11E446EE}" type="pres">
      <dgm:prSet presAssocID="{D497F1D0-3F6F-4339-81C0-3C06B0ECDE33}" presName="compNode" presStyleCnt="0"/>
      <dgm:spPr/>
    </dgm:pt>
    <dgm:pt modelId="{A64A8250-7067-4FCA-AC8A-7396B5EBA2A3}" type="pres">
      <dgm:prSet presAssocID="{D497F1D0-3F6F-4339-81C0-3C06B0ECDE33}" presName="iconBgRect" presStyleLbl="bgShp" presStyleIdx="1" presStyleCnt="5"/>
      <dgm:spPr/>
    </dgm:pt>
    <dgm:pt modelId="{9271E5D3-90B2-4029-A447-D9ED60CD9903}" type="pres">
      <dgm:prSet presAssocID="{D497F1D0-3F6F-4339-81C0-3C06B0ECDE33}"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dgm:spPr>
      <dgm:extLst>
        <a:ext uri="{E40237B7-FDA0-4F09-8148-C483321AD2D9}">
          <dgm14:cNvPr xmlns:dgm14="http://schemas.microsoft.com/office/drawing/2010/diagram" id="0" name="" descr="Lock"/>
        </a:ext>
      </dgm:extLst>
    </dgm:pt>
    <dgm:pt modelId="{0CFF811E-9840-4A19-BF87-8CC7D421B24B}" type="pres">
      <dgm:prSet presAssocID="{D497F1D0-3F6F-4339-81C0-3C06B0ECDE33}" presName="spaceRect" presStyleCnt="0"/>
      <dgm:spPr/>
    </dgm:pt>
    <dgm:pt modelId="{0C6AA64A-E358-4D53-8B78-9D6D317B7C6C}" type="pres">
      <dgm:prSet presAssocID="{D497F1D0-3F6F-4339-81C0-3C06B0ECDE33}" presName="textRect" presStyleLbl="revTx" presStyleIdx="1" presStyleCnt="5">
        <dgm:presLayoutVars>
          <dgm:chMax val="1"/>
          <dgm:chPref val="1"/>
        </dgm:presLayoutVars>
      </dgm:prSet>
      <dgm:spPr/>
      <dgm:t>
        <a:bodyPr/>
        <a:lstStyle/>
        <a:p>
          <a:endParaRPr lang="en-US"/>
        </a:p>
      </dgm:t>
    </dgm:pt>
    <dgm:pt modelId="{E787C3DE-BB9F-4578-87C8-93B6352F5644}" type="pres">
      <dgm:prSet presAssocID="{42CFF2E7-94E5-482D-9789-A12A3C4F6ED3}" presName="sibTrans" presStyleCnt="0"/>
      <dgm:spPr/>
    </dgm:pt>
    <dgm:pt modelId="{0BF786BA-E338-4096-9485-C56C43EFF892}" type="pres">
      <dgm:prSet presAssocID="{925A8FA3-1367-4D03-8E07-86BEF5CF6BD9}" presName="compNode" presStyleCnt="0"/>
      <dgm:spPr/>
    </dgm:pt>
    <dgm:pt modelId="{A807A00D-4231-4C3C-9FEC-CB20CEBB39DF}" type="pres">
      <dgm:prSet presAssocID="{925A8FA3-1367-4D03-8E07-86BEF5CF6BD9}" presName="iconBgRect" presStyleLbl="bgShp" presStyleIdx="2" presStyleCnt="5"/>
      <dgm:spPr/>
    </dgm:pt>
    <dgm:pt modelId="{872E4F98-B7C1-461D-B10A-A74276E9CDE2}" type="pres">
      <dgm:prSet presAssocID="{925A8FA3-1367-4D03-8E07-86BEF5CF6BD9}"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dgm:spPr>
      <dgm:extLst>
        <a:ext uri="{E40237B7-FDA0-4F09-8148-C483321AD2D9}">
          <dgm14:cNvPr xmlns:dgm14="http://schemas.microsoft.com/office/drawing/2010/diagram" id="0" name="" descr="Programmer"/>
        </a:ext>
      </dgm:extLst>
    </dgm:pt>
    <dgm:pt modelId="{225FE2CB-1F17-490A-BA58-402993C77C60}" type="pres">
      <dgm:prSet presAssocID="{925A8FA3-1367-4D03-8E07-86BEF5CF6BD9}" presName="spaceRect" presStyleCnt="0"/>
      <dgm:spPr/>
    </dgm:pt>
    <dgm:pt modelId="{C9E66C55-F681-46BA-9AE1-2DB8AE995D89}" type="pres">
      <dgm:prSet presAssocID="{925A8FA3-1367-4D03-8E07-86BEF5CF6BD9}" presName="textRect" presStyleLbl="revTx" presStyleIdx="2" presStyleCnt="5">
        <dgm:presLayoutVars>
          <dgm:chMax val="1"/>
          <dgm:chPref val="1"/>
        </dgm:presLayoutVars>
      </dgm:prSet>
      <dgm:spPr/>
      <dgm:t>
        <a:bodyPr/>
        <a:lstStyle/>
        <a:p>
          <a:endParaRPr lang="en-US"/>
        </a:p>
      </dgm:t>
    </dgm:pt>
    <dgm:pt modelId="{E4D7A1D5-6FA4-491B-945B-FC0E73156E8D}" type="pres">
      <dgm:prSet presAssocID="{6DD9D941-B9F2-4653-83AC-DC03EACCE907}" presName="sibTrans" presStyleCnt="0"/>
      <dgm:spPr/>
    </dgm:pt>
    <dgm:pt modelId="{31ECCF2F-ED0E-49FE-ACE6-4B6173BE5CAD}" type="pres">
      <dgm:prSet presAssocID="{1AA0D72E-CE7C-4964-B295-F04E006D43D4}" presName="compNode" presStyleCnt="0"/>
      <dgm:spPr/>
    </dgm:pt>
    <dgm:pt modelId="{7F4D69AD-B75A-40A4-9037-DFC792F58674}" type="pres">
      <dgm:prSet presAssocID="{1AA0D72E-CE7C-4964-B295-F04E006D43D4}" presName="iconBgRect" presStyleLbl="bgShp" presStyleIdx="3" presStyleCnt="5"/>
      <dgm:spPr/>
    </dgm:pt>
    <dgm:pt modelId="{9B05CEBA-572B-4345-964C-03282F703E7F}" type="pres">
      <dgm:prSet presAssocID="{1AA0D72E-CE7C-4964-B295-F04E006D43D4}"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dgm:spPr>
      <dgm:extLst>
        <a:ext uri="{E40237B7-FDA0-4F09-8148-C483321AD2D9}">
          <dgm14:cNvPr xmlns:dgm14="http://schemas.microsoft.com/office/drawing/2010/diagram" id="0" name="" descr="Database"/>
        </a:ext>
      </dgm:extLst>
    </dgm:pt>
    <dgm:pt modelId="{D7A58C37-94DB-4C9D-8732-79858090E3FA}" type="pres">
      <dgm:prSet presAssocID="{1AA0D72E-CE7C-4964-B295-F04E006D43D4}" presName="spaceRect" presStyleCnt="0"/>
      <dgm:spPr/>
    </dgm:pt>
    <dgm:pt modelId="{E17AFA38-87D6-4864-82C3-7F49D1DA6B94}" type="pres">
      <dgm:prSet presAssocID="{1AA0D72E-CE7C-4964-B295-F04E006D43D4}" presName="textRect" presStyleLbl="revTx" presStyleIdx="3" presStyleCnt="5">
        <dgm:presLayoutVars>
          <dgm:chMax val="1"/>
          <dgm:chPref val="1"/>
        </dgm:presLayoutVars>
      </dgm:prSet>
      <dgm:spPr/>
      <dgm:t>
        <a:bodyPr/>
        <a:lstStyle/>
        <a:p>
          <a:endParaRPr lang="en-US"/>
        </a:p>
      </dgm:t>
    </dgm:pt>
    <dgm:pt modelId="{47EA6C73-18AD-4C21-8615-C116DFC0FC7A}" type="pres">
      <dgm:prSet presAssocID="{945EABCF-F214-4FAF-AB90-DD4D2BD72EE7}" presName="sibTrans" presStyleCnt="0"/>
      <dgm:spPr/>
    </dgm:pt>
    <dgm:pt modelId="{AD382911-0A96-4750-8AB2-ECB780618082}" type="pres">
      <dgm:prSet presAssocID="{C512A355-0203-4EF3-9E92-4F031B7A9DC6}" presName="compNode" presStyleCnt="0"/>
      <dgm:spPr/>
    </dgm:pt>
    <dgm:pt modelId="{5A46894B-FA7A-4DDA-A63B-D9078A182BD3}" type="pres">
      <dgm:prSet presAssocID="{C512A355-0203-4EF3-9E92-4F031B7A9DC6}" presName="iconBgRect" presStyleLbl="bgShp" presStyleIdx="4" presStyleCnt="5"/>
      <dgm:spPr/>
    </dgm:pt>
    <dgm:pt modelId="{C420BD28-FEEC-4C80-BBC5-E8BDEA8AA454}" type="pres">
      <dgm:prSet presAssocID="{C512A355-0203-4EF3-9E92-4F031B7A9DC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a:blipFill>
      </dgm:spPr>
      <dgm:extLst>
        <a:ext uri="{E40237B7-FDA0-4F09-8148-C483321AD2D9}">
          <dgm14:cNvPr xmlns:dgm14="http://schemas.microsoft.com/office/drawing/2010/diagram" id="0" name="" descr="Document"/>
        </a:ext>
      </dgm:extLst>
    </dgm:pt>
    <dgm:pt modelId="{7DC8518D-2092-4BA1-9799-E7C07891DE82}" type="pres">
      <dgm:prSet presAssocID="{C512A355-0203-4EF3-9E92-4F031B7A9DC6}" presName="spaceRect" presStyleCnt="0"/>
      <dgm:spPr/>
    </dgm:pt>
    <dgm:pt modelId="{05CA0FAD-4255-4666-AD03-380EC77A755B}" type="pres">
      <dgm:prSet presAssocID="{C512A355-0203-4EF3-9E92-4F031B7A9DC6}" presName="textRect" presStyleLbl="revTx" presStyleIdx="4" presStyleCnt="5">
        <dgm:presLayoutVars>
          <dgm:chMax val="1"/>
          <dgm:chPref val="1"/>
        </dgm:presLayoutVars>
      </dgm:prSet>
      <dgm:spPr/>
      <dgm:t>
        <a:bodyPr/>
        <a:lstStyle/>
        <a:p>
          <a:endParaRPr lang="en-US"/>
        </a:p>
      </dgm:t>
    </dgm:pt>
  </dgm:ptLst>
  <dgm:cxnLst>
    <dgm:cxn modelId="{04EA07EC-7B72-4E39-AE5A-05B5D188624B}" srcId="{D298C861-F8A7-42A0-AD58-7913AF495E16}" destId="{1A439646-7E7A-40F2-BCF5-D68923C29519}" srcOrd="0" destOrd="0" parTransId="{D6770877-EFE2-4641-9F78-F41945052F97}" sibTransId="{F7D4FA8E-CC25-44A9-B0AB-AC923F6F6080}"/>
    <dgm:cxn modelId="{3C359005-8934-4630-8765-BDC0261CBE01}" type="presOf" srcId="{D497F1D0-3F6F-4339-81C0-3C06B0ECDE33}" destId="{0C6AA64A-E358-4D53-8B78-9D6D317B7C6C}" srcOrd="0" destOrd="0" presId="urn:microsoft.com/office/officeart/2018/5/layout/IconCircleLabelList"/>
    <dgm:cxn modelId="{D749D05D-EA2F-4825-B8EA-04A749AA812B}" type="presOf" srcId="{D298C861-F8A7-42A0-AD58-7913AF495E16}" destId="{788CA43F-3369-4FA6-95A6-54FC85BB83C4}" srcOrd="0" destOrd="0" presId="urn:microsoft.com/office/officeart/2018/5/layout/IconCircleLabelList"/>
    <dgm:cxn modelId="{29B2A604-4C37-4E2F-91A8-B3F04A66201D}" type="presOf" srcId="{1AA0D72E-CE7C-4964-B295-F04E006D43D4}" destId="{E17AFA38-87D6-4864-82C3-7F49D1DA6B94}" srcOrd="0" destOrd="0" presId="urn:microsoft.com/office/officeart/2018/5/layout/IconCircleLabelList"/>
    <dgm:cxn modelId="{0BABFFE5-84BF-46A8-9AB7-FA8E7E4BEE21}" srcId="{D298C861-F8A7-42A0-AD58-7913AF495E16}" destId="{925A8FA3-1367-4D03-8E07-86BEF5CF6BD9}" srcOrd="2" destOrd="0" parTransId="{20BC5BCA-049E-4D40-B4A2-5DECD7E218F8}" sibTransId="{6DD9D941-B9F2-4653-83AC-DC03EACCE907}"/>
    <dgm:cxn modelId="{567B8C46-D6BE-4382-9CE2-EAB20300D361}" srcId="{D298C861-F8A7-42A0-AD58-7913AF495E16}" destId="{C512A355-0203-4EF3-9E92-4F031B7A9DC6}" srcOrd="4" destOrd="0" parTransId="{7EE433C0-0D3B-4D49-B541-9E5A415EAA85}" sibTransId="{6BCAC7E3-3C30-4A3D-B57A-320514602064}"/>
    <dgm:cxn modelId="{5D8F1A24-A72E-4A8A-AF72-10CE97715E42}" srcId="{D298C861-F8A7-42A0-AD58-7913AF495E16}" destId="{D497F1D0-3F6F-4339-81C0-3C06B0ECDE33}" srcOrd="1" destOrd="0" parTransId="{A920F055-EC5F-4277-9ACA-066A566572BC}" sibTransId="{42CFF2E7-94E5-482D-9789-A12A3C4F6ED3}"/>
    <dgm:cxn modelId="{4B039F75-122E-43BB-A2BE-1DB043CF3756}" type="presOf" srcId="{925A8FA3-1367-4D03-8E07-86BEF5CF6BD9}" destId="{C9E66C55-F681-46BA-9AE1-2DB8AE995D89}" srcOrd="0" destOrd="0" presId="urn:microsoft.com/office/officeart/2018/5/layout/IconCircleLabelList"/>
    <dgm:cxn modelId="{B888F952-1A94-4D60-8819-D4763844BD5D}" srcId="{D298C861-F8A7-42A0-AD58-7913AF495E16}" destId="{1AA0D72E-CE7C-4964-B295-F04E006D43D4}" srcOrd="3" destOrd="0" parTransId="{DFC2D67F-B389-440A-8C5F-7876F10E7479}" sibTransId="{945EABCF-F214-4FAF-AB90-DD4D2BD72EE7}"/>
    <dgm:cxn modelId="{E82E7C67-DC7B-49CB-84FE-7E6EB03120AD}" type="presOf" srcId="{1A439646-7E7A-40F2-BCF5-D68923C29519}" destId="{CA28012A-E549-47D5-9D97-4E208F1C1695}" srcOrd="0" destOrd="0" presId="urn:microsoft.com/office/officeart/2018/5/layout/IconCircleLabelList"/>
    <dgm:cxn modelId="{7E520D3B-3C35-4FBF-8C49-BF8EFC9D16D4}" type="presOf" srcId="{C512A355-0203-4EF3-9E92-4F031B7A9DC6}" destId="{05CA0FAD-4255-4666-AD03-380EC77A755B}" srcOrd="0" destOrd="0" presId="urn:microsoft.com/office/officeart/2018/5/layout/IconCircleLabelList"/>
    <dgm:cxn modelId="{32414B17-9C2E-4C63-83C4-6F3D9C0C8183}" type="presParOf" srcId="{788CA43F-3369-4FA6-95A6-54FC85BB83C4}" destId="{C5B5806A-B91E-43FD-A673-1D51C650280B}" srcOrd="0" destOrd="0" presId="urn:microsoft.com/office/officeart/2018/5/layout/IconCircleLabelList"/>
    <dgm:cxn modelId="{8495379A-0EA8-4F5B-BF3F-F6D65FE9D4FE}" type="presParOf" srcId="{C5B5806A-B91E-43FD-A673-1D51C650280B}" destId="{1D1939A1-6278-42F6-99DE-43C5D6FC8114}" srcOrd="0" destOrd="0" presId="urn:microsoft.com/office/officeart/2018/5/layout/IconCircleLabelList"/>
    <dgm:cxn modelId="{D169628B-10F2-42BD-B6B7-3671DA133700}" type="presParOf" srcId="{C5B5806A-B91E-43FD-A673-1D51C650280B}" destId="{F1B9AB5B-AEE5-46AF-81DB-AF24BEDCE2F9}" srcOrd="1" destOrd="0" presId="urn:microsoft.com/office/officeart/2018/5/layout/IconCircleLabelList"/>
    <dgm:cxn modelId="{9CAC8CB1-8D08-4457-A727-D9B43D5D843F}" type="presParOf" srcId="{C5B5806A-B91E-43FD-A673-1D51C650280B}" destId="{D1F910E4-C0C2-4350-BC14-79555A26F63F}" srcOrd="2" destOrd="0" presId="urn:microsoft.com/office/officeart/2018/5/layout/IconCircleLabelList"/>
    <dgm:cxn modelId="{70171D70-15AC-442C-A312-33A2558881ED}" type="presParOf" srcId="{C5B5806A-B91E-43FD-A673-1D51C650280B}" destId="{CA28012A-E549-47D5-9D97-4E208F1C1695}" srcOrd="3" destOrd="0" presId="urn:microsoft.com/office/officeart/2018/5/layout/IconCircleLabelList"/>
    <dgm:cxn modelId="{290DD1A5-89E6-4C66-BA05-E42779B88AD9}" type="presParOf" srcId="{788CA43F-3369-4FA6-95A6-54FC85BB83C4}" destId="{9AA57200-EC11-46D7-80C7-307BC94B28ED}" srcOrd="1" destOrd="0" presId="urn:microsoft.com/office/officeart/2018/5/layout/IconCircleLabelList"/>
    <dgm:cxn modelId="{8A846427-3E41-4CCD-BC5A-B9082CF3234E}" type="presParOf" srcId="{788CA43F-3369-4FA6-95A6-54FC85BB83C4}" destId="{689504C6-EC12-4857-9508-DDDA11E446EE}" srcOrd="2" destOrd="0" presId="urn:microsoft.com/office/officeart/2018/5/layout/IconCircleLabelList"/>
    <dgm:cxn modelId="{2D927A85-E869-41E5-ACEE-93930C4FF4FF}" type="presParOf" srcId="{689504C6-EC12-4857-9508-DDDA11E446EE}" destId="{A64A8250-7067-4FCA-AC8A-7396B5EBA2A3}" srcOrd="0" destOrd="0" presId="urn:microsoft.com/office/officeart/2018/5/layout/IconCircleLabelList"/>
    <dgm:cxn modelId="{6B3C3124-649F-45B4-9257-6988F82173E9}" type="presParOf" srcId="{689504C6-EC12-4857-9508-DDDA11E446EE}" destId="{9271E5D3-90B2-4029-A447-D9ED60CD9903}" srcOrd="1" destOrd="0" presId="urn:microsoft.com/office/officeart/2018/5/layout/IconCircleLabelList"/>
    <dgm:cxn modelId="{CAFA5C11-009F-4F39-9B28-B232539CFD39}" type="presParOf" srcId="{689504C6-EC12-4857-9508-DDDA11E446EE}" destId="{0CFF811E-9840-4A19-BF87-8CC7D421B24B}" srcOrd="2" destOrd="0" presId="urn:microsoft.com/office/officeart/2018/5/layout/IconCircleLabelList"/>
    <dgm:cxn modelId="{E6E0CE0A-97F8-45A5-8AC7-0C93551D9D37}" type="presParOf" srcId="{689504C6-EC12-4857-9508-DDDA11E446EE}" destId="{0C6AA64A-E358-4D53-8B78-9D6D317B7C6C}" srcOrd="3" destOrd="0" presId="urn:microsoft.com/office/officeart/2018/5/layout/IconCircleLabelList"/>
    <dgm:cxn modelId="{4A28FDCB-1004-4F01-B71D-C20C785574AD}" type="presParOf" srcId="{788CA43F-3369-4FA6-95A6-54FC85BB83C4}" destId="{E787C3DE-BB9F-4578-87C8-93B6352F5644}" srcOrd="3" destOrd="0" presId="urn:microsoft.com/office/officeart/2018/5/layout/IconCircleLabelList"/>
    <dgm:cxn modelId="{17B01776-4CD4-43D2-83B8-95EEC1D53933}" type="presParOf" srcId="{788CA43F-3369-4FA6-95A6-54FC85BB83C4}" destId="{0BF786BA-E338-4096-9485-C56C43EFF892}" srcOrd="4" destOrd="0" presId="urn:microsoft.com/office/officeart/2018/5/layout/IconCircleLabelList"/>
    <dgm:cxn modelId="{3AA72A16-53C8-4253-9C6E-68A8EB7CA8CB}" type="presParOf" srcId="{0BF786BA-E338-4096-9485-C56C43EFF892}" destId="{A807A00D-4231-4C3C-9FEC-CB20CEBB39DF}" srcOrd="0" destOrd="0" presId="urn:microsoft.com/office/officeart/2018/5/layout/IconCircleLabelList"/>
    <dgm:cxn modelId="{CE166CC4-7182-4A26-BFBF-7C2E9572F9EB}" type="presParOf" srcId="{0BF786BA-E338-4096-9485-C56C43EFF892}" destId="{872E4F98-B7C1-461D-B10A-A74276E9CDE2}" srcOrd="1" destOrd="0" presId="urn:microsoft.com/office/officeart/2018/5/layout/IconCircleLabelList"/>
    <dgm:cxn modelId="{0D59390E-18D2-4BEA-B0E4-DC1316CE0077}" type="presParOf" srcId="{0BF786BA-E338-4096-9485-C56C43EFF892}" destId="{225FE2CB-1F17-490A-BA58-402993C77C60}" srcOrd="2" destOrd="0" presId="urn:microsoft.com/office/officeart/2018/5/layout/IconCircleLabelList"/>
    <dgm:cxn modelId="{D6F200E3-50D6-4002-AE4C-DE689A9E7854}" type="presParOf" srcId="{0BF786BA-E338-4096-9485-C56C43EFF892}" destId="{C9E66C55-F681-46BA-9AE1-2DB8AE995D89}" srcOrd="3" destOrd="0" presId="urn:microsoft.com/office/officeart/2018/5/layout/IconCircleLabelList"/>
    <dgm:cxn modelId="{61CB61AC-E753-4546-B726-33D73E5F0694}" type="presParOf" srcId="{788CA43F-3369-4FA6-95A6-54FC85BB83C4}" destId="{E4D7A1D5-6FA4-491B-945B-FC0E73156E8D}" srcOrd="5" destOrd="0" presId="urn:microsoft.com/office/officeart/2018/5/layout/IconCircleLabelList"/>
    <dgm:cxn modelId="{D26CEEE5-72E8-4600-99DD-7EDAEE712FE7}" type="presParOf" srcId="{788CA43F-3369-4FA6-95A6-54FC85BB83C4}" destId="{31ECCF2F-ED0E-49FE-ACE6-4B6173BE5CAD}" srcOrd="6" destOrd="0" presId="urn:microsoft.com/office/officeart/2018/5/layout/IconCircleLabelList"/>
    <dgm:cxn modelId="{873EAA55-230D-43C0-86AC-A9E6878CFC4F}" type="presParOf" srcId="{31ECCF2F-ED0E-49FE-ACE6-4B6173BE5CAD}" destId="{7F4D69AD-B75A-40A4-9037-DFC792F58674}" srcOrd="0" destOrd="0" presId="urn:microsoft.com/office/officeart/2018/5/layout/IconCircleLabelList"/>
    <dgm:cxn modelId="{08F11D53-2036-4FE6-A480-474CAA2874B4}" type="presParOf" srcId="{31ECCF2F-ED0E-49FE-ACE6-4B6173BE5CAD}" destId="{9B05CEBA-572B-4345-964C-03282F703E7F}" srcOrd="1" destOrd="0" presId="urn:microsoft.com/office/officeart/2018/5/layout/IconCircleLabelList"/>
    <dgm:cxn modelId="{2455176B-CCCD-4F0E-B98A-C4721C528F29}" type="presParOf" srcId="{31ECCF2F-ED0E-49FE-ACE6-4B6173BE5CAD}" destId="{D7A58C37-94DB-4C9D-8732-79858090E3FA}" srcOrd="2" destOrd="0" presId="urn:microsoft.com/office/officeart/2018/5/layout/IconCircleLabelList"/>
    <dgm:cxn modelId="{982A3D27-57EA-4577-88B2-E912DEDE3C09}" type="presParOf" srcId="{31ECCF2F-ED0E-49FE-ACE6-4B6173BE5CAD}" destId="{E17AFA38-87D6-4864-82C3-7F49D1DA6B94}" srcOrd="3" destOrd="0" presId="urn:microsoft.com/office/officeart/2018/5/layout/IconCircleLabelList"/>
    <dgm:cxn modelId="{2C2DFEFC-E9F8-46AB-8B45-26BA94D6C5E7}" type="presParOf" srcId="{788CA43F-3369-4FA6-95A6-54FC85BB83C4}" destId="{47EA6C73-18AD-4C21-8615-C116DFC0FC7A}" srcOrd="7" destOrd="0" presId="urn:microsoft.com/office/officeart/2018/5/layout/IconCircleLabelList"/>
    <dgm:cxn modelId="{3B7B1E9C-0895-4E9B-BAA2-E7CAFDA53DBD}" type="presParOf" srcId="{788CA43F-3369-4FA6-95A6-54FC85BB83C4}" destId="{AD382911-0A96-4750-8AB2-ECB780618082}" srcOrd="8" destOrd="0" presId="urn:microsoft.com/office/officeart/2018/5/layout/IconCircleLabelList"/>
    <dgm:cxn modelId="{AF0179D6-588A-414E-9672-39354EDC9610}" type="presParOf" srcId="{AD382911-0A96-4750-8AB2-ECB780618082}" destId="{5A46894B-FA7A-4DDA-A63B-D9078A182BD3}" srcOrd="0" destOrd="0" presId="urn:microsoft.com/office/officeart/2018/5/layout/IconCircleLabelList"/>
    <dgm:cxn modelId="{327E4D85-33C7-4040-8ADB-64EADC7F6C46}" type="presParOf" srcId="{AD382911-0A96-4750-8AB2-ECB780618082}" destId="{C420BD28-FEEC-4C80-BBC5-E8BDEA8AA454}" srcOrd="1" destOrd="0" presId="urn:microsoft.com/office/officeart/2018/5/layout/IconCircleLabelList"/>
    <dgm:cxn modelId="{143436EB-7F5B-4F85-9E9A-6AF7B7607E68}" type="presParOf" srcId="{AD382911-0A96-4750-8AB2-ECB780618082}" destId="{7DC8518D-2092-4BA1-9799-E7C07891DE82}" srcOrd="2" destOrd="0" presId="urn:microsoft.com/office/officeart/2018/5/layout/IconCircleLabelList"/>
    <dgm:cxn modelId="{61F7E024-7A59-42FF-AFAE-401D905C5AC4}" type="presParOf" srcId="{AD382911-0A96-4750-8AB2-ECB780618082}" destId="{05CA0FAD-4255-4666-AD03-380EC77A755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B194CC-B473-4E21-AEBE-E792B67F5B3A}"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EFE2B41-C5B5-4D09-A973-7016170CF873}">
      <dgm:prSet/>
      <dgm:spPr/>
      <dgm:t>
        <a:bodyPr/>
        <a:lstStyle/>
        <a:p>
          <a:pPr>
            <a:lnSpc>
              <a:spcPct val="100000"/>
            </a:lnSpc>
          </a:pPr>
          <a:r>
            <a:rPr lang="en-IN" dirty="0"/>
            <a:t>What is mirroring in cloud computing?</a:t>
          </a:r>
        </a:p>
        <a:p>
          <a:pPr>
            <a:lnSpc>
              <a:spcPct val="100000"/>
            </a:lnSpc>
          </a:pPr>
          <a:r>
            <a:rPr lang="en-IN" dirty="0"/>
            <a:t>Data mirroring refers to </a:t>
          </a:r>
          <a:r>
            <a:rPr lang="en-IN" b="1" dirty="0"/>
            <a:t>the real-time operation of copying data, as an exact copy, from one location to a local or remote storage medium</a:t>
          </a:r>
          <a:endParaRPr lang="en-US" dirty="0"/>
        </a:p>
      </dgm:t>
    </dgm:pt>
    <dgm:pt modelId="{890EBAAC-19B8-4809-93D5-D6DD6579DE4D}" type="parTrans" cxnId="{6554FA1C-3FC6-4FB4-8F1E-F2F81D21B675}">
      <dgm:prSet/>
      <dgm:spPr/>
      <dgm:t>
        <a:bodyPr/>
        <a:lstStyle/>
        <a:p>
          <a:endParaRPr lang="en-US"/>
        </a:p>
      </dgm:t>
    </dgm:pt>
    <dgm:pt modelId="{8B80B38F-205D-4C66-88EE-87AF2FE1AFFB}" type="sibTrans" cxnId="{6554FA1C-3FC6-4FB4-8F1E-F2F81D21B675}">
      <dgm:prSet/>
      <dgm:spPr/>
      <dgm:t>
        <a:bodyPr/>
        <a:lstStyle/>
        <a:p>
          <a:endParaRPr lang="en-US"/>
        </a:p>
      </dgm:t>
    </dgm:pt>
    <dgm:pt modelId="{B1759BB2-B107-4220-BD48-DEC38CBD57BE}">
      <dgm:prSet/>
      <dgm:spPr/>
      <dgm:t>
        <a:bodyPr/>
        <a:lstStyle/>
        <a:p>
          <a:pPr>
            <a:lnSpc>
              <a:spcPct val="100000"/>
            </a:lnSpc>
          </a:pPr>
          <a:r>
            <a:rPr lang="en-IN"/>
            <a:t>The full size of CRAN was approx 240 GB on 2020-04-24 (and Still growing all the time).</a:t>
          </a:r>
          <a:endParaRPr lang="en-US"/>
        </a:p>
      </dgm:t>
    </dgm:pt>
    <dgm:pt modelId="{5E270A6B-E1F1-45FB-9579-4FBEE49F852B}" type="parTrans" cxnId="{F2C18E14-38EB-48E8-8949-187B53101EA8}">
      <dgm:prSet/>
      <dgm:spPr/>
      <dgm:t>
        <a:bodyPr/>
        <a:lstStyle/>
        <a:p>
          <a:endParaRPr lang="en-US"/>
        </a:p>
      </dgm:t>
    </dgm:pt>
    <dgm:pt modelId="{623B493A-CE99-4AC7-9AFC-AE261DFAE961}" type="sibTrans" cxnId="{F2C18E14-38EB-48E8-8949-187B53101EA8}">
      <dgm:prSet/>
      <dgm:spPr/>
      <dgm:t>
        <a:bodyPr/>
        <a:lstStyle/>
        <a:p>
          <a:endParaRPr lang="en-US"/>
        </a:p>
      </dgm:t>
    </dgm:pt>
    <dgm:pt modelId="{762BFB71-B4E0-4A20-A7BD-B2F3E05ECBFE}">
      <dgm:prSet/>
      <dgm:spPr/>
      <dgm:t>
        <a:bodyPr/>
        <a:lstStyle/>
        <a:p>
          <a:pPr>
            <a:lnSpc>
              <a:spcPct val="100000"/>
            </a:lnSpc>
          </a:pPr>
          <a:r>
            <a:rPr lang="en-IN"/>
            <a:t>CRAN contains no dynamic pages, so in general no special configuration of your web server is needed</a:t>
          </a:r>
          <a:endParaRPr lang="en-US"/>
        </a:p>
      </dgm:t>
    </dgm:pt>
    <dgm:pt modelId="{2FFC327C-42B8-48EC-898B-87D5DE9913A4}" type="parTrans" cxnId="{EC6C76D5-D49B-4860-9A64-EF0F53A14CD8}">
      <dgm:prSet/>
      <dgm:spPr/>
      <dgm:t>
        <a:bodyPr/>
        <a:lstStyle/>
        <a:p>
          <a:endParaRPr lang="en-US"/>
        </a:p>
      </dgm:t>
    </dgm:pt>
    <dgm:pt modelId="{D917D77D-3420-4F6F-993A-AB9034CF8FF7}" type="sibTrans" cxnId="{EC6C76D5-D49B-4860-9A64-EF0F53A14CD8}">
      <dgm:prSet/>
      <dgm:spPr/>
      <dgm:t>
        <a:bodyPr/>
        <a:lstStyle/>
        <a:p>
          <a:endParaRPr lang="en-US"/>
        </a:p>
      </dgm:t>
    </dgm:pt>
    <dgm:pt modelId="{14212E14-E704-4E97-82EE-4894A713E729}">
      <dgm:prSet/>
      <dgm:spPr/>
      <dgm:t>
        <a:bodyPr/>
        <a:lstStyle/>
        <a:p>
          <a:pPr>
            <a:lnSpc>
              <a:spcPct val="100000"/>
            </a:lnSpc>
          </a:pPr>
          <a:r>
            <a:rPr lang="en-IN">
              <a:hlinkClick xmlns:r="http://schemas.openxmlformats.org/officeDocument/2006/relationships" r:id="rId1"/>
            </a:rPr>
            <a:t>https://cran.r-project.org/mirrors.html</a:t>
          </a:r>
          <a:r>
            <a:rPr lang="en-IN"/>
            <a:t> (to install Base R)</a:t>
          </a:r>
          <a:endParaRPr lang="en-US"/>
        </a:p>
      </dgm:t>
    </dgm:pt>
    <dgm:pt modelId="{0A090D44-81D1-40E1-958A-A7BB29C2C13C}" type="parTrans" cxnId="{3B60EBC6-0DCC-4803-90FA-3EB9C2461F54}">
      <dgm:prSet/>
      <dgm:spPr/>
      <dgm:t>
        <a:bodyPr/>
        <a:lstStyle/>
        <a:p>
          <a:endParaRPr lang="en-US"/>
        </a:p>
      </dgm:t>
    </dgm:pt>
    <dgm:pt modelId="{1315F9A4-DD4B-4146-90E0-683A33F98BC0}" type="sibTrans" cxnId="{3B60EBC6-0DCC-4803-90FA-3EB9C2461F54}">
      <dgm:prSet/>
      <dgm:spPr/>
      <dgm:t>
        <a:bodyPr/>
        <a:lstStyle/>
        <a:p>
          <a:endParaRPr lang="en-US"/>
        </a:p>
      </dgm:t>
    </dgm:pt>
    <dgm:pt modelId="{2E7591C5-9573-4E85-A3B6-35EA0D9A2D78}" type="pres">
      <dgm:prSet presAssocID="{55B194CC-B473-4E21-AEBE-E792B67F5B3A}" presName="root" presStyleCnt="0">
        <dgm:presLayoutVars>
          <dgm:dir/>
          <dgm:resizeHandles val="exact"/>
        </dgm:presLayoutVars>
      </dgm:prSet>
      <dgm:spPr/>
      <dgm:t>
        <a:bodyPr/>
        <a:lstStyle/>
        <a:p>
          <a:endParaRPr lang="en-US"/>
        </a:p>
      </dgm:t>
    </dgm:pt>
    <dgm:pt modelId="{5B61CD51-BA84-4BEB-9DF2-AC4AD3B28868}" type="pres">
      <dgm:prSet presAssocID="{DEFE2B41-C5B5-4D09-A973-7016170CF873}" presName="compNode" presStyleCnt="0"/>
      <dgm:spPr/>
    </dgm:pt>
    <dgm:pt modelId="{7A90A833-AFE3-4A17-9210-F28D680608EA}" type="pres">
      <dgm:prSet presAssocID="{DEFE2B41-C5B5-4D09-A973-7016170CF873}"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dgm:spPr>
      <dgm:extLst>
        <a:ext uri="{E40237B7-FDA0-4F09-8148-C483321AD2D9}">
          <dgm14:cNvPr xmlns:dgm14="http://schemas.microsoft.com/office/drawing/2010/diagram" id="0" name="" descr="Cloud Computing"/>
        </a:ext>
      </dgm:extLst>
    </dgm:pt>
    <dgm:pt modelId="{0D0F1165-4733-4C5E-B57A-ACF0CD2A5459}" type="pres">
      <dgm:prSet presAssocID="{DEFE2B41-C5B5-4D09-A973-7016170CF873}" presName="spaceRect" presStyleCnt="0"/>
      <dgm:spPr/>
    </dgm:pt>
    <dgm:pt modelId="{B0D0E5C4-023C-43BC-A17A-102B630D74B1}" type="pres">
      <dgm:prSet presAssocID="{DEFE2B41-C5B5-4D09-A973-7016170CF873}" presName="textRect" presStyleLbl="revTx" presStyleIdx="0" presStyleCnt="4">
        <dgm:presLayoutVars>
          <dgm:chMax val="1"/>
          <dgm:chPref val="1"/>
        </dgm:presLayoutVars>
      </dgm:prSet>
      <dgm:spPr/>
      <dgm:t>
        <a:bodyPr/>
        <a:lstStyle/>
        <a:p>
          <a:endParaRPr lang="en-US"/>
        </a:p>
      </dgm:t>
    </dgm:pt>
    <dgm:pt modelId="{3B900440-A2A8-421D-9259-2242F3BB9844}" type="pres">
      <dgm:prSet presAssocID="{8B80B38F-205D-4C66-88EE-87AF2FE1AFFB}" presName="sibTrans" presStyleCnt="0"/>
      <dgm:spPr/>
    </dgm:pt>
    <dgm:pt modelId="{79067BA5-91EC-4BC4-9B4C-74B7F1662067}" type="pres">
      <dgm:prSet presAssocID="{B1759BB2-B107-4220-BD48-DEC38CBD57BE}" presName="compNode" presStyleCnt="0"/>
      <dgm:spPr/>
    </dgm:pt>
    <dgm:pt modelId="{CB780C31-5F61-41CA-9F1F-0C2935518438}" type="pres">
      <dgm:prSet presAssocID="{B1759BB2-B107-4220-BD48-DEC38CBD57B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extLst>
        <a:ext uri="{E40237B7-FDA0-4F09-8148-C483321AD2D9}">
          <dgm14:cNvPr xmlns:dgm14="http://schemas.microsoft.com/office/drawing/2010/diagram" id="0" name="" descr="Loading"/>
        </a:ext>
      </dgm:extLst>
    </dgm:pt>
    <dgm:pt modelId="{0993AE59-8DBC-4960-8C23-7C36D3C721EC}" type="pres">
      <dgm:prSet presAssocID="{B1759BB2-B107-4220-BD48-DEC38CBD57BE}" presName="spaceRect" presStyleCnt="0"/>
      <dgm:spPr/>
    </dgm:pt>
    <dgm:pt modelId="{1E3F0D6C-46FC-4B1E-A52C-F3C397A21A51}" type="pres">
      <dgm:prSet presAssocID="{B1759BB2-B107-4220-BD48-DEC38CBD57BE}" presName="textRect" presStyleLbl="revTx" presStyleIdx="1" presStyleCnt="4">
        <dgm:presLayoutVars>
          <dgm:chMax val="1"/>
          <dgm:chPref val="1"/>
        </dgm:presLayoutVars>
      </dgm:prSet>
      <dgm:spPr/>
      <dgm:t>
        <a:bodyPr/>
        <a:lstStyle/>
        <a:p>
          <a:endParaRPr lang="en-US"/>
        </a:p>
      </dgm:t>
    </dgm:pt>
    <dgm:pt modelId="{B19DE239-AD32-4993-BA1B-DE459F74F111}" type="pres">
      <dgm:prSet presAssocID="{623B493A-CE99-4AC7-9AFC-AE261DFAE961}" presName="sibTrans" presStyleCnt="0"/>
      <dgm:spPr/>
    </dgm:pt>
    <dgm:pt modelId="{0163078F-2B45-4DF4-BABF-269FACED8DFF}" type="pres">
      <dgm:prSet presAssocID="{762BFB71-B4E0-4A20-A7BD-B2F3E05ECBFE}" presName="compNode" presStyleCnt="0"/>
      <dgm:spPr/>
    </dgm:pt>
    <dgm:pt modelId="{979289C2-F8F9-473B-A00F-59C309635353}" type="pres">
      <dgm:prSet presAssocID="{762BFB71-B4E0-4A20-A7BD-B2F3E05ECBFE}"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dgm:spPr>
      <dgm:extLst>
        <a:ext uri="{E40237B7-FDA0-4F09-8148-C483321AD2D9}">
          <dgm14:cNvPr xmlns:dgm14="http://schemas.microsoft.com/office/drawing/2010/diagram" id="0" name="" descr="Web Design"/>
        </a:ext>
      </dgm:extLst>
    </dgm:pt>
    <dgm:pt modelId="{EC8D1E5B-F903-45A0-A0D6-7D04B5A02525}" type="pres">
      <dgm:prSet presAssocID="{762BFB71-B4E0-4A20-A7BD-B2F3E05ECBFE}" presName="spaceRect" presStyleCnt="0"/>
      <dgm:spPr/>
    </dgm:pt>
    <dgm:pt modelId="{6B60525E-CBCB-409E-8EAA-A1279E484DC4}" type="pres">
      <dgm:prSet presAssocID="{762BFB71-B4E0-4A20-A7BD-B2F3E05ECBFE}" presName="textRect" presStyleLbl="revTx" presStyleIdx="2" presStyleCnt="4">
        <dgm:presLayoutVars>
          <dgm:chMax val="1"/>
          <dgm:chPref val="1"/>
        </dgm:presLayoutVars>
      </dgm:prSet>
      <dgm:spPr/>
      <dgm:t>
        <a:bodyPr/>
        <a:lstStyle/>
        <a:p>
          <a:endParaRPr lang="en-US"/>
        </a:p>
      </dgm:t>
    </dgm:pt>
    <dgm:pt modelId="{7B6D7C81-F9CB-4DFF-BB00-0F094687AA63}" type="pres">
      <dgm:prSet presAssocID="{D917D77D-3420-4F6F-993A-AB9034CF8FF7}" presName="sibTrans" presStyleCnt="0"/>
      <dgm:spPr/>
    </dgm:pt>
    <dgm:pt modelId="{C40889F5-0B5F-4519-AB96-24F76FB6DF7D}" type="pres">
      <dgm:prSet presAssocID="{14212E14-E704-4E97-82EE-4894A713E729}" presName="compNode" presStyleCnt="0"/>
      <dgm:spPr/>
    </dgm:pt>
    <dgm:pt modelId="{F5A6B289-31C0-46D4-B0FA-72A9A39DFEB7}" type="pres">
      <dgm:prSet presAssocID="{14212E14-E704-4E97-82EE-4894A713E729}"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dgm:spPr>
      <dgm:extLst>
        <a:ext uri="{E40237B7-FDA0-4F09-8148-C483321AD2D9}">
          <dgm14:cNvPr xmlns:dgm14="http://schemas.microsoft.com/office/drawing/2010/diagram" id="0" name="" descr="Excavator"/>
        </a:ext>
      </dgm:extLst>
    </dgm:pt>
    <dgm:pt modelId="{BBDB63F4-E22E-41F5-B0F7-63123CB4A509}" type="pres">
      <dgm:prSet presAssocID="{14212E14-E704-4E97-82EE-4894A713E729}" presName="spaceRect" presStyleCnt="0"/>
      <dgm:spPr/>
    </dgm:pt>
    <dgm:pt modelId="{7E450BFB-D589-474F-B990-71FC6AEB2000}" type="pres">
      <dgm:prSet presAssocID="{14212E14-E704-4E97-82EE-4894A713E729}" presName="textRect" presStyleLbl="revTx" presStyleIdx="3" presStyleCnt="4">
        <dgm:presLayoutVars>
          <dgm:chMax val="1"/>
          <dgm:chPref val="1"/>
        </dgm:presLayoutVars>
      </dgm:prSet>
      <dgm:spPr/>
      <dgm:t>
        <a:bodyPr/>
        <a:lstStyle/>
        <a:p>
          <a:endParaRPr lang="en-US"/>
        </a:p>
      </dgm:t>
    </dgm:pt>
  </dgm:ptLst>
  <dgm:cxnLst>
    <dgm:cxn modelId="{6554FA1C-3FC6-4FB4-8F1E-F2F81D21B675}" srcId="{55B194CC-B473-4E21-AEBE-E792B67F5B3A}" destId="{DEFE2B41-C5B5-4D09-A973-7016170CF873}" srcOrd="0" destOrd="0" parTransId="{890EBAAC-19B8-4809-93D5-D6DD6579DE4D}" sibTransId="{8B80B38F-205D-4C66-88EE-87AF2FE1AFFB}"/>
    <dgm:cxn modelId="{38684EEC-B8CB-469A-84F5-166DCC353246}" type="presOf" srcId="{DEFE2B41-C5B5-4D09-A973-7016170CF873}" destId="{B0D0E5C4-023C-43BC-A17A-102B630D74B1}" srcOrd="0" destOrd="0" presId="urn:microsoft.com/office/officeart/2018/2/layout/IconLabelList"/>
    <dgm:cxn modelId="{C10A6BBA-2358-4345-A2BE-0C8C7CED2EBA}" type="presOf" srcId="{762BFB71-B4E0-4A20-A7BD-B2F3E05ECBFE}" destId="{6B60525E-CBCB-409E-8EAA-A1279E484DC4}" srcOrd="0" destOrd="0" presId="urn:microsoft.com/office/officeart/2018/2/layout/IconLabelList"/>
    <dgm:cxn modelId="{5D7121FD-822B-4377-9337-1C819D712B46}" type="presOf" srcId="{B1759BB2-B107-4220-BD48-DEC38CBD57BE}" destId="{1E3F0D6C-46FC-4B1E-A52C-F3C397A21A51}" srcOrd="0" destOrd="0" presId="urn:microsoft.com/office/officeart/2018/2/layout/IconLabelList"/>
    <dgm:cxn modelId="{EC6C76D5-D49B-4860-9A64-EF0F53A14CD8}" srcId="{55B194CC-B473-4E21-AEBE-E792B67F5B3A}" destId="{762BFB71-B4E0-4A20-A7BD-B2F3E05ECBFE}" srcOrd="2" destOrd="0" parTransId="{2FFC327C-42B8-48EC-898B-87D5DE9913A4}" sibTransId="{D917D77D-3420-4F6F-993A-AB9034CF8FF7}"/>
    <dgm:cxn modelId="{3B60EBC6-0DCC-4803-90FA-3EB9C2461F54}" srcId="{55B194CC-B473-4E21-AEBE-E792B67F5B3A}" destId="{14212E14-E704-4E97-82EE-4894A713E729}" srcOrd="3" destOrd="0" parTransId="{0A090D44-81D1-40E1-958A-A7BB29C2C13C}" sibTransId="{1315F9A4-DD4B-4146-90E0-683A33F98BC0}"/>
    <dgm:cxn modelId="{20EDD7C9-31F7-43E3-BDC2-5EC896EFF985}" type="presOf" srcId="{14212E14-E704-4E97-82EE-4894A713E729}" destId="{7E450BFB-D589-474F-B990-71FC6AEB2000}" srcOrd="0" destOrd="0" presId="urn:microsoft.com/office/officeart/2018/2/layout/IconLabelList"/>
    <dgm:cxn modelId="{27D16B43-1777-44D8-BFA6-9D36EEAD3009}" type="presOf" srcId="{55B194CC-B473-4E21-AEBE-E792B67F5B3A}" destId="{2E7591C5-9573-4E85-A3B6-35EA0D9A2D78}" srcOrd="0" destOrd="0" presId="urn:microsoft.com/office/officeart/2018/2/layout/IconLabelList"/>
    <dgm:cxn modelId="{F2C18E14-38EB-48E8-8949-187B53101EA8}" srcId="{55B194CC-B473-4E21-AEBE-E792B67F5B3A}" destId="{B1759BB2-B107-4220-BD48-DEC38CBD57BE}" srcOrd="1" destOrd="0" parTransId="{5E270A6B-E1F1-45FB-9579-4FBEE49F852B}" sibTransId="{623B493A-CE99-4AC7-9AFC-AE261DFAE961}"/>
    <dgm:cxn modelId="{EE877919-A0DA-446A-ACEF-53AB7095BDDA}" type="presParOf" srcId="{2E7591C5-9573-4E85-A3B6-35EA0D9A2D78}" destId="{5B61CD51-BA84-4BEB-9DF2-AC4AD3B28868}" srcOrd="0" destOrd="0" presId="urn:microsoft.com/office/officeart/2018/2/layout/IconLabelList"/>
    <dgm:cxn modelId="{F5F60AD4-8E35-40C0-9967-74245FEBB46A}" type="presParOf" srcId="{5B61CD51-BA84-4BEB-9DF2-AC4AD3B28868}" destId="{7A90A833-AFE3-4A17-9210-F28D680608EA}" srcOrd="0" destOrd="0" presId="urn:microsoft.com/office/officeart/2018/2/layout/IconLabelList"/>
    <dgm:cxn modelId="{D2D81418-0722-4144-9D36-8B6BCADC2E04}" type="presParOf" srcId="{5B61CD51-BA84-4BEB-9DF2-AC4AD3B28868}" destId="{0D0F1165-4733-4C5E-B57A-ACF0CD2A5459}" srcOrd="1" destOrd="0" presId="urn:microsoft.com/office/officeart/2018/2/layout/IconLabelList"/>
    <dgm:cxn modelId="{1E3428BA-F1E7-4C1E-99A3-B9CAFEB78644}" type="presParOf" srcId="{5B61CD51-BA84-4BEB-9DF2-AC4AD3B28868}" destId="{B0D0E5C4-023C-43BC-A17A-102B630D74B1}" srcOrd="2" destOrd="0" presId="urn:microsoft.com/office/officeart/2018/2/layout/IconLabelList"/>
    <dgm:cxn modelId="{A85BAA0C-28ED-4464-BB00-55291A1CAFD1}" type="presParOf" srcId="{2E7591C5-9573-4E85-A3B6-35EA0D9A2D78}" destId="{3B900440-A2A8-421D-9259-2242F3BB9844}" srcOrd="1" destOrd="0" presId="urn:microsoft.com/office/officeart/2018/2/layout/IconLabelList"/>
    <dgm:cxn modelId="{6EBCAEC0-DF95-47BC-9786-28C90701A8B4}" type="presParOf" srcId="{2E7591C5-9573-4E85-A3B6-35EA0D9A2D78}" destId="{79067BA5-91EC-4BC4-9B4C-74B7F1662067}" srcOrd="2" destOrd="0" presId="urn:microsoft.com/office/officeart/2018/2/layout/IconLabelList"/>
    <dgm:cxn modelId="{158F0701-5825-4CCA-8E19-125A6517835F}" type="presParOf" srcId="{79067BA5-91EC-4BC4-9B4C-74B7F1662067}" destId="{CB780C31-5F61-41CA-9F1F-0C2935518438}" srcOrd="0" destOrd="0" presId="urn:microsoft.com/office/officeart/2018/2/layout/IconLabelList"/>
    <dgm:cxn modelId="{49ED4F90-3586-4B7B-B30C-6259669F0002}" type="presParOf" srcId="{79067BA5-91EC-4BC4-9B4C-74B7F1662067}" destId="{0993AE59-8DBC-4960-8C23-7C36D3C721EC}" srcOrd="1" destOrd="0" presId="urn:microsoft.com/office/officeart/2018/2/layout/IconLabelList"/>
    <dgm:cxn modelId="{9BC39A82-9AD0-4CFD-8380-4813E203C4CB}" type="presParOf" srcId="{79067BA5-91EC-4BC4-9B4C-74B7F1662067}" destId="{1E3F0D6C-46FC-4B1E-A52C-F3C397A21A51}" srcOrd="2" destOrd="0" presId="urn:microsoft.com/office/officeart/2018/2/layout/IconLabelList"/>
    <dgm:cxn modelId="{473224C9-77CB-4472-8C8A-16A174ABC009}" type="presParOf" srcId="{2E7591C5-9573-4E85-A3B6-35EA0D9A2D78}" destId="{B19DE239-AD32-4993-BA1B-DE459F74F111}" srcOrd="3" destOrd="0" presId="urn:microsoft.com/office/officeart/2018/2/layout/IconLabelList"/>
    <dgm:cxn modelId="{BA0EC588-7D0C-445A-B97E-4FA69D090B10}" type="presParOf" srcId="{2E7591C5-9573-4E85-A3B6-35EA0D9A2D78}" destId="{0163078F-2B45-4DF4-BABF-269FACED8DFF}" srcOrd="4" destOrd="0" presId="urn:microsoft.com/office/officeart/2018/2/layout/IconLabelList"/>
    <dgm:cxn modelId="{92DA7143-A7ED-489E-AB93-3B6960972BD9}" type="presParOf" srcId="{0163078F-2B45-4DF4-BABF-269FACED8DFF}" destId="{979289C2-F8F9-473B-A00F-59C309635353}" srcOrd="0" destOrd="0" presId="urn:microsoft.com/office/officeart/2018/2/layout/IconLabelList"/>
    <dgm:cxn modelId="{9B9F9504-02D8-4C86-8E45-CFB89B9719A3}" type="presParOf" srcId="{0163078F-2B45-4DF4-BABF-269FACED8DFF}" destId="{EC8D1E5B-F903-45A0-A0D6-7D04B5A02525}" srcOrd="1" destOrd="0" presId="urn:microsoft.com/office/officeart/2018/2/layout/IconLabelList"/>
    <dgm:cxn modelId="{9187AE65-AEC1-40A7-B08B-F6919F17ED9E}" type="presParOf" srcId="{0163078F-2B45-4DF4-BABF-269FACED8DFF}" destId="{6B60525E-CBCB-409E-8EAA-A1279E484DC4}" srcOrd="2" destOrd="0" presId="urn:microsoft.com/office/officeart/2018/2/layout/IconLabelList"/>
    <dgm:cxn modelId="{370229D5-978F-4FD3-93D1-7E3DDDB1CFF3}" type="presParOf" srcId="{2E7591C5-9573-4E85-A3B6-35EA0D9A2D78}" destId="{7B6D7C81-F9CB-4DFF-BB00-0F094687AA63}" srcOrd="5" destOrd="0" presId="urn:microsoft.com/office/officeart/2018/2/layout/IconLabelList"/>
    <dgm:cxn modelId="{E82C4367-A6EC-4A41-8DC0-0754D4FC5C0D}" type="presParOf" srcId="{2E7591C5-9573-4E85-A3B6-35EA0D9A2D78}" destId="{C40889F5-0B5F-4519-AB96-24F76FB6DF7D}" srcOrd="6" destOrd="0" presId="urn:microsoft.com/office/officeart/2018/2/layout/IconLabelList"/>
    <dgm:cxn modelId="{BE745FFE-5423-4FD6-8330-91B91DA00AE3}" type="presParOf" srcId="{C40889F5-0B5F-4519-AB96-24F76FB6DF7D}" destId="{F5A6B289-31C0-46D4-B0FA-72A9A39DFEB7}" srcOrd="0" destOrd="0" presId="urn:microsoft.com/office/officeart/2018/2/layout/IconLabelList"/>
    <dgm:cxn modelId="{72F5C2A1-13CB-48D7-B5F8-4C546E0486DE}" type="presParOf" srcId="{C40889F5-0B5F-4519-AB96-24F76FB6DF7D}" destId="{BBDB63F4-E22E-41F5-B0F7-63123CB4A509}" srcOrd="1" destOrd="0" presId="urn:microsoft.com/office/officeart/2018/2/layout/IconLabelList"/>
    <dgm:cxn modelId="{2A8468F2-7BD6-4907-8D0D-0518DE26FC53}" type="presParOf" srcId="{C40889F5-0B5F-4519-AB96-24F76FB6DF7D}" destId="{7E450BFB-D589-474F-B990-71FC6AEB200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F55F06-511B-4C7B-AD6E-1BD88240CB6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F391B1-7269-41C3-930C-67B1BD2F4F1F}">
      <dgm:prSet/>
      <dgm:spPr/>
      <dgm:t>
        <a:bodyPr/>
        <a:lstStyle/>
        <a:p>
          <a:r>
            <a:rPr lang="en-IN" b="0" i="0"/>
            <a:t>R is a free software environment for statistical computing and graphics.</a:t>
          </a:r>
          <a:endParaRPr lang="en-US"/>
        </a:p>
      </dgm:t>
    </dgm:pt>
    <dgm:pt modelId="{555149B4-0E84-4E0D-89ED-27870B5DB021}" type="parTrans" cxnId="{4C4C740B-D8A4-462E-86CC-FD6297E0ECF0}">
      <dgm:prSet/>
      <dgm:spPr/>
      <dgm:t>
        <a:bodyPr/>
        <a:lstStyle/>
        <a:p>
          <a:endParaRPr lang="en-US"/>
        </a:p>
      </dgm:t>
    </dgm:pt>
    <dgm:pt modelId="{ADF5154D-4914-4F2E-B1D0-550EB5385126}" type="sibTrans" cxnId="{4C4C740B-D8A4-462E-86CC-FD6297E0ECF0}">
      <dgm:prSet/>
      <dgm:spPr/>
      <dgm:t>
        <a:bodyPr/>
        <a:lstStyle/>
        <a:p>
          <a:endParaRPr lang="en-US"/>
        </a:p>
      </dgm:t>
    </dgm:pt>
    <dgm:pt modelId="{CACF67E1-AE53-44AE-AC98-9A46A1AF9147}">
      <dgm:prSet/>
      <dgm:spPr/>
      <dgm:t>
        <a:bodyPr/>
        <a:lstStyle/>
        <a:p>
          <a:r>
            <a:rPr lang="en-IN" b="0" i="0" dirty="0"/>
            <a:t>To </a:t>
          </a:r>
          <a:r>
            <a:rPr lang="en-IN" b="1" i="0" dirty="0">
              <a:hlinkClick xmlns:r="http://schemas.openxmlformats.org/officeDocument/2006/relationships" r:id="rId1"/>
            </a:rPr>
            <a:t>download R</a:t>
          </a:r>
          <a:r>
            <a:rPr lang="en-IN" b="0" i="0" dirty="0"/>
            <a:t>, please choose your preferred </a:t>
          </a:r>
          <a:r>
            <a:rPr lang="en-IN" b="0" i="0" dirty="0">
              <a:hlinkClick xmlns:r="http://schemas.openxmlformats.org/officeDocument/2006/relationships" r:id="rId1"/>
            </a:rPr>
            <a:t>CRAN mirror</a:t>
          </a:r>
          <a:r>
            <a:rPr lang="en-IN" b="0" i="0" dirty="0"/>
            <a:t>.</a:t>
          </a:r>
          <a:endParaRPr lang="en-US" dirty="0"/>
        </a:p>
      </dgm:t>
    </dgm:pt>
    <dgm:pt modelId="{F4E1BF27-AB04-4246-8712-E36103FE6AAE}" type="parTrans" cxnId="{3B7593FC-5A2E-410B-A727-11A5AC8BBBC3}">
      <dgm:prSet/>
      <dgm:spPr/>
      <dgm:t>
        <a:bodyPr/>
        <a:lstStyle/>
        <a:p>
          <a:endParaRPr lang="en-US"/>
        </a:p>
      </dgm:t>
    </dgm:pt>
    <dgm:pt modelId="{17EEA1C5-1D09-4940-9B54-FA38A37F1816}" type="sibTrans" cxnId="{3B7593FC-5A2E-410B-A727-11A5AC8BBBC3}">
      <dgm:prSet/>
      <dgm:spPr/>
      <dgm:t>
        <a:bodyPr/>
        <a:lstStyle/>
        <a:p>
          <a:endParaRPr lang="en-US"/>
        </a:p>
      </dgm:t>
    </dgm:pt>
    <dgm:pt modelId="{2EC63A11-8456-44E1-BAD7-362A0065A5CE}" type="pres">
      <dgm:prSet presAssocID="{EDF55F06-511B-4C7B-AD6E-1BD88240CB6F}" presName="root" presStyleCnt="0">
        <dgm:presLayoutVars>
          <dgm:dir/>
          <dgm:resizeHandles val="exact"/>
        </dgm:presLayoutVars>
      </dgm:prSet>
      <dgm:spPr/>
      <dgm:t>
        <a:bodyPr/>
        <a:lstStyle/>
        <a:p>
          <a:endParaRPr lang="en-US"/>
        </a:p>
      </dgm:t>
    </dgm:pt>
    <dgm:pt modelId="{26A2C7CA-EFE3-41D6-BFC8-D484D05ED4E6}" type="pres">
      <dgm:prSet presAssocID="{18F391B1-7269-41C3-930C-67B1BD2F4F1F}" presName="compNode" presStyleCnt="0"/>
      <dgm:spPr/>
    </dgm:pt>
    <dgm:pt modelId="{3A1EB97C-369E-4FBC-81D2-3279D03AD9AC}" type="pres">
      <dgm:prSet presAssocID="{18F391B1-7269-41C3-930C-67B1BD2F4F1F}" presName="bgRect" presStyleLbl="bgShp" presStyleIdx="0" presStyleCnt="2"/>
      <dgm:spPr/>
    </dgm:pt>
    <dgm:pt modelId="{8783EBB5-CB7B-464B-ABCC-39F3B4D8E44D}" type="pres">
      <dgm:prSet presAssocID="{18F391B1-7269-41C3-930C-67B1BD2F4F1F}" presName="iconRect" presStyleLbl="node1" presStyleIdx="0" presStyleCnt="2"/>
      <dgm:spPr>
        <a:blipFill>
          <a:blip xmlns:r="http://schemas.openxmlformats.org/officeDocument/2006/relationships"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dgm:spPr>
      <dgm:t>
        <a:bodyPr/>
        <a:lstStyle/>
        <a:p>
          <a:endParaRPr lang="en-US"/>
        </a:p>
      </dgm:t>
      <dgm:extLst>
        <a:ext uri="{E40237B7-FDA0-4F09-8148-C483321AD2D9}">
          <dgm14:cNvPr xmlns:dgm14="http://schemas.microsoft.com/office/drawing/2010/diagram" id="0" name="" descr="Cloud Computing"/>
        </a:ext>
      </dgm:extLst>
    </dgm:pt>
    <dgm:pt modelId="{CCBAAAFF-90D6-45D6-8CF3-070674EA1E1F}" type="pres">
      <dgm:prSet presAssocID="{18F391B1-7269-41C3-930C-67B1BD2F4F1F}" presName="spaceRect" presStyleCnt="0"/>
      <dgm:spPr/>
    </dgm:pt>
    <dgm:pt modelId="{853858CA-FD91-4D23-80B5-1A7BAEB00732}" type="pres">
      <dgm:prSet presAssocID="{18F391B1-7269-41C3-930C-67B1BD2F4F1F}" presName="parTx" presStyleLbl="revTx" presStyleIdx="0" presStyleCnt="2">
        <dgm:presLayoutVars>
          <dgm:chMax val="0"/>
          <dgm:chPref val="0"/>
        </dgm:presLayoutVars>
      </dgm:prSet>
      <dgm:spPr/>
      <dgm:t>
        <a:bodyPr/>
        <a:lstStyle/>
        <a:p>
          <a:endParaRPr lang="en-US"/>
        </a:p>
      </dgm:t>
    </dgm:pt>
    <dgm:pt modelId="{9D6B8B2E-BC42-41FB-B16C-FF3CF3A923D6}" type="pres">
      <dgm:prSet presAssocID="{ADF5154D-4914-4F2E-B1D0-550EB5385126}" presName="sibTrans" presStyleCnt="0"/>
      <dgm:spPr/>
    </dgm:pt>
    <dgm:pt modelId="{44472A2D-7AAD-4653-A62B-FFB6CFE9E83E}" type="pres">
      <dgm:prSet presAssocID="{CACF67E1-AE53-44AE-AC98-9A46A1AF9147}" presName="compNode" presStyleCnt="0"/>
      <dgm:spPr/>
    </dgm:pt>
    <dgm:pt modelId="{28692800-D307-494C-B9C1-661ACFBDD9D4}" type="pres">
      <dgm:prSet presAssocID="{CACF67E1-AE53-44AE-AC98-9A46A1AF9147}" presName="bgRect" presStyleLbl="bgShp" presStyleIdx="1" presStyleCnt="2"/>
      <dgm:spPr/>
    </dgm:pt>
    <dgm:pt modelId="{A31D4136-EB9A-43B0-8B3B-A810F7EE3EE5}" type="pres">
      <dgm:prSet presAssocID="{CACF67E1-AE53-44AE-AC98-9A46A1AF9147}" presName="iconRect" presStyleLbl="node1" presStyleIdx="1" presStyleCnt="2"/>
      <dgm:spPr>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t>
        <a:bodyPr/>
        <a:lstStyle/>
        <a:p>
          <a:endParaRPr lang="en-US"/>
        </a:p>
      </dgm:t>
      <dgm:extLst>
        <a:ext uri="{E40237B7-FDA0-4F09-8148-C483321AD2D9}">
          <dgm14:cNvPr xmlns:dgm14="http://schemas.microsoft.com/office/drawing/2010/diagram" id="0" name="" descr="Download"/>
        </a:ext>
      </dgm:extLst>
    </dgm:pt>
    <dgm:pt modelId="{BB29093F-8A35-4DE8-BF0E-F37D838C3E11}" type="pres">
      <dgm:prSet presAssocID="{CACF67E1-AE53-44AE-AC98-9A46A1AF9147}" presName="spaceRect" presStyleCnt="0"/>
      <dgm:spPr/>
    </dgm:pt>
    <dgm:pt modelId="{132423FD-27DA-4A1C-9B95-427192AF1BA9}" type="pres">
      <dgm:prSet presAssocID="{CACF67E1-AE53-44AE-AC98-9A46A1AF9147}" presName="parTx" presStyleLbl="revTx" presStyleIdx="1" presStyleCnt="2">
        <dgm:presLayoutVars>
          <dgm:chMax val="0"/>
          <dgm:chPref val="0"/>
        </dgm:presLayoutVars>
      </dgm:prSet>
      <dgm:spPr/>
      <dgm:t>
        <a:bodyPr/>
        <a:lstStyle/>
        <a:p>
          <a:endParaRPr lang="en-US"/>
        </a:p>
      </dgm:t>
    </dgm:pt>
  </dgm:ptLst>
  <dgm:cxnLst>
    <dgm:cxn modelId="{A15E686D-31A2-4E51-9312-506EED4437CD}" type="presOf" srcId="{EDF55F06-511B-4C7B-AD6E-1BD88240CB6F}" destId="{2EC63A11-8456-44E1-BAD7-362A0065A5CE}" srcOrd="0" destOrd="0" presId="urn:microsoft.com/office/officeart/2018/2/layout/IconVerticalSolidList"/>
    <dgm:cxn modelId="{207D5BDE-FA48-44E0-9AF8-939809F840A1}" type="presOf" srcId="{18F391B1-7269-41C3-930C-67B1BD2F4F1F}" destId="{853858CA-FD91-4D23-80B5-1A7BAEB00732}" srcOrd="0" destOrd="0" presId="urn:microsoft.com/office/officeart/2018/2/layout/IconVerticalSolidList"/>
    <dgm:cxn modelId="{69C4FD22-78B7-4308-A981-FA5D3820DA04}" type="presOf" srcId="{CACF67E1-AE53-44AE-AC98-9A46A1AF9147}" destId="{132423FD-27DA-4A1C-9B95-427192AF1BA9}" srcOrd="0" destOrd="0" presId="urn:microsoft.com/office/officeart/2018/2/layout/IconVerticalSolidList"/>
    <dgm:cxn modelId="{4C4C740B-D8A4-462E-86CC-FD6297E0ECF0}" srcId="{EDF55F06-511B-4C7B-AD6E-1BD88240CB6F}" destId="{18F391B1-7269-41C3-930C-67B1BD2F4F1F}" srcOrd="0" destOrd="0" parTransId="{555149B4-0E84-4E0D-89ED-27870B5DB021}" sibTransId="{ADF5154D-4914-4F2E-B1D0-550EB5385126}"/>
    <dgm:cxn modelId="{3B7593FC-5A2E-410B-A727-11A5AC8BBBC3}" srcId="{EDF55F06-511B-4C7B-AD6E-1BD88240CB6F}" destId="{CACF67E1-AE53-44AE-AC98-9A46A1AF9147}" srcOrd="1" destOrd="0" parTransId="{F4E1BF27-AB04-4246-8712-E36103FE6AAE}" sibTransId="{17EEA1C5-1D09-4940-9B54-FA38A37F1816}"/>
    <dgm:cxn modelId="{48332D3C-34C9-4232-B2E1-DC3758BF4BDF}" type="presParOf" srcId="{2EC63A11-8456-44E1-BAD7-362A0065A5CE}" destId="{26A2C7CA-EFE3-41D6-BFC8-D484D05ED4E6}" srcOrd="0" destOrd="0" presId="urn:microsoft.com/office/officeart/2018/2/layout/IconVerticalSolidList"/>
    <dgm:cxn modelId="{AE8C5EC7-3AD8-4247-9936-E85864B0F161}" type="presParOf" srcId="{26A2C7CA-EFE3-41D6-BFC8-D484D05ED4E6}" destId="{3A1EB97C-369E-4FBC-81D2-3279D03AD9AC}" srcOrd="0" destOrd="0" presId="urn:microsoft.com/office/officeart/2018/2/layout/IconVerticalSolidList"/>
    <dgm:cxn modelId="{D9F2E630-7D37-419F-83A1-8894ED9701BD}" type="presParOf" srcId="{26A2C7CA-EFE3-41D6-BFC8-D484D05ED4E6}" destId="{8783EBB5-CB7B-464B-ABCC-39F3B4D8E44D}" srcOrd="1" destOrd="0" presId="urn:microsoft.com/office/officeart/2018/2/layout/IconVerticalSolidList"/>
    <dgm:cxn modelId="{BFCEEFA6-1CE0-410C-A1F1-8BD719CFED1F}" type="presParOf" srcId="{26A2C7CA-EFE3-41D6-BFC8-D484D05ED4E6}" destId="{CCBAAAFF-90D6-45D6-8CF3-070674EA1E1F}" srcOrd="2" destOrd="0" presId="urn:microsoft.com/office/officeart/2018/2/layout/IconVerticalSolidList"/>
    <dgm:cxn modelId="{8E3088B4-8104-454B-8EFA-A9CEB3FAE70D}" type="presParOf" srcId="{26A2C7CA-EFE3-41D6-BFC8-D484D05ED4E6}" destId="{853858CA-FD91-4D23-80B5-1A7BAEB00732}" srcOrd="3" destOrd="0" presId="urn:microsoft.com/office/officeart/2018/2/layout/IconVerticalSolidList"/>
    <dgm:cxn modelId="{4582B16A-9DED-4415-9344-18BCAFF256FC}" type="presParOf" srcId="{2EC63A11-8456-44E1-BAD7-362A0065A5CE}" destId="{9D6B8B2E-BC42-41FB-B16C-FF3CF3A923D6}" srcOrd="1" destOrd="0" presId="urn:microsoft.com/office/officeart/2018/2/layout/IconVerticalSolidList"/>
    <dgm:cxn modelId="{7D159F2D-60F6-4AAB-A44D-58D6113B9FB1}" type="presParOf" srcId="{2EC63A11-8456-44E1-BAD7-362A0065A5CE}" destId="{44472A2D-7AAD-4653-A62B-FFB6CFE9E83E}" srcOrd="2" destOrd="0" presId="urn:microsoft.com/office/officeart/2018/2/layout/IconVerticalSolidList"/>
    <dgm:cxn modelId="{FB0E2BC3-E6BD-40E5-B045-A6893E9BD22A}" type="presParOf" srcId="{44472A2D-7AAD-4653-A62B-FFB6CFE9E83E}" destId="{28692800-D307-494C-B9C1-661ACFBDD9D4}" srcOrd="0" destOrd="0" presId="urn:microsoft.com/office/officeart/2018/2/layout/IconVerticalSolidList"/>
    <dgm:cxn modelId="{8F60D465-54E2-4437-B857-D3D3C7C3C592}" type="presParOf" srcId="{44472A2D-7AAD-4653-A62B-FFB6CFE9E83E}" destId="{A31D4136-EB9A-43B0-8B3B-A810F7EE3EE5}" srcOrd="1" destOrd="0" presId="urn:microsoft.com/office/officeart/2018/2/layout/IconVerticalSolidList"/>
    <dgm:cxn modelId="{873FD385-6017-410B-8F8B-8257990A1236}" type="presParOf" srcId="{44472A2D-7AAD-4653-A62B-FFB6CFE9E83E}" destId="{BB29093F-8A35-4DE8-BF0E-F37D838C3E11}" srcOrd="2" destOrd="0" presId="urn:microsoft.com/office/officeart/2018/2/layout/IconVerticalSolidList"/>
    <dgm:cxn modelId="{FA41BBBD-D2A7-4F68-8011-F159CAFC5A85}" type="presParOf" srcId="{44472A2D-7AAD-4653-A62B-FFB6CFE9E83E}" destId="{132423FD-27DA-4A1C-9B95-427192AF1BA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178BD1-DAD1-41EF-AE6D-2C42C7CFF8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A23C660-EAE5-467F-B424-917C6C4BCFDE}">
      <dgm:prSet/>
      <dgm:spPr/>
      <dgm:t>
        <a:bodyPr/>
        <a:lstStyle/>
        <a:p>
          <a:r>
            <a:rPr lang="en-IN" b="0" i="0"/>
            <a:t>Conda is an open-source package and environment management system that runs on Windows, macOS, and Linux. </a:t>
          </a:r>
          <a:endParaRPr lang="en-US"/>
        </a:p>
      </dgm:t>
    </dgm:pt>
    <dgm:pt modelId="{D4F4C7C1-757F-40FE-ADF6-BE2114A92370}" type="parTrans" cxnId="{EFC00CE7-B0DA-417C-89C8-17707D8151D9}">
      <dgm:prSet/>
      <dgm:spPr/>
      <dgm:t>
        <a:bodyPr/>
        <a:lstStyle/>
        <a:p>
          <a:endParaRPr lang="en-US"/>
        </a:p>
      </dgm:t>
    </dgm:pt>
    <dgm:pt modelId="{CC3B819C-28A2-419E-8282-D1774564F55D}" type="sibTrans" cxnId="{EFC00CE7-B0DA-417C-89C8-17707D8151D9}">
      <dgm:prSet/>
      <dgm:spPr/>
      <dgm:t>
        <a:bodyPr/>
        <a:lstStyle/>
        <a:p>
          <a:endParaRPr lang="en-US"/>
        </a:p>
      </dgm:t>
    </dgm:pt>
    <dgm:pt modelId="{A7A3B2EA-D0ED-4B70-A10F-FD1DCA5E15CF}">
      <dgm:prSet/>
      <dgm:spPr/>
      <dgm:t>
        <a:bodyPr/>
        <a:lstStyle/>
        <a:p>
          <a:r>
            <a:rPr lang="en-IN" b="0" i="0"/>
            <a:t>Conda repository features over 8,000 open-source data science and machine learning packages,</a:t>
          </a:r>
          <a:endParaRPr lang="en-US"/>
        </a:p>
      </dgm:t>
    </dgm:pt>
    <dgm:pt modelId="{DC17DA89-4829-4969-9F66-74A75160A0B6}" type="parTrans" cxnId="{BAEE826A-C1A2-427B-9CF8-936E52A58B36}">
      <dgm:prSet/>
      <dgm:spPr/>
      <dgm:t>
        <a:bodyPr/>
        <a:lstStyle/>
        <a:p>
          <a:endParaRPr lang="en-US"/>
        </a:p>
      </dgm:t>
    </dgm:pt>
    <dgm:pt modelId="{07FE29FD-444B-4B84-9344-C31B4B93F355}" type="sibTrans" cxnId="{BAEE826A-C1A2-427B-9CF8-936E52A58B36}">
      <dgm:prSet/>
      <dgm:spPr/>
      <dgm:t>
        <a:bodyPr/>
        <a:lstStyle/>
        <a:p>
          <a:endParaRPr lang="en-US"/>
        </a:p>
      </dgm:t>
    </dgm:pt>
    <dgm:pt modelId="{DD4E1807-FC7D-4F10-BEF0-B29A87E3F14A}">
      <dgm:prSet/>
      <dgm:spPr/>
      <dgm:t>
        <a:bodyPr/>
        <a:lstStyle/>
        <a:p>
          <a:r>
            <a:rPr lang="en-IN" b="0" i="0"/>
            <a:t>Miniconda is a free minimal installer for conda. It is a small, bootstrap version of Anaconda that includes only conda, Python, the packages they depend on, and a small number of other useful packages,</a:t>
          </a:r>
          <a:endParaRPr lang="en-US"/>
        </a:p>
      </dgm:t>
    </dgm:pt>
    <dgm:pt modelId="{E2570767-2EEC-4BB5-BFE1-2D41C7783BFB}" type="parTrans" cxnId="{515A0A40-0AE8-432B-91E9-5E3173E106DD}">
      <dgm:prSet/>
      <dgm:spPr/>
      <dgm:t>
        <a:bodyPr/>
        <a:lstStyle/>
        <a:p>
          <a:endParaRPr lang="en-US"/>
        </a:p>
      </dgm:t>
    </dgm:pt>
    <dgm:pt modelId="{F5F261DA-DCA4-4668-B116-F98A77A8F624}" type="sibTrans" cxnId="{515A0A40-0AE8-432B-91E9-5E3173E106DD}">
      <dgm:prSet/>
      <dgm:spPr/>
      <dgm:t>
        <a:bodyPr/>
        <a:lstStyle/>
        <a:p>
          <a:endParaRPr lang="en-US"/>
        </a:p>
      </dgm:t>
    </dgm:pt>
    <dgm:pt modelId="{D8A10177-59FC-4A8D-AFBD-9E9E480232AA}" type="pres">
      <dgm:prSet presAssocID="{42178BD1-DAD1-41EF-AE6D-2C42C7CFF892}" presName="linear" presStyleCnt="0">
        <dgm:presLayoutVars>
          <dgm:animLvl val="lvl"/>
          <dgm:resizeHandles val="exact"/>
        </dgm:presLayoutVars>
      </dgm:prSet>
      <dgm:spPr/>
      <dgm:t>
        <a:bodyPr/>
        <a:lstStyle/>
        <a:p>
          <a:endParaRPr lang="en-US"/>
        </a:p>
      </dgm:t>
    </dgm:pt>
    <dgm:pt modelId="{0BDB46AF-B42E-4259-BB9C-B95456BC118C}" type="pres">
      <dgm:prSet presAssocID="{3A23C660-EAE5-467F-B424-917C6C4BCFDE}" presName="parentText" presStyleLbl="node1" presStyleIdx="0" presStyleCnt="3">
        <dgm:presLayoutVars>
          <dgm:chMax val="0"/>
          <dgm:bulletEnabled val="1"/>
        </dgm:presLayoutVars>
      </dgm:prSet>
      <dgm:spPr/>
      <dgm:t>
        <a:bodyPr/>
        <a:lstStyle/>
        <a:p>
          <a:endParaRPr lang="en-US"/>
        </a:p>
      </dgm:t>
    </dgm:pt>
    <dgm:pt modelId="{427F8E48-444D-4E41-8BDD-F8B4CC20797A}" type="pres">
      <dgm:prSet presAssocID="{CC3B819C-28A2-419E-8282-D1774564F55D}" presName="spacer" presStyleCnt="0"/>
      <dgm:spPr/>
    </dgm:pt>
    <dgm:pt modelId="{F7A668DC-9BE5-4974-ADF4-53453D6A7D60}" type="pres">
      <dgm:prSet presAssocID="{A7A3B2EA-D0ED-4B70-A10F-FD1DCA5E15CF}" presName="parentText" presStyleLbl="node1" presStyleIdx="1" presStyleCnt="3">
        <dgm:presLayoutVars>
          <dgm:chMax val="0"/>
          <dgm:bulletEnabled val="1"/>
        </dgm:presLayoutVars>
      </dgm:prSet>
      <dgm:spPr/>
      <dgm:t>
        <a:bodyPr/>
        <a:lstStyle/>
        <a:p>
          <a:endParaRPr lang="en-US"/>
        </a:p>
      </dgm:t>
    </dgm:pt>
    <dgm:pt modelId="{25A0A8E3-D860-4787-9B54-D7B84177FEB9}" type="pres">
      <dgm:prSet presAssocID="{07FE29FD-444B-4B84-9344-C31B4B93F355}" presName="spacer" presStyleCnt="0"/>
      <dgm:spPr/>
    </dgm:pt>
    <dgm:pt modelId="{5E076B6E-D5A8-4F08-A2FA-C1C708DCF906}" type="pres">
      <dgm:prSet presAssocID="{DD4E1807-FC7D-4F10-BEF0-B29A87E3F14A}" presName="parentText" presStyleLbl="node1" presStyleIdx="2" presStyleCnt="3">
        <dgm:presLayoutVars>
          <dgm:chMax val="0"/>
          <dgm:bulletEnabled val="1"/>
        </dgm:presLayoutVars>
      </dgm:prSet>
      <dgm:spPr/>
      <dgm:t>
        <a:bodyPr/>
        <a:lstStyle/>
        <a:p>
          <a:endParaRPr lang="en-US"/>
        </a:p>
      </dgm:t>
    </dgm:pt>
  </dgm:ptLst>
  <dgm:cxnLst>
    <dgm:cxn modelId="{792A4390-3D8F-478E-9EEF-EBBEE6856E9A}" type="presOf" srcId="{3A23C660-EAE5-467F-B424-917C6C4BCFDE}" destId="{0BDB46AF-B42E-4259-BB9C-B95456BC118C}" srcOrd="0" destOrd="0" presId="urn:microsoft.com/office/officeart/2005/8/layout/vList2"/>
    <dgm:cxn modelId="{0692E8D0-0336-486B-A9FA-6F2D4CF02852}" type="presOf" srcId="{A7A3B2EA-D0ED-4B70-A10F-FD1DCA5E15CF}" destId="{F7A668DC-9BE5-4974-ADF4-53453D6A7D60}" srcOrd="0" destOrd="0" presId="urn:microsoft.com/office/officeart/2005/8/layout/vList2"/>
    <dgm:cxn modelId="{EFC00CE7-B0DA-417C-89C8-17707D8151D9}" srcId="{42178BD1-DAD1-41EF-AE6D-2C42C7CFF892}" destId="{3A23C660-EAE5-467F-B424-917C6C4BCFDE}" srcOrd="0" destOrd="0" parTransId="{D4F4C7C1-757F-40FE-ADF6-BE2114A92370}" sibTransId="{CC3B819C-28A2-419E-8282-D1774564F55D}"/>
    <dgm:cxn modelId="{BAEE826A-C1A2-427B-9CF8-936E52A58B36}" srcId="{42178BD1-DAD1-41EF-AE6D-2C42C7CFF892}" destId="{A7A3B2EA-D0ED-4B70-A10F-FD1DCA5E15CF}" srcOrd="1" destOrd="0" parTransId="{DC17DA89-4829-4969-9F66-74A75160A0B6}" sibTransId="{07FE29FD-444B-4B84-9344-C31B4B93F355}"/>
    <dgm:cxn modelId="{FFFCCB87-8DF1-4B58-90E9-1F7F4EA28F7B}" type="presOf" srcId="{DD4E1807-FC7D-4F10-BEF0-B29A87E3F14A}" destId="{5E076B6E-D5A8-4F08-A2FA-C1C708DCF906}" srcOrd="0" destOrd="0" presId="urn:microsoft.com/office/officeart/2005/8/layout/vList2"/>
    <dgm:cxn modelId="{EA6077B7-35BE-475A-9ABB-CB3FEA676525}" type="presOf" srcId="{42178BD1-DAD1-41EF-AE6D-2C42C7CFF892}" destId="{D8A10177-59FC-4A8D-AFBD-9E9E480232AA}" srcOrd="0" destOrd="0" presId="urn:microsoft.com/office/officeart/2005/8/layout/vList2"/>
    <dgm:cxn modelId="{515A0A40-0AE8-432B-91E9-5E3173E106DD}" srcId="{42178BD1-DAD1-41EF-AE6D-2C42C7CFF892}" destId="{DD4E1807-FC7D-4F10-BEF0-B29A87E3F14A}" srcOrd="2" destOrd="0" parTransId="{E2570767-2EEC-4BB5-BFE1-2D41C7783BFB}" sibTransId="{F5F261DA-DCA4-4668-B116-F98A77A8F624}"/>
    <dgm:cxn modelId="{0A7DA423-0469-4E06-9EF1-947971B943FA}" type="presParOf" srcId="{D8A10177-59FC-4A8D-AFBD-9E9E480232AA}" destId="{0BDB46AF-B42E-4259-BB9C-B95456BC118C}" srcOrd="0" destOrd="0" presId="urn:microsoft.com/office/officeart/2005/8/layout/vList2"/>
    <dgm:cxn modelId="{4E8515D0-7B34-48AA-8FD9-25483F43560C}" type="presParOf" srcId="{D8A10177-59FC-4A8D-AFBD-9E9E480232AA}" destId="{427F8E48-444D-4E41-8BDD-F8B4CC20797A}" srcOrd="1" destOrd="0" presId="urn:microsoft.com/office/officeart/2005/8/layout/vList2"/>
    <dgm:cxn modelId="{65B42377-AF3A-42F0-B223-6B910EDA70BB}" type="presParOf" srcId="{D8A10177-59FC-4A8D-AFBD-9E9E480232AA}" destId="{F7A668DC-9BE5-4974-ADF4-53453D6A7D60}" srcOrd="2" destOrd="0" presId="urn:microsoft.com/office/officeart/2005/8/layout/vList2"/>
    <dgm:cxn modelId="{061DC738-5E80-4F17-AAB9-F20CDB6788F7}" type="presParOf" srcId="{D8A10177-59FC-4A8D-AFBD-9E9E480232AA}" destId="{25A0A8E3-D860-4787-9B54-D7B84177FEB9}" srcOrd="3" destOrd="0" presId="urn:microsoft.com/office/officeart/2005/8/layout/vList2"/>
    <dgm:cxn modelId="{FB658B25-88F7-457E-868C-CE144EA88180}" type="presParOf" srcId="{D8A10177-59FC-4A8D-AFBD-9E9E480232AA}" destId="{5E076B6E-D5A8-4F08-A2FA-C1C708DCF9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178BD1-DAD1-41EF-AE6D-2C42C7CFF89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A23C660-EAE5-467F-B424-917C6C4BCFDE}">
      <dgm:prSet/>
      <dgm:spPr/>
      <dgm:t>
        <a:bodyPr/>
        <a:lstStyle/>
        <a:p>
          <a:r>
            <a:rPr lang="en-US" b="0" i="0" dirty="0" err="1" smtClean="0"/>
            <a:t>Git</a:t>
          </a:r>
          <a:r>
            <a:rPr lang="en-US" b="0" i="0" dirty="0" smtClean="0"/>
            <a:t> is a free and open-source distributed version control system designed to handle everything from small to very large projects with speed and efficiency. It was developed by Linus Torvalds in 2005 for use in managing the Linux kernel development.</a:t>
          </a:r>
          <a:endParaRPr lang="en-US" dirty="0"/>
        </a:p>
      </dgm:t>
    </dgm:pt>
    <dgm:pt modelId="{D4F4C7C1-757F-40FE-ADF6-BE2114A92370}" type="parTrans" cxnId="{EFC00CE7-B0DA-417C-89C8-17707D8151D9}">
      <dgm:prSet/>
      <dgm:spPr/>
      <dgm:t>
        <a:bodyPr/>
        <a:lstStyle/>
        <a:p>
          <a:endParaRPr lang="en-US"/>
        </a:p>
      </dgm:t>
    </dgm:pt>
    <dgm:pt modelId="{CC3B819C-28A2-419E-8282-D1774564F55D}" type="sibTrans" cxnId="{EFC00CE7-B0DA-417C-89C8-17707D8151D9}">
      <dgm:prSet/>
      <dgm:spPr/>
      <dgm:t>
        <a:bodyPr/>
        <a:lstStyle/>
        <a:p>
          <a:endParaRPr lang="en-US"/>
        </a:p>
      </dgm:t>
    </dgm:pt>
    <dgm:pt modelId="{A7A3B2EA-D0ED-4B70-A10F-FD1DCA5E15CF}">
      <dgm:prSet/>
      <dgm:spPr/>
      <dgm:t>
        <a:bodyPr/>
        <a:lstStyle/>
        <a:p>
          <a:r>
            <a:rPr lang="en-US" b="0" i="0" dirty="0" err="1" smtClean="0"/>
            <a:t>GitHub</a:t>
          </a:r>
          <a:r>
            <a:rPr lang="en-US" b="0" i="0" dirty="0" smtClean="0"/>
            <a:t> is a web-based platform for version control and collaboration that is built on top of </a:t>
          </a:r>
          <a:r>
            <a:rPr lang="en-US" b="0" i="0" dirty="0" err="1" smtClean="0"/>
            <a:t>Git</a:t>
          </a:r>
          <a:r>
            <a:rPr lang="en-US" b="0" i="0" dirty="0" smtClean="0"/>
            <a:t>. It provides a way for developers to host and manage </a:t>
          </a:r>
          <a:r>
            <a:rPr lang="en-US" b="0" i="0" dirty="0" err="1" smtClean="0"/>
            <a:t>Git</a:t>
          </a:r>
          <a:r>
            <a:rPr lang="en-US" b="0" i="0" dirty="0" smtClean="0"/>
            <a:t> repositories, as well as collaborate with others on projects.</a:t>
          </a:r>
          <a:r>
            <a:rPr lang="en-IN" b="0" i="0" dirty="0" smtClean="0"/>
            <a:t>,</a:t>
          </a:r>
          <a:endParaRPr lang="en-US" dirty="0"/>
        </a:p>
      </dgm:t>
    </dgm:pt>
    <dgm:pt modelId="{DC17DA89-4829-4969-9F66-74A75160A0B6}" type="parTrans" cxnId="{BAEE826A-C1A2-427B-9CF8-936E52A58B36}">
      <dgm:prSet/>
      <dgm:spPr/>
      <dgm:t>
        <a:bodyPr/>
        <a:lstStyle/>
        <a:p>
          <a:endParaRPr lang="en-US"/>
        </a:p>
      </dgm:t>
    </dgm:pt>
    <dgm:pt modelId="{07FE29FD-444B-4B84-9344-C31B4B93F355}" type="sibTrans" cxnId="{BAEE826A-C1A2-427B-9CF8-936E52A58B36}">
      <dgm:prSet/>
      <dgm:spPr/>
      <dgm:t>
        <a:bodyPr/>
        <a:lstStyle/>
        <a:p>
          <a:endParaRPr lang="en-US"/>
        </a:p>
      </dgm:t>
    </dgm:pt>
    <dgm:pt modelId="{D8A10177-59FC-4A8D-AFBD-9E9E480232AA}" type="pres">
      <dgm:prSet presAssocID="{42178BD1-DAD1-41EF-AE6D-2C42C7CFF892}" presName="linear" presStyleCnt="0">
        <dgm:presLayoutVars>
          <dgm:animLvl val="lvl"/>
          <dgm:resizeHandles val="exact"/>
        </dgm:presLayoutVars>
      </dgm:prSet>
      <dgm:spPr/>
      <dgm:t>
        <a:bodyPr/>
        <a:lstStyle/>
        <a:p>
          <a:endParaRPr lang="en-US"/>
        </a:p>
      </dgm:t>
    </dgm:pt>
    <dgm:pt modelId="{0BDB46AF-B42E-4259-BB9C-B95456BC118C}" type="pres">
      <dgm:prSet presAssocID="{3A23C660-EAE5-467F-B424-917C6C4BCFDE}" presName="parentText" presStyleLbl="node1" presStyleIdx="0" presStyleCnt="2">
        <dgm:presLayoutVars>
          <dgm:chMax val="0"/>
          <dgm:bulletEnabled val="1"/>
        </dgm:presLayoutVars>
      </dgm:prSet>
      <dgm:spPr/>
      <dgm:t>
        <a:bodyPr/>
        <a:lstStyle/>
        <a:p>
          <a:endParaRPr lang="en-US"/>
        </a:p>
      </dgm:t>
    </dgm:pt>
    <dgm:pt modelId="{427F8E48-444D-4E41-8BDD-F8B4CC20797A}" type="pres">
      <dgm:prSet presAssocID="{CC3B819C-28A2-419E-8282-D1774564F55D}" presName="spacer" presStyleCnt="0"/>
      <dgm:spPr/>
    </dgm:pt>
    <dgm:pt modelId="{F7A668DC-9BE5-4974-ADF4-53453D6A7D60}" type="pres">
      <dgm:prSet presAssocID="{A7A3B2EA-D0ED-4B70-A10F-FD1DCA5E15CF}" presName="parentText" presStyleLbl="node1" presStyleIdx="1" presStyleCnt="2">
        <dgm:presLayoutVars>
          <dgm:chMax val="0"/>
          <dgm:bulletEnabled val="1"/>
        </dgm:presLayoutVars>
      </dgm:prSet>
      <dgm:spPr/>
      <dgm:t>
        <a:bodyPr/>
        <a:lstStyle/>
        <a:p>
          <a:endParaRPr lang="en-US"/>
        </a:p>
      </dgm:t>
    </dgm:pt>
  </dgm:ptLst>
  <dgm:cxnLst>
    <dgm:cxn modelId="{BAEE826A-C1A2-427B-9CF8-936E52A58B36}" srcId="{42178BD1-DAD1-41EF-AE6D-2C42C7CFF892}" destId="{A7A3B2EA-D0ED-4B70-A10F-FD1DCA5E15CF}" srcOrd="1" destOrd="0" parTransId="{DC17DA89-4829-4969-9F66-74A75160A0B6}" sibTransId="{07FE29FD-444B-4B84-9344-C31B4B93F355}"/>
    <dgm:cxn modelId="{60740504-4D40-4FD8-AF7B-487D885FDCB0}" type="presOf" srcId="{42178BD1-DAD1-41EF-AE6D-2C42C7CFF892}" destId="{D8A10177-59FC-4A8D-AFBD-9E9E480232AA}" srcOrd="0" destOrd="0" presId="urn:microsoft.com/office/officeart/2005/8/layout/vList2"/>
    <dgm:cxn modelId="{EDF56205-F320-4BDE-9FB3-A364C7B82A72}" type="presOf" srcId="{3A23C660-EAE5-467F-B424-917C6C4BCFDE}" destId="{0BDB46AF-B42E-4259-BB9C-B95456BC118C}" srcOrd="0" destOrd="0" presId="urn:microsoft.com/office/officeart/2005/8/layout/vList2"/>
    <dgm:cxn modelId="{C3641093-A6A2-45DA-B7BB-B6A7F3ADFAF4}" type="presOf" srcId="{A7A3B2EA-D0ED-4B70-A10F-FD1DCA5E15CF}" destId="{F7A668DC-9BE5-4974-ADF4-53453D6A7D60}" srcOrd="0" destOrd="0" presId="urn:microsoft.com/office/officeart/2005/8/layout/vList2"/>
    <dgm:cxn modelId="{EFC00CE7-B0DA-417C-89C8-17707D8151D9}" srcId="{42178BD1-DAD1-41EF-AE6D-2C42C7CFF892}" destId="{3A23C660-EAE5-467F-B424-917C6C4BCFDE}" srcOrd="0" destOrd="0" parTransId="{D4F4C7C1-757F-40FE-ADF6-BE2114A92370}" sibTransId="{CC3B819C-28A2-419E-8282-D1774564F55D}"/>
    <dgm:cxn modelId="{58864C35-1298-4C84-B7E9-4B7129F8BBA6}" type="presParOf" srcId="{D8A10177-59FC-4A8D-AFBD-9E9E480232AA}" destId="{0BDB46AF-B42E-4259-BB9C-B95456BC118C}" srcOrd="0" destOrd="0" presId="urn:microsoft.com/office/officeart/2005/8/layout/vList2"/>
    <dgm:cxn modelId="{C97BD375-54AF-4B28-844B-36D6F80D4C72}" type="presParOf" srcId="{D8A10177-59FC-4A8D-AFBD-9E9E480232AA}" destId="{427F8E48-444D-4E41-8BDD-F8B4CC20797A}" srcOrd="1" destOrd="0" presId="urn:microsoft.com/office/officeart/2005/8/layout/vList2"/>
    <dgm:cxn modelId="{7E787334-3003-44AC-B0AD-C0B6C3DD3B08}" type="presParOf" srcId="{D8A10177-59FC-4A8D-AFBD-9E9E480232AA}" destId="{F7A668DC-9BE5-4974-ADF4-53453D6A7D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5CAD17-34DF-4E3D-BCEC-F9EA2CB7260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BF90F0-254A-42E6-81C3-7A4121CDE25B}">
      <dgm:prSet/>
      <dgm:spPr/>
      <dgm:t>
        <a:bodyPr/>
        <a:lstStyle/>
        <a:p>
          <a:r>
            <a:rPr lang="en-US">
              <a:hlinkClick xmlns:r="http://schemas.openxmlformats.org/officeDocument/2006/relationships" r:id="rId1"/>
            </a:rPr>
            <a:t>https://docs.conda.io/en/latest/miniconda.html</a:t>
          </a:r>
          <a:endParaRPr lang="en-US"/>
        </a:p>
      </dgm:t>
    </dgm:pt>
    <dgm:pt modelId="{396D23A3-8A39-47D4-A25D-E202EF3EE115}" type="parTrans" cxnId="{FA6179C0-B4D7-4750-B57D-8D271E90E503}">
      <dgm:prSet/>
      <dgm:spPr/>
      <dgm:t>
        <a:bodyPr/>
        <a:lstStyle/>
        <a:p>
          <a:endParaRPr lang="en-US"/>
        </a:p>
      </dgm:t>
    </dgm:pt>
    <dgm:pt modelId="{5A24E3C5-5D13-4BF3-822E-8DC8414C1CC7}" type="sibTrans" cxnId="{FA6179C0-B4D7-4750-B57D-8D271E90E503}">
      <dgm:prSet/>
      <dgm:spPr/>
      <dgm:t>
        <a:bodyPr/>
        <a:lstStyle/>
        <a:p>
          <a:endParaRPr lang="en-US"/>
        </a:p>
      </dgm:t>
    </dgm:pt>
    <dgm:pt modelId="{3B87B6FC-61C0-4E07-9449-D17F00483258}">
      <dgm:prSet/>
      <dgm:spPr/>
      <dgm:t>
        <a:bodyPr/>
        <a:lstStyle/>
        <a:p>
          <a:r>
            <a:rPr lang="en-US" dirty="0"/>
            <a:t>Git hub</a:t>
          </a:r>
        </a:p>
      </dgm:t>
    </dgm:pt>
    <dgm:pt modelId="{F48A25F6-678E-4195-B19A-6A85C398F74F}" type="parTrans" cxnId="{BC87F057-37C8-4F1D-8792-687AB788014C}">
      <dgm:prSet/>
      <dgm:spPr/>
      <dgm:t>
        <a:bodyPr/>
        <a:lstStyle/>
        <a:p>
          <a:endParaRPr lang="en-US"/>
        </a:p>
      </dgm:t>
    </dgm:pt>
    <dgm:pt modelId="{14A6E6E5-C378-460B-80D5-F6143CB19132}" type="sibTrans" cxnId="{BC87F057-37C8-4F1D-8792-687AB788014C}">
      <dgm:prSet/>
      <dgm:spPr/>
      <dgm:t>
        <a:bodyPr/>
        <a:lstStyle/>
        <a:p>
          <a:endParaRPr lang="en-US"/>
        </a:p>
      </dgm:t>
    </dgm:pt>
    <dgm:pt modelId="{4B6FA7B5-FD3F-46A7-8D27-BD7C5E32D6CB}" type="pres">
      <dgm:prSet presAssocID="{C35CAD17-34DF-4E3D-BCEC-F9EA2CB72608}" presName="hierChild1" presStyleCnt="0">
        <dgm:presLayoutVars>
          <dgm:chPref val="1"/>
          <dgm:dir/>
          <dgm:animOne val="branch"/>
          <dgm:animLvl val="lvl"/>
          <dgm:resizeHandles/>
        </dgm:presLayoutVars>
      </dgm:prSet>
      <dgm:spPr/>
      <dgm:t>
        <a:bodyPr/>
        <a:lstStyle/>
        <a:p>
          <a:endParaRPr lang="en-US"/>
        </a:p>
      </dgm:t>
    </dgm:pt>
    <dgm:pt modelId="{5D5ED22F-DB39-4BD8-8D05-DC6D41A6BD30}" type="pres">
      <dgm:prSet presAssocID="{D7BF90F0-254A-42E6-81C3-7A4121CDE25B}" presName="hierRoot1" presStyleCnt="0"/>
      <dgm:spPr/>
    </dgm:pt>
    <dgm:pt modelId="{B7F827E6-29E3-43BB-AE5F-58911A8FB6C8}" type="pres">
      <dgm:prSet presAssocID="{D7BF90F0-254A-42E6-81C3-7A4121CDE25B}" presName="composite" presStyleCnt="0"/>
      <dgm:spPr/>
    </dgm:pt>
    <dgm:pt modelId="{CCF72D92-2916-454B-9AF6-4B021D46AAD2}" type="pres">
      <dgm:prSet presAssocID="{D7BF90F0-254A-42E6-81C3-7A4121CDE25B}" presName="background" presStyleLbl="node0" presStyleIdx="0" presStyleCnt="2"/>
      <dgm:spPr/>
    </dgm:pt>
    <dgm:pt modelId="{6D7C9114-35D2-4EBA-8DD4-C1165F6D34C8}" type="pres">
      <dgm:prSet presAssocID="{D7BF90F0-254A-42E6-81C3-7A4121CDE25B}" presName="text" presStyleLbl="fgAcc0" presStyleIdx="0" presStyleCnt="2">
        <dgm:presLayoutVars>
          <dgm:chPref val="3"/>
        </dgm:presLayoutVars>
      </dgm:prSet>
      <dgm:spPr/>
      <dgm:t>
        <a:bodyPr/>
        <a:lstStyle/>
        <a:p>
          <a:endParaRPr lang="en-US"/>
        </a:p>
      </dgm:t>
    </dgm:pt>
    <dgm:pt modelId="{711F31F5-F35B-4FF1-BB06-2EE0221CEC3B}" type="pres">
      <dgm:prSet presAssocID="{D7BF90F0-254A-42E6-81C3-7A4121CDE25B}" presName="hierChild2" presStyleCnt="0"/>
      <dgm:spPr/>
    </dgm:pt>
    <dgm:pt modelId="{7C90BE57-FBFD-4D22-BC82-D476D688A457}" type="pres">
      <dgm:prSet presAssocID="{3B87B6FC-61C0-4E07-9449-D17F00483258}" presName="hierRoot1" presStyleCnt="0"/>
      <dgm:spPr/>
    </dgm:pt>
    <dgm:pt modelId="{9563C933-038A-4049-A151-167872A97566}" type="pres">
      <dgm:prSet presAssocID="{3B87B6FC-61C0-4E07-9449-D17F00483258}" presName="composite" presStyleCnt="0"/>
      <dgm:spPr/>
    </dgm:pt>
    <dgm:pt modelId="{0325515C-DF7B-4006-95DC-4566AE76DCD9}" type="pres">
      <dgm:prSet presAssocID="{3B87B6FC-61C0-4E07-9449-D17F00483258}" presName="background" presStyleLbl="node0" presStyleIdx="1" presStyleCnt="2"/>
      <dgm:spPr/>
    </dgm:pt>
    <dgm:pt modelId="{002AA872-FB95-4B88-8AB5-06F6FEFA2E4B}" type="pres">
      <dgm:prSet presAssocID="{3B87B6FC-61C0-4E07-9449-D17F00483258}" presName="text" presStyleLbl="fgAcc0" presStyleIdx="1" presStyleCnt="2">
        <dgm:presLayoutVars>
          <dgm:chPref val="3"/>
        </dgm:presLayoutVars>
      </dgm:prSet>
      <dgm:spPr/>
      <dgm:t>
        <a:bodyPr/>
        <a:lstStyle/>
        <a:p>
          <a:endParaRPr lang="en-US"/>
        </a:p>
      </dgm:t>
    </dgm:pt>
    <dgm:pt modelId="{055B86F6-5385-4F25-BEBF-4C9D04761F1B}" type="pres">
      <dgm:prSet presAssocID="{3B87B6FC-61C0-4E07-9449-D17F00483258}" presName="hierChild2" presStyleCnt="0"/>
      <dgm:spPr/>
    </dgm:pt>
  </dgm:ptLst>
  <dgm:cxnLst>
    <dgm:cxn modelId="{1A6D75C3-B96F-4B75-BCB5-BFF8CAAD55D2}" type="presOf" srcId="{3B87B6FC-61C0-4E07-9449-D17F00483258}" destId="{002AA872-FB95-4B88-8AB5-06F6FEFA2E4B}" srcOrd="0" destOrd="0" presId="urn:microsoft.com/office/officeart/2005/8/layout/hierarchy1"/>
    <dgm:cxn modelId="{BC87F057-37C8-4F1D-8792-687AB788014C}" srcId="{C35CAD17-34DF-4E3D-BCEC-F9EA2CB72608}" destId="{3B87B6FC-61C0-4E07-9449-D17F00483258}" srcOrd="1" destOrd="0" parTransId="{F48A25F6-678E-4195-B19A-6A85C398F74F}" sibTransId="{14A6E6E5-C378-460B-80D5-F6143CB19132}"/>
    <dgm:cxn modelId="{FA6179C0-B4D7-4750-B57D-8D271E90E503}" srcId="{C35CAD17-34DF-4E3D-BCEC-F9EA2CB72608}" destId="{D7BF90F0-254A-42E6-81C3-7A4121CDE25B}" srcOrd="0" destOrd="0" parTransId="{396D23A3-8A39-47D4-A25D-E202EF3EE115}" sibTransId="{5A24E3C5-5D13-4BF3-822E-8DC8414C1CC7}"/>
    <dgm:cxn modelId="{D2A44906-AD24-41F2-8503-B87C796D917B}" type="presOf" srcId="{D7BF90F0-254A-42E6-81C3-7A4121CDE25B}" destId="{6D7C9114-35D2-4EBA-8DD4-C1165F6D34C8}" srcOrd="0" destOrd="0" presId="urn:microsoft.com/office/officeart/2005/8/layout/hierarchy1"/>
    <dgm:cxn modelId="{9650BAF6-018C-4119-B9BA-B5A8EA26BD93}" type="presOf" srcId="{C35CAD17-34DF-4E3D-BCEC-F9EA2CB72608}" destId="{4B6FA7B5-FD3F-46A7-8D27-BD7C5E32D6CB}" srcOrd="0" destOrd="0" presId="urn:microsoft.com/office/officeart/2005/8/layout/hierarchy1"/>
    <dgm:cxn modelId="{0159ACBB-1442-4699-B5D4-BF21E8723618}" type="presParOf" srcId="{4B6FA7B5-FD3F-46A7-8D27-BD7C5E32D6CB}" destId="{5D5ED22F-DB39-4BD8-8D05-DC6D41A6BD30}" srcOrd="0" destOrd="0" presId="urn:microsoft.com/office/officeart/2005/8/layout/hierarchy1"/>
    <dgm:cxn modelId="{599FD5B8-D16C-4C25-AE7A-842E48CDD5FC}" type="presParOf" srcId="{5D5ED22F-DB39-4BD8-8D05-DC6D41A6BD30}" destId="{B7F827E6-29E3-43BB-AE5F-58911A8FB6C8}" srcOrd="0" destOrd="0" presId="urn:microsoft.com/office/officeart/2005/8/layout/hierarchy1"/>
    <dgm:cxn modelId="{27189A12-4762-4E5A-8BC7-4378F406FCB3}" type="presParOf" srcId="{B7F827E6-29E3-43BB-AE5F-58911A8FB6C8}" destId="{CCF72D92-2916-454B-9AF6-4B021D46AAD2}" srcOrd="0" destOrd="0" presId="urn:microsoft.com/office/officeart/2005/8/layout/hierarchy1"/>
    <dgm:cxn modelId="{030F9FAB-660B-42F4-9902-00512A649B3F}" type="presParOf" srcId="{B7F827E6-29E3-43BB-AE5F-58911A8FB6C8}" destId="{6D7C9114-35D2-4EBA-8DD4-C1165F6D34C8}" srcOrd="1" destOrd="0" presId="urn:microsoft.com/office/officeart/2005/8/layout/hierarchy1"/>
    <dgm:cxn modelId="{E3AD2DC0-F628-4B62-AE77-BADE01D10E13}" type="presParOf" srcId="{5D5ED22F-DB39-4BD8-8D05-DC6D41A6BD30}" destId="{711F31F5-F35B-4FF1-BB06-2EE0221CEC3B}" srcOrd="1" destOrd="0" presId="urn:microsoft.com/office/officeart/2005/8/layout/hierarchy1"/>
    <dgm:cxn modelId="{6FA63341-2CF4-46FD-8614-776D3819006A}" type="presParOf" srcId="{4B6FA7B5-FD3F-46A7-8D27-BD7C5E32D6CB}" destId="{7C90BE57-FBFD-4D22-BC82-D476D688A457}" srcOrd="1" destOrd="0" presId="urn:microsoft.com/office/officeart/2005/8/layout/hierarchy1"/>
    <dgm:cxn modelId="{D1D99BFC-9385-4703-B048-A1199844C530}" type="presParOf" srcId="{7C90BE57-FBFD-4D22-BC82-D476D688A457}" destId="{9563C933-038A-4049-A151-167872A97566}" srcOrd="0" destOrd="0" presId="urn:microsoft.com/office/officeart/2005/8/layout/hierarchy1"/>
    <dgm:cxn modelId="{98BF7D0B-026B-476E-AE09-3270C1E0FF1F}" type="presParOf" srcId="{9563C933-038A-4049-A151-167872A97566}" destId="{0325515C-DF7B-4006-95DC-4566AE76DCD9}" srcOrd="0" destOrd="0" presId="urn:microsoft.com/office/officeart/2005/8/layout/hierarchy1"/>
    <dgm:cxn modelId="{A90CBAC0-15B0-4D4A-A448-1C8669824AE0}" type="presParOf" srcId="{9563C933-038A-4049-A151-167872A97566}" destId="{002AA872-FB95-4B88-8AB5-06F6FEFA2E4B}" srcOrd="1" destOrd="0" presId="urn:microsoft.com/office/officeart/2005/8/layout/hierarchy1"/>
    <dgm:cxn modelId="{A2AE8ABA-6006-42FD-9314-FA4FA5BE09D5}" type="presParOf" srcId="{7C90BE57-FBFD-4D22-BC82-D476D688A457}" destId="{055B86F6-5385-4F25-BEBF-4C9D04761F1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35F9A3-97C1-46EA-A5E7-CC615AFCC82F}"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BF167E7-CA91-437B-805B-0044F938C0FD}">
      <dgm:prSet/>
      <dgm:spPr/>
      <dgm:t>
        <a:bodyPr/>
        <a:lstStyle/>
        <a:p>
          <a:r>
            <a:rPr lang="en-IN" b="0" i="0" dirty="0"/>
            <a:t>Hypothesis testing allows a greater degree of confidence in these decisions because they are not merely the mathematical differences between two samples.</a:t>
          </a:r>
          <a:endParaRPr lang="en-US" dirty="0"/>
        </a:p>
      </dgm:t>
    </dgm:pt>
    <dgm:pt modelId="{7F35956D-66B1-49F1-8855-74E77ED668C1}" type="parTrans" cxnId="{79897DBF-535F-4627-8479-F6E56AF5803E}">
      <dgm:prSet/>
      <dgm:spPr/>
      <dgm:t>
        <a:bodyPr/>
        <a:lstStyle/>
        <a:p>
          <a:endParaRPr lang="en-US"/>
        </a:p>
      </dgm:t>
    </dgm:pt>
    <dgm:pt modelId="{CAF89532-D6B8-4C87-B8E6-A7080462F514}" type="sibTrans" cxnId="{79897DBF-535F-4627-8479-F6E56AF5803E}">
      <dgm:prSet/>
      <dgm:spPr/>
      <dgm:t>
        <a:bodyPr/>
        <a:lstStyle/>
        <a:p>
          <a:endParaRPr lang="en-US"/>
        </a:p>
      </dgm:t>
    </dgm:pt>
    <dgm:pt modelId="{A7D9042A-A224-47E2-A720-D83DE7D99C02}">
      <dgm:prSet/>
      <dgm:spPr/>
      <dgm:t>
        <a:bodyPr/>
        <a:lstStyle/>
        <a:p>
          <a:r>
            <a:rPr lang="en-IN" b="0" i="0"/>
            <a:t>A null hypothesis (Ho) assumes there is no relationship between the selected variables in a statistical study.</a:t>
          </a:r>
          <a:endParaRPr lang="en-US"/>
        </a:p>
      </dgm:t>
    </dgm:pt>
    <dgm:pt modelId="{B52709AD-6D2B-4A17-9B39-B945A724ABE5}" type="parTrans" cxnId="{1AFA9223-33F0-40DA-823C-28E385ACA48E}">
      <dgm:prSet/>
      <dgm:spPr/>
      <dgm:t>
        <a:bodyPr/>
        <a:lstStyle/>
        <a:p>
          <a:endParaRPr lang="en-US"/>
        </a:p>
      </dgm:t>
    </dgm:pt>
    <dgm:pt modelId="{B64876BA-808B-4E96-AB6A-6DB3B8DEACA3}" type="sibTrans" cxnId="{1AFA9223-33F0-40DA-823C-28E385ACA48E}">
      <dgm:prSet/>
      <dgm:spPr/>
      <dgm:t>
        <a:bodyPr/>
        <a:lstStyle/>
        <a:p>
          <a:endParaRPr lang="en-US"/>
        </a:p>
      </dgm:t>
    </dgm:pt>
    <dgm:pt modelId="{CE694D34-2AB2-45CA-BC5A-D284FA7DED82}">
      <dgm:prSet/>
      <dgm:spPr/>
      <dgm:t>
        <a:bodyPr/>
        <a:lstStyle/>
        <a:p>
          <a:r>
            <a:rPr lang="en-IN" b="0" i="0"/>
            <a:t>The alternative hypothesis (Ha) is the reverse of a null hypothesis, which means that it assumes there is a relationship between the selected variables in a statistical study.</a:t>
          </a:r>
          <a:endParaRPr lang="en-US"/>
        </a:p>
      </dgm:t>
    </dgm:pt>
    <dgm:pt modelId="{EA6778C5-45E1-4D24-9C6E-8A70E535AFF9}" type="parTrans" cxnId="{00248DB4-5E9B-4F7E-8682-2C25CA9EC783}">
      <dgm:prSet/>
      <dgm:spPr/>
      <dgm:t>
        <a:bodyPr/>
        <a:lstStyle/>
        <a:p>
          <a:endParaRPr lang="en-US"/>
        </a:p>
      </dgm:t>
    </dgm:pt>
    <dgm:pt modelId="{D09E41BC-21AE-4A11-BAE8-17A3A64F0C39}" type="sibTrans" cxnId="{00248DB4-5E9B-4F7E-8682-2C25CA9EC783}">
      <dgm:prSet/>
      <dgm:spPr/>
      <dgm:t>
        <a:bodyPr/>
        <a:lstStyle/>
        <a:p>
          <a:endParaRPr lang="en-US"/>
        </a:p>
      </dgm:t>
    </dgm:pt>
    <dgm:pt modelId="{D1597058-1E39-433C-B28A-EB8DF579CB83}">
      <dgm:prSet/>
      <dgm:spPr/>
      <dgm:t>
        <a:bodyPr/>
        <a:lstStyle/>
        <a:p>
          <a:r>
            <a:rPr lang="en-IN" b="0" i="0"/>
            <a:t>The alpha and beta risks are also identified as a part of this statistical data analysis. Alpha risk is the risk of incorrectly rejecting the null hypothesis. Beta risk, on the other hand, is the risk of not rejecting an incorrect null hypothesis. </a:t>
          </a:r>
          <a:endParaRPr lang="en-US"/>
        </a:p>
      </dgm:t>
    </dgm:pt>
    <dgm:pt modelId="{15CBF200-8EAB-4436-AC4E-6B2BF95E5F45}" type="parTrans" cxnId="{8562DB6C-4DB3-43E6-A972-FC98B6C190A3}">
      <dgm:prSet/>
      <dgm:spPr/>
      <dgm:t>
        <a:bodyPr/>
        <a:lstStyle/>
        <a:p>
          <a:endParaRPr lang="en-US"/>
        </a:p>
      </dgm:t>
    </dgm:pt>
    <dgm:pt modelId="{5EC2B768-5B17-4AB1-BDC9-F0AD4F092BFD}" type="sibTrans" cxnId="{8562DB6C-4DB3-43E6-A972-FC98B6C190A3}">
      <dgm:prSet/>
      <dgm:spPr/>
      <dgm:t>
        <a:bodyPr/>
        <a:lstStyle/>
        <a:p>
          <a:endParaRPr lang="en-US"/>
        </a:p>
      </dgm:t>
    </dgm:pt>
    <dgm:pt modelId="{3342FF5E-451C-4CBF-A116-B7CDE14DF561}">
      <dgm:prSet/>
      <dgm:spPr/>
      <dgm:t>
        <a:bodyPr/>
        <a:lstStyle/>
        <a:p>
          <a:r>
            <a:rPr lang="en-IN" b="0" i="0">
              <a:effectLst/>
              <a:latin typeface="Untitled Sans"/>
            </a:rPr>
            <a:t>The p value helps to determine if the test results are statistically significant or not. In hypothesis testing, the null hypothesis can either be rejected or not rejected based on the comparison between the p value and the alpha level.</a:t>
          </a:r>
          <a:endParaRPr lang="en-US"/>
        </a:p>
      </dgm:t>
    </dgm:pt>
    <dgm:pt modelId="{1B7A75B0-A963-4599-97F7-040972A84ACE}" type="parTrans" cxnId="{F667E42C-9D31-4116-94CE-1A3C66E5AB7C}">
      <dgm:prSet/>
      <dgm:spPr/>
      <dgm:t>
        <a:bodyPr/>
        <a:lstStyle/>
        <a:p>
          <a:endParaRPr lang="en-US"/>
        </a:p>
      </dgm:t>
    </dgm:pt>
    <dgm:pt modelId="{A8DC74AA-9700-4A8B-AEC6-24B13E570BA0}" type="sibTrans" cxnId="{F667E42C-9D31-4116-94CE-1A3C66E5AB7C}">
      <dgm:prSet/>
      <dgm:spPr/>
      <dgm:t>
        <a:bodyPr/>
        <a:lstStyle/>
        <a:p>
          <a:endParaRPr lang="en-US"/>
        </a:p>
      </dgm:t>
    </dgm:pt>
    <dgm:pt modelId="{74BCDD87-261D-4669-8132-3AFBC94BE0C2}">
      <dgm:prSet/>
      <dgm:spPr/>
      <dgm:t>
        <a:bodyPr/>
        <a:lstStyle/>
        <a:p>
          <a:r>
            <a:rPr lang="en-IN" b="0" i="0" dirty="0"/>
            <a:t>The F statistic </a:t>
          </a:r>
          <a:r>
            <a:rPr lang="en-IN" b="1" i="0" dirty="0"/>
            <a:t>must be used in combination with the p value</a:t>
          </a:r>
          <a:r>
            <a:rPr lang="en-IN" b="0" i="0" dirty="0"/>
            <a:t> when you are deciding if your overall results are significant. </a:t>
          </a:r>
          <a:endParaRPr lang="en-US" dirty="0"/>
        </a:p>
      </dgm:t>
    </dgm:pt>
    <dgm:pt modelId="{E7345B8F-6EE9-460D-8230-0C6444B20D69}" type="parTrans" cxnId="{F2572D7B-1A1B-4E30-A981-7E7F25A1287F}">
      <dgm:prSet/>
      <dgm:spPr/>
      <dgm:t>
        <a:bodyPr/>
        <a:lstStyle/>
        <a:p>
          <a:endParaRPr lang="en-US"/>
        </a:p>
      </dgm:t>
    </dgm:pt>
    <dgm:pt modelId="{E3B25EF2-EA51-4468-9039-2670EA9EBEFA}" type="sibTrans" cxnId="{F2572D7B-1A1B-4E30-A981-7E7F25A1287F}">
      <dgm:prSet/>
      <dgm:spPr/>
      <dgm:t>
        <a:bodyPr/>
        <a:lstStyle/>
        <a:p>
          <a:endParaRPr lang="en-US"/>
        </a:p>
      </dgm:t>
    </dgm:pt>
    <dgm:pt modelId="{630C492F-D3F1-4D29-B89F-FD6F72583E77}">
      <dgm:prSet/>
      <dgm:spPr/>
      <dgm:t>
        <a:bodyPr/>
        <a:lstStyle/>
        <a:p>
          <a:r>
            <a:rPr lang="en-IN" b="0" i="0" dirty="0"/>
            <a:t>Factors (independent variables, explanatory variables, manipulator variables, or risk factors.) are the variables in the study that we believe will influence the results.</a:t>
          </a:r>
          <a:endParaRPr lang="en-US" dirty="0"/>
        </a:p>
      </dgm:t>
    </dgm:pt>
    <dgm:pt modelId="{383224F2-28D7-4D22-A7A3-D9F8FAF468F5}" type="parTrans" cxnId="{8D439A38-1230-4AC7-AD4B-587AA8B77EF6}">
      <dgm:prSet/>
      <dgm:spPr/>
      <dgm:t>
        <a:bodyPr/>
        <a:lstStyle/>
        <a:p>
          <a:endParaRPr lang="en-US"/>
        </a:p>
      </dgm:t>
    </dgm:pt>
    <dgm:pt modelId="{5A75A7E2-4B24-4F7C-91A2-6AEF31E8B075}" type="sibTrans" cxnId="{8D439A38-1230-4AC7-AD4B-587AA8B77EF6}">
      <dgm:prSet/>
      <dgm:spPr/>
      <dgm:t>
        <a:bodyPr/>
        <a:lstStyle/>
        <a:p>
          <a:endParaRPr lang="en-US"/>
        </a:p>
      </dgm:t>
    </dgm:pt>
    <dgm:pt modelId="{2E971263-9C12-43BF-9BD9-217C28A7E30A}">
      <dgm:prSet/>
      <dgm:spPr/>
      <dgm:t>
        <a:bodyPr/>
        <a:lstStyle/>
        <a:p>
          <a:r>
            <a:rPr lang="en-IN" b="0" i="0"/>
            <a:t>When an independent variable has multiple experimental conditions, we say that there are </a:t>
          </a:r>
          <a:r>
            <a:rPr lang="en-IN" b="1" i="0"/>
            <a:t>levels of the independent variable</a:t>
          </a:r>
          <a:r>
            <a:rPr lang="en-IN" b="0" i="0"/>
            <a:t>.</a:t>
          </a:r>
          <a:endParaRPr lang="en-US" dirty="0"/>
        </a:p>
      </dgm:t>
    </dgm:pt>
    <dgm:pt modelId="{8DC52233-5913-4E1C-853B-41A068063FAE}" type="parTrans" cxnId="{15BD8777-18D5-44A0-BD9B-A2852EA43BFF}">
      <dgm:prSet/>
      <dgm:spPr/>
      <dgm:t>
        <a:bodyPr/>
        <a:lstStyle/>
        <a:p>
          <a:endParaRPr lang="en-US"/>
        </a:p>
      </dgm:t>
    </dgm:pt>
    <dgm:pt modelId="{BBE8AAF7-A084-48E1-97E1-C493642D0FAA}" type="sibTrans" cxnId="{15BD8777-18D5-44A0-BD9B-A2852EA43BFF}">
      <dgm:prSet/>
      <dgm:spPr/>
      <dgm:t>
        <a:bodyPr/>
        <a:lstStyle/>
        <a:p>
          <a:endParaRPr lang="en-US"/>
        </a:p>
      </dgm:t>
    </dgm:pt>
    <dgm:pt modelId="{60C93B41-02BA-4DF7-A0E2-F03BCC8AF26C}" type="pres">
      <dgm:prSet presAssocID="{2435F9A3-97C1-46EA-A5E7-CC615AFCC82F}" presName="vert0" presStyleCnt="0">
        <dgm:presLayoutVars>
          <dgm:dir/>
          <dgm:animOne val="branch"/>
          <dgm:animLvl val="lvl"/>
        </dgm:presLayoutVars>
      </dgm:prSet>
      <dgm:spPr/>
      <dgm:t>
        <a:bodyPr/>
        <a:lstStyle/>
        <a:p>
          <a:endParaRPr lang="en-US"/>
        </a:p>
      </dgm:t>
    </dgm:pt>
    <dgm:pt modelId="{232AFD74-AE9E-4BF1-B55C-6E4360D1721E}" type="pres">
      <dgm:prSet presAssocID="{6BF167E7-CA91-437B-805B-0044F938C0FD}" presName="thickLine" presStyleLbl="alignNode1" presStyleIdx="0" presStyleCnt="8"/>
      <dgm:spPr/>
    </dgm:pt>
    <dgm:pt modelId="{4FEBFAA8-2EA8-4F9F-8DAE-F87C30AE2835}" type="pres">
      <dgm:prSet presAssocID="{6BF167E7-CA91-437B-805B-0044F938C0FD}" presName="horz1" presStyleCnt="0"/>
      <dgm:spPr/>
    </dgm:pt>
    <dgm:pt modelId="{10489C02-E161-4287-BE6E-42CCAA9EE569}" type="pres">
      <dgm:prSet presAssocID="{6BF167E7-CA91-437B-805B-0044F938C0FD}" presName="tx1" presStyleLbl="revTx" presStyleIdx="0" presStyleCnt="8"/>
      <dgm:spPr/>
      <dgm:t>
        <a:bodyPr/>
        <a:lstStyle/>
        <a:p>
          <a:endParaRPr lang="en-US"/>
        </a:p>
      </dgm:t>
    </dgm:pt>
    <dgm:pt modelId="{6835CBCB-227C-4DEC-99D2-875DE16F1DA8}" type="pres">
      <dgm:prSet presAssocID="{6BF167E7-CA91-437B-805B-0044F938C0FD}" presName="vert1" presStyleCnt="0"/>
      <dgm:spPr/>
    </dgm:pt>
    <dgm:pt modelId="{21E239A9-72E5-48D7-9C02-CE1167777C50}" type="pres">
      <dgm:prSet presAssocID="{A7D9042A-A224-47E2-A720-D83DE7D99C02}" presName="thickLine" presStyleLbl="alignNode1" presStyleIdx="1" presStyleCnt="8"/>
      <dgm:spPr/>
    </dgm:pt>
    <dgm:pt modelId="{B97A5653-1669-44EC-8D34-B285142A74C7}" type="pres">
      <dgm:prSet presAssocID="{A7D9042A-A224-47E2-A720-D83DE7D99C02}" presName="horz1" presStyleCnt="0"/>
      <dgm:spPr/>
    </dgm:pt>
    <dgm:pt modelId="{49963D0D-6712-4424-A8C7-43DAEA97CE9F}" type="pres">
      <dgm:prSet presAssocID="{A7D9042A-A224-47E2-A720-D83DE7D99C02}" presName="tx1" presStyleLbl="revTx" presStyleIdx="1" presStyleCnt="8"/>
      <dgm:spPr/>
      <dgm:t>
        <a:bodyPr/>
        <a:lstStyle/>
        <a:p>
          <a:endParaRPr lang="en-US"/>
        </a:p>
      </dgm:t>
    </dgm:pt>
    <dgm:pt modelId="{FD47BCA1-2805-4D1A-A801-4AEADE9C133F}" type="pres">
      <dgm:prSet presAssocID="{A7D9042A-A224-47E2-A720-D83DE7D99C02}" presName="vert1" presStyleCnt="0"/>
      <dgm:spPr/>
    </dgm:pt>
    <dgm:pt modelId="{A430B138-8BA2-476B-998D-DED8ADC75677}" type="pres">
      <dgm:prSet presAssocID="{CE694D34-2AB2-45CA-BC5A-D284FA7DED82}" presName="thickLine" presStyleLbl="alignNode1" presStyleIdx="2" presStyleCnt="8"/>
      <dgm:spPr/>
    </dgm:pt>
    <dgm:pt modelId="{122361C2-A0F8-4D53-B170-374E180C13E1}" type="pres">
      <dgm:prSet presAssocID="{CE694D34-2AB2-45CA-BC5A-D284FA7DED82}" presName="horz1" presStyleCnt="0"/>
      <dgm:spPr/>
    </dgm:pt>
    <dgm:pt modelId="{83FF0B18-4FD3-4001-945A-512852979EA9}" type="pres">
      <dgm:prSet presAssocID="{CE694D34-2AB2-45CA-BC5A-D284FA7DED82}" presName="tx1" presStyleLbl="revTx" presStyleIdx="2" presStyleCnt="8"/>
      <dgm:spPr/>
      <dgm:t>
        <a:bodyPr/>
        <a:lstStyle/>
        <a:p>
          <a:endParaRPr lang="en-US"/>
        </a:p>
      </dgm:t>
    </dgm:pt>
    <dgm:pt modelId="{421480BA-10F7-46E0-9C40-9302EE5489BF}" type="pres">
      <dgm:prSet presAssocID="{CE694D34-2AB2-45CA-BC5A-D284FA7DED82}" presName="vert1" presStyleCnt="0"/>
      <dgm:spPr/>
    </dgm:pt>
    <dgm:pt modelId="{BA764829-86DD-439F-8BAC-7087D1C9A18A}" type="pres">
      <dgm:prSet presAssocID="{D1597058-1E39-433C-B28A-EB8DF579CB83}" presName="thickLine" presStyleLbl="alignNode1" presStyleIdx="3" presStyleCnt="8"/>
      <dgm:spPr/>
    </dgm:pt>
    <dgm:pt modelId="{D0876D8C-BF0C-4D2C-9746-1BA7A1A41841}" type="pres">
      <dgm:prSet presAssocID="{D1597058-1E39-433C-B28A-EB8DF579CB83}" presName="horz1" presStyleCnt="0"/>
      <dgm:spPr/>
    </dgm:pt>
    <dgm:pt modelId="{D5F6B22B-D9B9-49B2-9FF7-DE281C4D9DC3}" type="pres">
      <dgm:prSet presAssocID="{D1597058-1E39-433C-B28A-EB8DF579CB83}" presName="tx1" presStyleLbl="revTx" presStyleIdx="3" presStyleCnt="8"/>
      <dgm:spPr/>
      <dgm:t>
        <a:bodyPr/>
        <a:lstStyle/>
        <a:p>
          <a:endParaRPr lang="en-US"/>
        </a:p>
      </dgm:t>
    </dgm:pt>
    <dgm:pt modelId="{15B75C61-0010-4433-BB67-EEE5ADCACC70}" type="pres">
      <dgm:prSet presAssocID="{D1597058-1E39-433C-B28A-EB8DF579CB83}" presName="vert1" presStyleCnt="0"/>
      <dgm:spPr/>
    </dgm:pt>
    <dgm:pt modelId="{6835243F-7DA8-4B6D-A36D-1E455D12BA51}" type="pres">
      <dgm:prSet presAssocID="{3342FF5E-451C-4CBF-A116-B7CDE14DF561}" presName="thickLine" presStyleLbl="alignNode1" presStyleIdx="4" presStyleCnt="8"/>
      <dgm:spPr/>
    </dgm:pt>
    <dgm:pt modelId="{119B9FAB-C795-4144-BFA4-01C13B2BB001}" type="pres">
      <dgm:prSet presAssocID="{3342FF5E-451C-4CBF-A116-B7CDE14DF561}" presName="horz1" presStyleCnt="0"/>
      <dgm:spPr/>
    </dgm:pt>
    <dgm:pt modelId="{C753F978-71D6-4C17-8853-D6095CCA044E}" type="pres">
      <dgm:prSet presAssocID="{3342FF5E-451C-4CBF-A116-B7CDE14DF561}" presName="tx1" presStyleLbl="revTx" presStyleIdx="4" presStyleCnt="8"/>
      <dgm:spPr/>
      <dgm:t>
        <a:bodyPr/>
        <a:lstStyle/>
        <a:p>
          <a:endParaRPr lang="en-US"/>
        </a:p>
      </dgm:t>
    </dgm:pt>
    <dgm:pt modelId="{6C088E9C-1050-4A9A-BF5A-43F10DD974E2}" type="pres">
      <dgm:prSet presAssocID="{3342FF5E-451C-4CBF-A116-B7CDE14DF561}" presName="vert1" presStyleCnt="0"/>
      <dgm:spPr/>
    </dgm:pt>
    <dgm:pt modelId="{A126DACA-067C-43E6-9A62-7B6C39185C10}" type="pres">
      <dgm:prSet presAssocID="{74BCDD87-261D-4669-8132-3AFBC94BE0C2}" presName="thickLine" presStyleLbl="alignNode1" presStyleIdx="5" presStyleCnt="8"/>
      <dgm:spPr/>
    </dgm:pt>
    <dgm:pt modelId="{DD08DE0F-C1C6-447F-8546-6FE85015D60E}" type="pres">
      <dgm:prSet presAssocID="{74BCDD87-261D-4669-8132-3AFBC94BE0C2}" presName="horz1" presStyleCnt="0"/>
      <dgm:spPr/>
    </dgm:pt>
    <dgm:pt modelId="{65520DF9-4287-4584-8A2D-8F55BA4318A0}" type="pres">
      <dgm:prSet presAssocID="{74BCDD87-261D-4669-8132-3AFBC94BE0C2}" presName="tx1" presStyleLbl="revTx" presStyleIdx="5" presStyleCnt="8"/>
      <dgm:spPr/>
      <dgm:t>
        <a:bodyPr/>
        <a:lstStyle/>
        <a:p>
          <a:endParaRPr lang="en-US"/>
        </a:p>
      </dgm:t>
    </dgm:pt>
    <dgm:pt modelId="{1CE50A5A-96E4-4097-8F39-2BDEDD980F61}" type="pres">
      <dgm:prSet presAssocID="{74BCDD87-261D-4669-8132-3AFBC94BE0C2}" presName="vert1" presStyleCnt="0"/>
      <dgm:spPr/>
    </dgm:pt>
    <dgm:pt modelId="{167B00CF-DFCD-4520-9E4A-DB06340C1E05}" type="pres">
      <dgm:prSet presAssocID="{630C492F-D3F1-4D29-B89F-FD6F72583E77}" presName="thickLine" presStyleLbl="alignNode1" presStyleIdx="6" presStyleCnt="8"/>
      <dgm:spPr/>
    </dgm:pt>
    <dgm:pt modelId="{96E47B46-7DA5-42D1-A94E-53123E48D044}" type="pres">
      <dgm:prSet presAssocID="{630C492F-D3F1-4D29-B89F-FD6F72583E77}" presName="horz1" presStyleCnt="0"/>
      <dgm:spPr/>
    </dgm:pt>
    <dgm:pt modelId="{9CA9B301-3FDE-457F-8B55-6DC9A82218C8}" type="pres">
      <dgm:prSet presAssocID="{630C492F-D3F1-4D29-B89F-FD6F72583E77}" presName="tx1" presStyleLbl="revTx" presStyleIdx="6" presStyleCnt="8"/>
      <dgm:spPr/>
      <dgm:t>
        <a:bodyPr/>
        <a:lstStyle/>
        <a:p>
          <a:endParaRPr lang="en-US"/>
        </a:p>
      </dgm:t>
    </dgm:pt>
    <dgm:pt modelId="{AA00A925-CEB4-4570-B597-5CCD23187324}" type="pres">
      <dgm:prSet presAssocID="{630C492F-D3F1-4D29-B89F-FD6F72583E77}" presName="vert1" presStyleCnt="0"/>
      <dgm:spPr/>
    </dgm:pt>
    <dgm:pt modelId="{2AAF452D-68DE-442C-9C80-88B93F9B9209}" type="pres">
      <dgm:prSet presAssocID="{2E971263-9C12-43BF-9BD9-217C28A7E30A}" presName="thickLine" presStyleLbl="alignNode1" presStyleIdx="7" presStyleCnt="8"/>
      <dgm:spPr/>
    </dgm:pt>
    <dgm:pt modelId="{2ACB5DC0-38AD-475F-872A-424C26FF9342}" type="pres">
      <dgm:prSet presAssocID="{2E971263-9C12-43BF-9BD9-217C28A7E30A}" presName="horz1" presStyleCnt="0"/>
      <dgm:spPr/>
    </dgm:pt>
    <dgm:pt modelId="{E2818586-01CD-43F0-9E78-6E949A8E56AE}" type="pres">
      <dgm:prSet presAssocID="{2E971263-9C12-43BF-9BD9-217C28A7E30A}" presName="tx1" presStyleLbl="revTx" presStyleIdx="7" presStyleCnt="8"/>
      <dgm:spPr/>
      <dgm:t>
        <a:bodyPr/>
        <a:lstStyle/>
        <a:p>
          <a:endParaRPr lang="en-US"/>
        </a:p>
      </dgm:t>
    </dgm:pt>
    <dgm:pt modelId="{1780099C-47BB-4183-B877-A0FE95729528}" type="pres">
      <dgm:prSet presAssocID="{2E971263-9C12-43BF-9BD9-217C28A7E30A}" presName="vert1" presStyleCnt="0"/>
      <dgm:spPr/>
    </dgm:pt>
  </dgm:ptLst>
  <dgm:cxnLst>
    <dgm:cxn modelId="{F667E42C-9D31-4116-94CE-1A3C66E5AB7C}" srcId="{2435F9A3-97C1-46EA-A5E7-CC615AFCC82F}" destId="{3342FF5E-451C-4CBF-A116-B7CDE14DF561}" srcOrd="4" destOrd="0" parTransId="{1B7A75B0-A963-4599-97F7-040972A84ACE}" sibTransId="{A8DC74AA-9700-4A8B-AEC6-24B13E570BA0}"/>
    <dgm:cxn modelId="{79897DBF-535F-4627-8479-F6E56AF5803E}" srcId="{2435F9A3-97C1-46EA-A5E7-CC615AFCC82F}" destId="{6BF167E7-CA91-437B-805B-0044F938C0FD}" srcOrd="0" destOrd="0" parTransId="{7F35956D-66B1-49F1-8855-74E77ED668C1}" sibTransId="{CAF89532-D6B8-4C87-B8E6-A7080462F514}"/>
    <dgm:cxn modelId="{8D439A38-1230-4AC7-AD4B-587AA8B77EF6}" srcId="{2435F9A3-97C1-46EA-A5E7-CC615AFCC82F}" destId="{630C492F-D3F1-4D29-B89F-FD6F72583E77}" srcOrd="6" destOrd="0" parTransId="{383224F2-28D7-4D22-A7A3-D9F8FAF468F5}" sibTransId="{5A75A7E2-4B24-4F7C-91A2-6AEF31E8B075}"/>
    <dgm:cxn modelId="{0E9A6C7E-65C4-46B4-B536-753E565A8AA7}" type="presOf" srcId="{2E971263-9C12-43BF-9BD9-217C28A7E30A}" destId="{E2818586-01CD-43F0-9E78-6E949A8E56AE}" srcOrd="0" destOrd="0" presId="urn:microsoft.com/office/officeart/2008/layout/LinedList"/>
    <dgm:cxn modelId="{A9C1FFFF-E4CA-431B-ADEE-9A57457605A8}" type="presOf" srcId="{6BF167E7-CA91-437B-805B-0044F938C0FD}" destId="{10489C02-E161-4287-BE6E-42CCAA9EE569}" srcOrd="0" destOrd="0" presId="urn:microsoft.com/office/officeart/2008/layout/LinedList"/>
    <dgm:cxn modelId="{F2572D7B-1A1B-4E30-A981-7E7F25A1287F}" srcId="{2435F9A3-97C1-46EA-A5E7-CC615AFCC82F}" destId="{74BCDD87-261D-4669-8132-3AFBC94BE0C2}" srcOrd="5" destOrd="0" parTransId="{E7345B8F-6EE9-460D-8230-0C6444B20D69}" sibTransId="{E3B25EF2-EA51-4468-9039-2670EA9EBEFA}"/>
    <dgm:cxn modelId="{7A3B106D-CC88-49AF-AAA8-73F7E82ADE82}" type="presOf" srcId="{3342FF5E-451C-4CBF-A116-B7CDE14DF561}" destId="{C753F978-71D6-4C17-8853-D6095CCA044E}" srcOrd="0" destOrd="0" presId="urn:microsoft.com/office/officeart/2008/layout/LinedList"/>
    <dgm:cxn modelId="{00248DB4-5E9B-4F7E-8682-2C25CA9EC783}" srcId="{2435F9A3-97C1-46EA-A5E7-CC615AFCC82F}" destId="{CE694D34-2AB2-45CA-BC5A-D284FA7DED82}" srcOrd="2" destOrd="0" parTransId="{EA6778C5-45E1-4D24-9C6E-8A70E535AFF9}" sibTransId="{D09E41BC-21AE-4A11-BAE8-17A3A64F0C39}"/>
    <dgm:cxn modelId="{410D5AEF-2DCC-4746-B444-9B2C1D0079A6}" type="presOf" srcId="{2435F9A3-97C1-46EA-A5E7-CC615AFCC82F}" destId="{60C93B41-02BA-4DF7-A0E2-F03BCC8AF26C}" srcOrd="0" destOrd="0" presId="urn:microsoft.com/office/officeart/2008/layout/LinedList"/>
    <dgm:cxn modelId="{15BD8777-18D5-44A0-BD9B-A2852EA43BFF}" srcId="{2435F9A3-97C1-46EA-A5E7-CC615AFCC82F}" destId="{2E971263-9C12-43BF-9BD9-217C28A7E30A}" srcOrd="7" destOrd="0" parTransId="{8DC52233-5913-4E1C-853B-41A068063FAE}" sibTransId="{BBE8AAF7-A084-48E1-97E1-C493642D0FAA}"/>
    <dgm:cxn modelId="{1886C783-D54D-48F2-9B0A-A0C031E259F6}" type="presOf" srcId="{630C492F-D3F1-4D29-B89F-FD6F72583E77}" destId="{9CA9B301-3FDE-457F-8B55-6DC9A82218C8}" srcOrd="0" destOrd="0" presId="urn:microsoft.com/office/officeart/2008/layout/LinedList"/>
    <dgm:cxn modelId="{BFE8A615-EF45-4E72-AD47-A9B37143140C}" type="presOf" srcId="{74BCDD87-261D-4669-8132-3AFBC94BE0C2}" destId="{65520DF9-4287-4584-8A2D-8F55BA4318A0}" srcOrd="0" destOrd="0" presId="urn:microsoft.com/office/officeart/2008/layout/LinedList"/>
    <dgm:cxn modelId="{18B9B959-766F-421B-AD9F-AFDD3A923DDC}" type="presOf" srcId="{CE694D34-2AB2-45CA-BC5A-D284FA7DED82}" destId="{83FF0B18-4FD3-4001-945A-512852979EA9}" srcOrd="0" destOrd="0" presId="urn:microsoft.com/office/officeart/2008/layout/LinedList"/>
    <dgm:cxn modelId="{1AFA9223-33F0-40DA-823C-28E385ACA48E}" srcId="{2435F9A3-97C1-46EA-A5E7-CC615AFCC82F}" destId="{A7D9042A-A224-47E2-A720-D83DE7D99C02}" srcOrd="1" destOrd="0" parTransId="{B52709AD-6D2B-4A17-9B39-B945A724ABE5}" sibTransId="{B64876BA-808B-4E96-AB6A-6DB3B8DEACA3}"/>
    <dgm:cxn modelId="{1C22C50E-2815-47FE-91A8-06F41BB9668A}" type="presOf" srcId="{D1597058-1E39-433C-B28A-EB8DF579CB83}" destId="{D5F6B22B-D9B9-49B2-9FF7-DE281C4D9DC3}" srcOrd="0" destOrd="0" presId="urn:microsoft.com/office/officeart/2008/layout/LinedList"/>
    <dgm:cxn modelId="{EAEF4C70-4C41-4DC5-B4E6-9DD5B8CE6518}" type="presOf" srcId="{A7D9042A-A224-47E2-A720-D83DE7D99C02}" destId="{49963D0D-6712-4424-A8C7-43DAEA97CE9F}" srcOrd="0" destOrd="0" presId="urn:microsoft.com/office/officeart/2008/layout/LinedList"/>
    <dgm:cxn modelId="{8562DB6C-4DB3-43E6-A972-FC98B6C190A3}" srcId="{2435F9A3-97C1-46EA-A5E7-CC615AFCC82F}" destId="{D1597058-1E39-433C-B28A-EB8DF579CB83}" srcOrd="3" destOrd="0" parTransId="{15CBF200-8EAB-4436-AC4E-6B2BF95E5F45}" sibTransId="{5EC2B768-5B17-4AB1-BDC9-F0AD4F092BFD}"/>
    <dgm:cxn modelId="{0BD4D2A4-F61C-4229-9BD8-DB2CDB30ECFD}" type="presParOf" srcId="{60C93B41-02BA-4DF7-A0E2-F03BCC8AF26C}" destId="{232AFD74-AE9E-4BF1-B55C-6E4360D1721E}" srcOrd="0" destOrd="0" presId="urn:microsoft.com/office/officeart/2008/layout/LinedList"/>
    <dgm:cxn modelId="{7EC29FB2-36D1-454A-9435-14BB6C9DFA84}" type="presParOf" srcId="{60C93B41-02BA-4DF7-A0E2-F03BCC8AF26C}" destId="{4FEBFAA8-2EA8-4F9F-8DAE-F87C30AE2835}" srcOrd="1" destOrd="0" presId="urn:microsoft.com/office/officeart/2008/layout/LinedList"/>
    <dgm:cxn modelId="{7F4D10C8-5D61-4349-AEB4-7B26528F61E6}" type="presParOf" srcId="{4FEBFAA8-2EA8-4F9F-8DAE-F87C30AE2835}" destId="{10489C02-E161-4287-BE6E-42CCAA9EE569}" srcOrd="0" destOrd="0" presId="urn:microsoft.com/office/officeart/2008/layout/LinedList"/>
    <dgm:cxn modelId="{1C2B7521-CE82-48E7-8A91-C6E70C289109}" type="presParOf" srcId="{4FEBFAA8-2EA8-4F9F-8DAE-F87C30AE2835}" destId="{6835CBCB-227C-4DEC-99D2-875DE16F1DA8}" srcOrd="1" destOrd="0" presId="urn:microsoft.com/office/officeart/2008/layout/LinedList"/>
    <dgm:cxn modelId="{E5B9508B-9DC3-4072-BE71-E28442E99BE6}" type="presParOf" srcId="{60C93B41-02BA-4DF7-A0E2-F03BCC8AF26C}" destId="{21E239A9-72E5-48D7-9C02-CE1167777C50}" srcOrd="2" destOrd="0" presId="urn:microsoft.com/office/officeart/2008/layout/LinedList"/>
    <dgm:cxn modelId="{3E7AECD3-FF68-47DD-994D-40386D225F31}" type="presParOf" srcId="{60C93B41-02BA-4DF7-A0E2-F03BCC8AF26C}" destId="{B97A5653-1669-44EC-8D34-B285142A74C7}" srcOrd="3" destOrd="0" presId="urn:microsoft.com/office/officeart/2008/layout/LinedList"/>
    <dgm:cxn modelId="{04DD2AC3-84AE-4DAF-AA89-B95E16D2840C}" type="presParOf" srcId="{B97A5653-1669-44EC-8D34-B285142A74C7}" destId="{49963D0D-6712-4424-A8C7-43DAEA97CE9F}" srcOrd="0" destOrd="0" presId="urn:microsoft.com/office/officeart/2008/layout/LinedList"/>
    <dgm:cxn modelId="{8E9CA49D-C173-43B2-9012-77C502BD7A2E}" type="presParOf" srcId="{B97A5653-1669-44EC-8D34-B285142A74C7}" destId="{FD47BCA1-2805-4D1A-A801-4AEADE9C133F}" srcOrd="1" destOrd="0" presId="urn:microsoft.com/office/officeart/2008/layout/LinedList"/>
    <dgm:cxn modelId="{A5E5F9CB-C398-400E-B99B-E1F08BE283CD}" type="presParOf" srcId="{60C93B41-02BA-4DF7-A0E2-F03BCC8AF26C}" destId="{A430B138-8BA2-476B-998D-DED8ADC75677}" srcOrd="4" destOrd="0" presId="urn:microsoft.com/office/officeart/2008/layout/LinedList"/>
    <dgm:cxn modelId="{717088D7-9349-4F84-9732-82976CCECF4F}" type="presParOf" srcId="{60C93B41-02BA-4DF7-A0E2-F03BCC8AF26C}" destId="{122361C2-A0F8-4D53-B170-374E180C13E1}" srcOrd="5" destOrd="0" presId="urn:microsoft.com/office/officeart/2008/layout/LinedList"/>
    <dgm:cxn modelId="{824C5228-F390-48FF-BF70-73980C8C6518}" type="presParOf" srcId="{122361C2-A0F8-4D53-B170-374E180C13E1}" destId="{83FF0B18-4FD3-4001-945A-512852979EA9}" srcOrd="0" destOrd="0" presId="urn:microsoft.com/office/officeart/2008/layout/LinedList"/>
    <dgm:cxn modelId="{A164A1DB-9583-4327-97A3-716501714392}" type="presParOf" srcId="{122361C2-A0F8-4D53-B170-374E180C13E1}" destId="{421480BA-10F7-46E0-9C40-9302EE5489BF}" srcOrd="1" destOrd="0" presId="urn:microsoft.com/office/officeart/2008/layout/LinedList"/>
    <dgm:cxn modelId="{F1408EF6-0749-45D6-AF93-AEDB566591E7}" type="presParOf" srcId="{60C93B41-02BA-4DF7-A0E2-F03BCC8AF26C}" destId="{BA764829-86DD-439F-8BAC-7087D1C9A18A}" srcOrd="6" destOrd="0" presId="urn:microsoft.com/office/officeart/2008/layout/LinedList"/>
    <dgm:cxn modelId="{8B695348-AF1B-4134-8591-AE475BAA624D}" type="presParOf" srcId="{60C93B41-02BA-4DF7-A0E2-F03BCC8AF26C}" destId="{D0876D8C-BF0C-4D2C-9746-1BA7A1A41841}" srcOrd="7" destOrd="0" presId="urn:microsoft.com/office/officeart/2008/layout/LinedList"/>
    <dgm:cxn modelId="{92951F30-3C67-4764-A93F-09B7975C7CCD}" type="presParOf" srcId="{D0876D8C-BF0C-4D2C-9746-1BA7A1A41841}" destId="{D5F6B22B-D9B9-49B2-9FF7-DE281C4D9DC3}" srcOrd="0" destOrd="0" presId="urn:microsoft.com/office/officeart/2008/layout/LinedList"/>
    <dgm:cxn modelId="{A3B4AF0C-605A-44AD-8867-EF37DE309614}" type="presParOf" srcId="{D0876D8C-BF0C-4D2C-9746-1BA7A1A41841}" destId="{15B75C61-0010-4433-BB67-EEE5ADCACC70}" srcOrd="1" destOrd="0" presId="urn:microsoft.com/office/officeart/2008/layout/LinedList"/>
    <dgm:cxn modelId="{1CA4F9B6-5261-4222-AED8-4175A0EDF6DC}" type="presParOf" srcId="{60C93B41-02BA-4DF7-A0E2-F03BCC8AF26C}" destId="{6835243F-7DA8-4B6D-A36D-1E455D12BA51}" srcOrd="8" destOrd="0" presId="urn:microsoft.com/office/officeart/2008/layout/LinedList"/>
    <dgm:cxn modelId="{5D895EB6-7A6D-452F-BFD5-FF43304AA7BB}" type="presParOf" srcId="{60C93B41-02BA-4DF7-A0E2-F03BCC8AF26C}" destId="{119B9FAB-C795-4144-BFA4-01C13B2BB001}" srcOrd="9" destOrd="0" presId="urn:microsoft.com/office/officeart/2008/layout/LinedList"/>
    <dgm:cxn modelId="{5DA3D965-51A0-4533-A4F9-F078A935610E}" type="presParOf" srcId="{119B9FAB-C795-4144-BFA4-01C13B2BB001}" destId="{C753F978-71D6-4C17-8853-D6095CCA044E}" srcOrd="0" destOrd="0" presId="urn:microsoft.com/office/officeart/2008/layout/LinedList"/>
    <dgm:cxn modelId="{1D64B77B-35FE-49ED-9E95-B39441A68546}" type="presParOf" srcId="{119B9FAB-C795-4144-BFA4-01C13B2BB001}" destId="{6C088E9C-1050-4A9A-BF5A-43F10DD974E2}" srcOrd="1" destOrd="0" presId="urn:microsoft.com/office/officeart/2008/layout/LinedList"/>
    <dgm:cxn modelId="{E833F9B6-4398-4054-9C45-6DADD56E106B}" type="presParOf" srcId="{60C93B41-02BA-4DF7-A0E2-F03BCC8AF26C}" destId="{A126DACA-067C-43E6-9A62-7B6C39185C10}" srcOrd="10" destOrd="0" presId="urn:microsoft.com/office/officeart/2008/layout/LinedList"/>
    <dgm:cxn modelId="{656E8FBF-8C35-47BF-A23C-8BB64E6E9A6C}" type="presParOf" srcId="{60C93B41-02BA-4DF7-A0E2-F03BCC8AF26C}" destId="{DD08DE0F-C1C6-447F-8546-6FE85015D60E}" srcOrd="11" destOrd="0" presId="urn:microsoft.com/office/officeart/2008/layout/LinedList"/>
    <dgm:cxn modelId="{5DD922A0-E486-4011-82AB-5A83AB640046}" type="presParOf" srcId="{DD08DE0F-C1C6-447F-8546-6FE85015D60E}" destId="{65520DF9-4287-4584-8A2D-8F55BA4318A0}" srcOrd="0" destOrd="0" presId="urn:microsoft.com/office/officeart/2008/layout/LinedList"/>
    <dgm:cxn modelId="{D293DD73-CFFE-402A-8388-FE7697EF9C93}" type="presParOf" srcId="{DD08DE0F-C1C6-447F-8546-6FE85015D60E}" destId="{1CE50A5A-96E4-4097-8F39-2BDEDD980F61}" srcOrd="1" destOrd="0" presId="urn:microsoft.com/office/officeart/2008/layout/LinedList"/>
    <dgm:cxn modelId="{3C62FF0E-0658-41FA-9726-CB02C107E1DD}" type="presParOf" srcId="{60C93B41-02BA-4DF7-A0E2-F03BCC8AF26C}" destId="{167B00CF-DFCD-4520-9E4A-DB06340C1E05}" srcOrd="12" destOrd="0" presId="urn:microsoft.com/office/officeart/2008/layout/LinedList"/>
    <dgm:cxn modelId="{7F3C7535-3BB8-4696-9CCC-5B3E5A34A7CC}" type="presParOf" srcId="{60C93B41-02BA-4DF7-A0E2-F03BCC8AF26C}" destId="{96E47B46-7DA5-42D1-A94E-53123E48D044}" srcOrd="13" destOrd="0" presId="urn:microsoft.com/office/officeart/2008/layout/LinedList"/>
    <dgm:cxn modelId="{5EFAAB93-0BA8-40D1-94F8-F44DA4871290}" type="presParOf" srcId="{96E47B46-7DA5-42D1-A94E-53123E48D044}" destId="{9CA9B301-3FDE-457F-8B55-6DC9A82218C8}" srcOrd="0" destOrd="0" presId="urn:microsoft.com/office/officeart/2008/layout/LinedList"/>
    <dgm:cxn modelId="{9E45888F-F231-4E06-8886-9B0D4E59FCA2}" type="presParOf" srcId="{96E47B46-7DA5-42D1-A94E-53123E48D044}" destId="{AA00A925-CEB4-4570-B597-5CCD23187324}" srcOrd="1" destOrd="0" presId="urn:microsoft.com/office/officeart/2008/layout/LinedList"/>
    <dgm:cxn modelId="{9F53E0BA-B85A-4A31-A31C-77EC34370287}" type="presParOf" srcId="{60C93B41-02BA-4DF7-A0E2-F03BCC8AF26C}" destId="{2AAF452D-68DE-442C-9C80-88B93F9B9209}" srcOrd="14" destOrd="0" presId="urn:microsoft.com/office/officeart/2008/layout/LinedList"/>
    <dgm:cxn modelId="{2EF038B5-473D-405B-9FFE-6F091DBB86FD}" type="presParOf" srcId="{60C93B41-02BA-4DF7-A0E2-F03BCC8AF26C}" destId="{2ACB5DC0-38AD-475F-872A-424C26FF9342}" srcOrd="15" destOrd="0" presId="urn:microsoft.com/office/officeart/2008/layout/LinedList"/>
    <dgm:cxn modelId="{2000DE8B-A8C3-4BEA-83A2-3495770C4367}" type="presParOf" srcId="{2ACB5DC0-38AD-475F-872A-424C26FF9342}" destId="{E2818586-01CD-43F0-9E78-6E949A8E56AE}" srcOrd="0" destOrd="0" presId="urn:microsoft.com/office/officeart/2008/layout/LinedList"/>
    <dgm:cxn modelId="{9557A628-D156-4711-9A8C-717319399649}" type="presParOf" srcId="{2ACB5DC0-38AD-475F-872A-424C26FF9342}" destId="{1780099C-47BB-4183-B877-A0FE9572952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EB97C-369E-4FBC-81D2-3279D03AD9AC}">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3EBB5-CB7B-464B-ABCC-39F3B4D8E44D}">
      <dsp:nvSpPr>
        <dsp:cNvPr id="0" name=""/>
        <dsp:cNvSpPr/>
      </dsp:nvSpPr>
      <dsp:spPr>
        <a:xfrm>
          <a:off x="535129" y="1356250"/>
          <a:ext cx="972962" cy="9729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858CA-FD91-4D23-80B5-1A7BAEB00732}">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lvl="0" algn="l" defTabSz="1111250">
            <a:lnSpc>
              <a:spcPct val="90000"/>
            </a:lnSpc>
            <a:spcBef>
              <a:spcPct val="0"/>
            </a:spcBef>
            <a:spcAft>
              <a:spcPct val="35000"/>
            </a:spcAft>
          </a:pPr>
          <a:r>
            <a:rPr lang="en-IN" sz="2500" b="0" i="0" kern="1200"/>
            <a:t>R is a free software environment for statistical computing and graphics.</a:t>
          </a:r>
          <a:endParaRPr lang="en-US" sz="2500" kern="1200"/>
        </a:p>
      </dsp:txBody>
      <dsp:txXfrm>
        <a:off x="2043221" y="958220"/>
        <a:ext cx="4545469" cy="1769022"/>
      </dsp:txXfrm>
    </dsp:sp>
    <dsp:sp modelId="{28692800-D307-494C-B9C1-661ACFBDD9D4}">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D4136-EB9A-43B0-8B3B-A810F7EE3EE5}">
      <dsp:nvSpPr>
        <dsp:cNvPr id="0" name=""/>
        <dsp:cNvSpPr/>
      </dsp:nvSpPr>
      <dsp:spPr>
        <a:xfrm>
          <a:off x="535129" y="3567529"/>
          <a:ext cx="972962" cy="972962"/>
        </a:xfrm>
        <a:prstGeom prst="rect">
          <a:avLst/>
        </a:prstGeom>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2423FD-27DA-4A1C-9B95-427192AF1BA9}">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lvl="0" algn="l" defTabSz="1111250">
            <a:lnSpc>
              <a:spcPct val="90000"/>
            </a:lnSpc>
            <a:spcBef>
              <a:spcPct val="0"/>
            </a:spcBef>
            <a:spcAft>
              <a:spcPct val="35000"/>
            </a:spcAft>
          </a:pPr>
          <a:r>
            <a:rPr lang="en-IN" sz="2500" b="0" i="0" kern="1200" dirty="0"/>
            <a:t>To </a:t>
          </a:r>
          <a:r>
            <a:rPr lang="en-IN" sz="2500" b="1" i="0" kern="1200" dirty="0">
              <a:hlinkClick xmlns:r="http://schemas.openxmlformats.org/officeDocument/2006/relationships" r:id="rId6"/>
            </a:rPr>
            <a:t>download R</a:t>
          </a:r>
          <a:r>
            <a:rPr lang="en-IN" sz="2500" b="0" i="0" kern="1200" dirty="0"/>
            <a:t>, please choose your preferred </a:t>
          </a:r>
          <a:r>
            <a:rPr lang="en-IN" sz="2500" b="0" i="0" kern="1200" dirty="0">
              <a:hlinkClick xmlns:r="http://schemas.openxmlformats.org/officeDocument/2006/relationships" r:id="rId6"/>
            </a:rPr>
            <a:t>CRAN mirror</a:t>
          </a:r>
          <a:r>
            <a:rPr lang="en-IN" sz="2500" b="0" i="0" kern="1200" dirty="0"/>
            <a:t>.</a:t>
          </a:r>
          <a:endParaRPr lang="en-US" sz="2500" kern="1200" dirty="0"/>
        </a:p>
      </dsp:txBody>
      <dsp:txXfrm>
        <a:off x="2043221" y="3169499"/>
        <a:ext cx="4545469" cy="17690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B46AF-B42E-4259-BB9C-B95456BC118C}">
      <dsp:nvSpPr>
        <dsp:cNvPr id="0" name=""/>
        <dsp:cNvSpPr/>
      </dsp:nvSpPr>
      <dsp:spPr>
        <a:xfrm>
          <a:off x="0" y="319986"/>
          <a:ext cx="7559504" cy="18318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0" i="0" kern="1200"/>
            <a:t>Conda is an open-source package and environment management system that runs on Windows, macOS, and Linux. </a:t>
          </a:r>
          <a:endParaRPr lang="en-US" sz="2600" kern="1200"/>
        </a:p>
      </dsp:txBody>
      <dsp:txXfrm>
        <a:off x="89424" y="409410"/>
        <a:ext cx="7380656" cy="1653006"/>
      </dsp:txXfrm>
    </dsp:sp>
    <dsp:sp modelId="{F7A668DC-9BE5-4974-ADF4-53453D6A7D60}">
      <dsp:nvSpPr>
        <dsp:cNvPr id="0" name=""/>
        <dsp:cNvSpPr/>
      </dsp:nvSpPr>
      <dsp:spPr>
        <a:xfrm>
          <a:off x="0" y="2226721"/>
          <a:ext cx="7559504" cy="183185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0" i="0" kern="1200"/>
            <a:t>Conda repository features over 8,000 open-source data science and machine learning packages,</a:t>
          </a:r>
          <a:endParaRPr lang="en-US" sz="2600" kern="1200"/>
        </a:p>
      </dsp:txBody>
      <dsp:txXfrm>
        <a:off x="89424" y="2316145"/>
        <a:ext cx="7380656" cy="1653006"/>
      </dsp:txXfrm>
    </dsp:sp>
    <dsp:sp modelId="{5E076B6E-D5A8-4F08-A2FA-C1C708DCF906}">
      <dsp:nvSpPr>
        <dsp:cNvPr id="0" name=""/>
        <dsp:cNvSpPr/>
      </dsp:nvSpPr>
      <dsp:spPr>
        <a:xfrm>
          <a:off x="0" y="4133455"/>
          <a:ext cx="7559504" cy="183185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0" i="0" kern="1200"/>
            <a:t>Miniconda is a free minimal installer for conda. It is a small, bootstrap version of Anaconda that includes only conda, Python, the packages they depend on, and a small number of other useful packages,</a:t>
          </a:r>
          <a:endParaRPr lang="en-US" sz="2600" kern="1200"/>
        </a:p>
      </dsp:txBody>
      <dsp:txXfrm>
        <a:off x="89424" y="4222879"/>
        <a:ext cx="7380656" cy="16530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B46AF-B42E-4259-BB9C-B95456BC118C}">
      <dsp:nvSpPr>
        <dsp:cNvPr id="0" name=""/>
        <dsp:cNvSpPr/>
      </dsp:nvSpPr>
      <dsp:spPr>
        <a:xfrm>
          <a:off x="0" y="10648"/>
          <a:ext cx="7559504" cy="3088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0" i="0" kern="1200" dirty="0" err="1" smtClean="0"/>
            <a:t>Git</a:t>
          </a:r>
          <a:r>
            <a:rPr lang="en-US" sz="3000" b="0" i="0" kern="1200" dirty="0" smtClean="0"/>
            <a:t> is a free and open-source distributed version control system designed to handle everything from small to very large projects with speed and efficiency. It was developed by Linus Torvalds in 2005 for use in managing the Linux kernel development.</a:t>
          </a:r>
          <a:endParaRPr lang="en-US" sz="3000" kern="1200" dirty="0"/>
        </a:p>
      </dsp:txBody>
      <dsp:txXfrm>
        <a:off x="150783" y="161431"/>
        <a:ext cx="7257938" cy="2787234"/>
      </dsp:txXfrm>
    </dsp:sp>
    <dsp:sp modelId="{F7A668DC-9BE5-4974-ADF4-53453D6A7D60}">
      <dsp:nvSpPr>
        <dsp:cNvPr id="0" name=""/>
        <dsp:cNvSpPr/>
      </dsp:nvSpPr>
      <dsp:spPr>
        <a:xfrm>
          <a:off x="0" y="3185848"/>
          <a:ext cx="7559504" cy="3088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0" i="0" kern="1200" dirty="0" err="1" smtClean="0"/>
            <a:t>GitHub</a:t>
          </a:r>
          <a:r>
            <a:rPr lang="en-US" sz="3000" b="0" i="0" kern="1200" dirty="0" smtClean="0"/>
            <a:t> is a web-based platform for version control and collaboration that is built on top of </a:t>
          </a:r>
          <a:r>
            <a:rPr lang="en-US" sz="3000" b="0" i="0" kern="1200" dirty="0" err="1" smtClean="0"/>
            <a:t>Git</a:t>
          </a:r>
          <a:r>
            <a:rPr lang="en-US" sz="3000" b="0" i="0" kern="1200" dirty="0" smtClean="0"/>
            <a:t>. It provides a way for developers to host and manage </a:t>
          </a:r>
          <a:r>
            <a:rPr lang="en-US" sz="3000" b="0" i="0" kern="1200" dirty="0" err="1" smtClean="0"/>
            <a:t>Git</a:t>
          </a:r>
          <a:r>
            <a:rPr lang="en-US" sz="3000" b="0" i="0" kern="1200" dirty="0" smtClean="0"/>
            <a:t> repositories, as well as collaborate with others on projects.</a:t>
          </a:r>
          <a:r>
            <a:rPr lang="en-IN" sz="3000" b="0" i="0" kern="1200" dirty="0" smtClean="0"/>
            <a:t>,</a:t>
          </a:r>
          <a:endParaRPr lang="en-US" sz="3000" kern="1200" dirty="0"/>
        </a:p>
      </dsp:txBody>
      <dsp:txXfrm>
        <a:off x="150783" y="3336631"/>
        <a:ext cx="7257938" cy="27872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72D92-2916-454B-9AF6-4B021D46AAD2}">
      <dsp:nvSpPr>
        <dsp:cNvPr id="0" name=""/>
        <dsp:cNvSpPr/>
      </dsp:nvSpPr>
      <dsp:spPr>
        <a:xfrm>
          <a:off x="637" y="1786827"/>
          <a:ext cx="2237121" cy="1420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C9114-35D2-4EBA-8DD4-C1165F6D34C8}">
      <dsp:nvSpPr>
        <dsp:cNvPr id="0" name=""/>
        <dsp:cNvSpPr/>
      </dsp:nvSpPr>
      <dsp:spPr>
        <a:xfrm>
          <a:off x="249206" y="2022968"/>
          <a:ext cx="2237121" cy="14205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a:hlinkClick xmlns:r="http://schemas.openxmlformats.org/officeDocument/2006/relationships" r:id="rId1"/>
            </a:rPr>
            <a:t>https://docs.conda.io/en/latest/miniconda.html</a:t>
          </a:r>
          <a:endParaRPr lang="en-US" sz="800" kern="1200"/>
        </a:p>
      </dsp:txBody>
      <dsp:txXfrm>
        <a:off x="290813" y="2064575"/>
        <a:ext cx="2153907" cy="1337357"/>
      </dsp:txXfrm>
    </dsp:sp>
    <dsp:sp modelId="{0325515C-DF7B-4006-95DC-4566AE76DCD9}">
      <dsp:nvSpPr>
        <dsp:cNvPr id="0" name=""/>
        <dsp:cNvSpPr/>
      </dsp:nvSpPr>
      <dsp:spPr>
        <a:xfrm>
          <a:off x="2734896" y="1786827"/>
          <a:ext cx="2237121" cy="1420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AA872-FB95-4B88-8AB5-06F6FEFA2E4B}">
      <dsp:nvSpPr>
        <dsp:cNvPr id="0" name=""/>
        <dsp:cNvSpPr/>
      </dsp:nvSpPr>
      <dsp:spPr>
        <a:xfrm>
          <a:off x="2983465" y="2022968"/>
          <a:ext cx="2237121" cy="14205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Git hub</a:t>
          </a:r>
        </a:p>
      </dsp:txBody>
      <dsp:txXfrm>
        <a:off x="3025072" y="2064575"/>
        <a:ext cx="2153907" cy="13373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A2F2E-3560-4762-95F1-A8ACB27567E8}"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04FB-D171-4FC4-A8E4-B6F4E8077B67}" type="slidenum">
              <a:rPr lang="en-US" smtClean="0"/>
              <a:t>‹#›</a:t>
            </a:fld>
            <a:endParaRPr lang="en-US"/>
          </a:p>
        </p:txBody>
      </p:sp>
    </p:spTree>
    <p:extLst>
      <p:ext uri="{BB962C8B-B14F-4D97-AF65-F5344CB8AC3E}">
        <p14:creationId xmlns:p14="http://schemas.microsoft.com/office/powerpoint/2010/main" val="294705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304FB-D171-4FC4-A8E4-B6F4E8077B67}" type="slidenum">
              <a:rPr lang="en-US" smtClean="0"/>
              <a:t>7</a:t>
            </a:fld>
            <a:endParaRPr lang="en-US"/>
          </a:p>
        </p:txBody>
      </p:sp>
    </p:spTree>
    <p:extLst>
      <p:ext uri="{BB962C8B-B14F-4D97-AF65-F5344CB8AC3E}">
        <p14:creationId xmlns:p14="http://schemas.microsoft.com/office/powerpoint/2010/main" val="18360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304FB-D171-4FC4-A8E4-B6F4E8077B67}" type="slidenum">
              <a:rPr lang="en-US" smtClean="0"/>
              <a:t>13</a:t>
            </a:fld>
            <a:endParaRPr lang="en-US"/>
          </a:p>
        </p:txBody>
      </p:sp>
    </p:spTree>
    <p:extLst>
      <p:ext uri="{BB962C8B-B14F-4D97-AF65-F5344CB8AC3E}">
        <p14:creationId xmlns:p14="http://schemas.microsoft.com/office/powerpoint/2010/main" val="311493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304FB-D171-4FC4-A8E4-B6F4E8077B67}" type="slidenum">
              <a:rPr lang="en-US" smtClean="0"/>
              <a:t>14</a:t>
            </a:fld>
            <a:endParaRPr lang="en-US"/>
          </a:p>
        </p:txBody>
      </p:sp>
    </p:spTree>
    <p:extLst>
      <p:ext uri="{BB962C8B-B14F-4D97-AF65-F5344CB8AC3E}">
        <p14:creationId xmlns:p14="http://schemas.microsoft.com/office/powerpoint/2010/main" val="87625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8304FB-D171-4FC4-A8E4-B6F4E8077B67}" type="slidenum">
              <a:rPr lang="en-US" smtClean="0"/>
              <a:t>17</a:t>
            </a:fld>
            <a:endParaRPr lang="en-US"/>
          </a:p>
        </p:txBody>
      </p:sp>
    </p:spTree>
    <p:extLst>
      <p:ext uri="{BB962C8B-B14F-4D97-AF65-F5344CB8AC3E}">
        <p14:creationId xmlns:p14="http://schemas.microsoft.com/office/powerpoint/2010/main" val="247193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6A3F7-9D93-1AA9-6385-AEACC8AC5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24D86C0-E21C-80A3-A126-C0859EEB2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7DBF91F-3897-C61C-953B-738BA7341C86}"/>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D6E15EBF-9C90-8545-8242-2BA13A1CC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5B4E96-6CCC-BA06-E9BE-0264F88C4110}"/>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407731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E9B5E-046C-83B1-4E35-A11384082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3B08474-9754-0A36-2E49-0B7D6E089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99618E-C9EB-2ED2-6B44-76444DE90D98}"/>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8C6A46CF-68FB-C821-6E75-5DE3E2CDC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CBF53F-09FC-60F7-F691-91C94351AB69}"/>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397059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CA72CF8-2928-17FD-2905-2136854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309DBD5-728C-DCA2-9A0F-F173BBF23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C7849E-DD3B-FED2-01D8-535AA87B1DEE}"/>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D1FC4B26-07FD-8C1E-47AE-8A257B60A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4809BA-4848-00AD-FAB9-DED7D8419498}"/>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20266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27400-91D5-6BD7-BB63-FADA0CE3C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E76A03-8A8A-8864-2CEC-79DA00F44F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920528-EF3D-731B-C8C0-FA15B3C2649B}"/>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8640E49D-BAF1-F9E1-B60A-F8C3C1363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1F9AA5-DB36-5DA7-F675-9D9389A0A16C}"/>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10268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E8E51-1A2C-B402-3D38-247D2C004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0786DA7-1E1F-043A-65F7-A0D5A6719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F81A7-AABC-3FC2-1827-F100E7D3FB13}"/>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F1570E16-106E-7846-00FF-337E94689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5CFBE9-9E5A-6B93-0112-F16BF7E30134}"/>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41891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7EEE5-A5E3-E0BF-9790-5C0D746A0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CE88BC-541A-41F4-E4C2-BF06C0DE9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4BCFAC-7BEE-350C-2B8F-7067DCECC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4F20538-5AD1-1CC6-B8EE-D3FBBE082083}"/>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6" name="Footer Placeholder 5">
            <a:extLst>
              <a:ext uri="{FF2B5EF4-FFF2-40B4-BE49-F238E27FC236}">
                <a16:creationId xmlns:a16="http://schemas.microsoft.com/office/drawing/2014/main" xmlns="" id="{D3207A89-11AA-3EB8-4827-0678C8FDA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EF3A13-F919-4F83-5A8E-07735A85648C}"/>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271571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BEE49-B690-FDF5-A3D0-48DA3B556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36DFDAF-BC8C-8087-A514-17C8FC322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706FADD-6FC7-537E-4E30-4DE07B8B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45B0462-BE04-24A7-D8F7-E3A82FF48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B78CA3-4AF1-6031-0FFB-DD791BD8A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2CACA53-32C4-BCFE-E9CC-AD7E80670E4F}"/>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8" name="Footer Placeholder 7">
            <a:extLst>
              <a:ext uri="{FF2B5EF4-FFF2-40B4-BE49-F238E27FC236}">
                <a16:creationId xmlns:a16="http://schemas.microsoft.com/office/drawing/2014/main" xmlns="" id="{E6340C3D-1C57-D417-6E68-A61D8D1430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41DA571-8D26-9E60-F799-929CDDE8BC32}"/>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78955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40234-5F8F-EAEB-CD20-A4F606336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42C0A0E-C782-7904-62CC-07EC14C4DD95}"/>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4" name="Footer Placeholder 3">
            <a:extLst>
              <a:ext uri="{FF2B5EF4-FFF2-40B4-BE49-F238E27FC236}">
                <a16:creationId xmlns:a16="http://schemas.microsoft.com/office/drawing/2014/main" xmlns="" id="{3F07D84A-6913-F658-6D15-1D05859FC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63741F1-3965-BEB9-BDA8-2974894DF04B}"/>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234704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8628B51-AC50-180C-7A22-9F450A261E89}"/>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3" name="Footer Placeholder 2">
            <a:extLst>
              <a:ext uri="{FF2B5EF4-FFF2-40B4-BE49-F238E27FC236}">
                <a16:creationId xmlns:a16="http://schemas.microsoft.com/office/drawing/2014/main" xmlns="" id="{48D0C1F1-4EDE-C2C0-905F-A3698643DA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6D057A8-4D7A-301D-C776-F382CC231341}"/>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413175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7034F-A9A1-6746-7078-5667E6628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6EDE889-98CA-B71C-C9FD-667C42FC8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7777DB-66AF-A4D8-4191-3D1E97FAC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C4B2645-18B4-28D5-4247-3858D4C9C281}"/>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6" name="Footer Placeholder 5">
            <a:extLst>
              <a:ext uri="{FF2B5EF4-FFF2-40B4-BE49-F238E27FC236}">
                <a16:creationId xmlns:a16="http://schemas.microsoft.com/office/drawing/2014/main" xmlns="" id="{2D3F559B-FD07-6C4D-3207-DBDB9CE5C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CBE5F6-608B-17EF-7EAB-5B1BB5A3ADCA}"/>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37181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344E5B-E315-BEC6-4CC0-AF6F216F9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42DD7EA-153F-ADE8-B70C-DD3EC39CF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9026957-ACC4-5605-05FD-A9045F110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3AB8D3-B285-5043-AB6D-5BFBBE2CEE1F}"/>
              </a:ext>
            </a:extLst>
          </p:cNvPr>
          <p:cNvSpPr>
            <a:spLocks noGrp="1"/>
          </p:cNvSpPr>
          <p:nvPr>
            <p:ph type="dt" sz="half" idx="10"/>
          </p:nvPr>
        </p:nvSpPr>
        <p:spPr/>
        <p:txBody>
          <a:bodyPr/>
          <a:lstStyle/>
          <a:p>
            <a:fld id="{3AB610BD-4B8C-4642-85E4-13517ECE78B1}" type="datetimeFigureOut">
              <a:rPr lang="en-US" smtClean="0"/>
              <a:t>3/7/2023</a:t>
            </a:fld>
            <a:endParaRPr lang="en-US"/>
          </a:p>
        </p:txBody>
      </p:sp>
      <p:sp>
        <p:nvSpPr>
          <p:cNvPr id="6" name="Footer Placeholder 5">
            <a:extLst>
              <a:ext uri="{FF2B5EF4-FFF2-40B4-BE49-F238E27FC236}">
                <a16:creationId xmlns:a16="http://schemas.microsoft.com/office/drawing/2014/main" xmlns="" id="{C5C21B46-C848-119D-857D-CE7C99DDA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6CF194-A670-E814-312A-FB9348B5E310}"/>
              </a:ext>
            </a:extLst>
          </p:cNvPr>
          <p:cNvSpPr>
            <a:spLocks noGrp="1"/>
          </p:cNvSpPr>
          <p:nvPr>
            <p:ph type="sldNum" sz="quarter" idx="12"/>
          </p:nvPr>
        </p:nvSpPr>
        <p:spPr/>
        <p:txBody>
          <a:bodyPr/>
          <a:lstStyle/>
          <a:p>
            <a:fld id="{5DA6DF48-9B03-4F48-93EA-C50793155DAA}" type="slidenum">
              <a:rPr lang="en-US" smtClean="0"/>
              <a:t>‹#›</a:t>
            </a:fld>
            <a:endParaRPr lang="en-US"/>
          </a:p>
        </p:txBody>
      </p:sp>
    </p:spTree>
    <p:extLst>
      <p:ext uri="{BB962C8B-B14F-4D97-AF65-F5344CB8AC3E}">
        <p14:creationId xmlns:p14="http://schemas.microsoft.com/office/powerpoint/2010/main" val="388039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2857BC-AA56-3DB3-8D09-DC581D9AB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B8FB864-BB9E-EE16-B91C-CBB6984FA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86D3FF-F5CD-B52E-B130-E943DD9B7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610BD-4B8C-4642-85E4-13517ECE78B1}" type="datetimeFigureOut">
              <a:rPr lang="en-US" smtClean="0"/>
              <a:t>3/7/2023</a:t>
            </a:fld>
            <a:endParaRPr lang="en-US"/>
          </a:p>
        </p:txBody>
      </p:sp>
      <p:sp>
        <p:nvSpPr>
          <p:cNvPr id="5" name="Footer Placeholder 4">
            <a:extLst>
              <a:ext uri="{FF2B5EF4-FFF2-40B4-BE49-F238E27FC236}">
                <a16:creationId xmlns:a16="http://schemas.microsoft.com/office/drawing/2014/main" xmlns="" id="{165828F0-613C-5028-A4EA-E9EBE8BC6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FC195FF-CC33-C84A-ADC9-64F3E78AE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6DF48-9B03-4F48-93EA-C50793155DAA}" type="slidenum">
              <a:rPr lang="en-US" smtClean="0"/>
              <a:t>‹#›</a:t>
            </a:fld>
            <a:endParaRPr lang="en-US"/>
          </a:p>
        </p:txBody>
      </p:sp>
    </p:spTree>
    <p:extLst>
      <p:ext uri="{BB962C8B-B14F-4D97-AF65-F5344CB8AC3E}">
        <p14:creationId xmlns:p14="http://schemas.microsoft.com/office/powerpoint/2010/main" val="2107073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an.r-project.org/mirrors.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hyperlink" Target="https://www.statisticshowto.com/probability-and-statistics/hypothesis-testing/support-or-reject-null-hypothesis/" TargetMode="Externa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Z-test"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hyperlink" Target="https://www.statisticshowto.com/sample/" TargetMode="External"/><Relationship Id="rId5" Type="http://schemas.openxmlformats.org/officeDocument/2006/relationships/hyperlink" Target="https://vitalflux.com/data-science-how-to-formulate-hypothesis-for-hypothesis-testing/" TargetMode="External"/><Relationship Id="rId4" Type="http://schemas.openxmlformats.org/officeDocument/2006/relationships/hyperlink" Target="https://vitalflux.com/category/statistic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cran.r-project.org/mirrors.html"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cran.r-project.org/mirrors.html" TargetMode="External"/><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hyperlink" Target="https://www.pypa.io/" TargetMode="External"/><Relationship Id="rId2" Type="http://schemas.openxmlformats.org/officeDocument/2006/relationships/hyperlink" Target="https://pypi.org/" TargetMode="External"/><Relationship Id="rId1" Type="http://schemas.openxmlformats.org/officeDocument/2006/relationships/slideLayout" Target="../slideLayouts/slideLayout2.xml"/><Relationship Id="rId6" Type="http://schemas.openxmlformats.org/officeDocument/2006/relationships/hyperlink" Target="https://packaging.python.org/" TargetMode="External"/><Relationship Id="rId5" Type="http://schemas.openxmlformats.org/officeDocument/2006/relationships/hyperlink" Target="https://bitbucket.org/pypa/" TargetMode="External"/><Relationship Id="rId4" Type="http://schemas.openxmlformats.org/officeDocument/2006/relationships/hyperlink" Target="https://github.com/pyp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15FC927A-A7EF-B03C-B0B6-CE610A475A90}"/>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fontAlgn="b">
              <a:lnSpc>
                <a:spcPct val="90000"/>
              </a:lnSpc>
              <a:spcAft>
                <a:spcPts val="600"/>
              </a:spcAft>
              <a:buFont typeface="Arial" panose="020B0604020202020204" pitchFamily="34" charset="0"/>
              <a:buChar char="•"/>
            </a:pPr>
            <a:r>
              <a:rPr lang="en-US" u="none" strike="noStrike" cap="none" spc="0">
                <a:solidFill>
                  <a:schemeClr val="tx2"/>
                </a:solidFill>
                <a:effectLst/>
              </a:rPr>
              <a:t>Module 1: Overview</a:t>
            </a:r>
            <a:endParaRPr lang="en-US" b="0" i="0" u="none" strike="noStrike" cap="none" spc="0">
              <a:solidFill>
                <a:schemeClr val="tx2"/>
              </a:solidFill>
              <a:effectLst/>
            </a:endParaRPr>
          </a:p>
        </p:txBody>
      </p:sp>
      <p:grpSp>
        <p:nvGrpSpPr>
          <p:cNvPr id="65" name="Group 64">
            <a:extLst>
              <a:ext uri="{FF2B5EF4-FFF2-40B4-BE49-F238E27FC236}">
                <a16:creationId xmlns:a16="http://schemas.microsoft.com/office/drawing/2014/main" xmlns=""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18240" y="-16714"/>
            <a:ext cx="6373761" cy="6874714"/>
            <a:chOff x="5818240" y="-1"/>
            <a:chExt cx="6373761" cy="6874714"/>
          </a:xfrm>
        </p:grpSpPr>
        <p:sp>
          <p:nvSpPr>
            <p:cNvPr id="66" name="Freeform: Shape 65">
              <a:extLst>
                <a:ext uri="{FF2B5EF4-FFF2-40B4-BE49-F238E27FC236}">
                  <a16:creationId xmlns:a16="http://schemas.microsoft.com/office/drawing/2014/main" xmlns=""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xmlns=""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xmlns=""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5" name="Content Placeholder 3">
            <a:extLst>
              <a:ext uri="{FF2B5EF4-FFF2-40B4-BE49-F238E27FC236}">
                <a16:creationId xmlns:a16="http://schemas.microsoft.com/office/drawing/2014/main" xmlns="" id="{4F7EDA9F-FE74-9F63-1F18-520A260C3DE7}"/>
              </a:ext>
            </a:extLst>
          </p:cNvPr>
          <p:cNvGraphicFramePr>
            <a:graphicFrameLocks noGrp="1"/>
          </p:cNvGraphicFramePr>
          <p:nvPr>
            <p:ph idx="1"/>
            <p:extLst>
              <p:ext uri="{D42A27DB-BD31-4B8C-83A1-F6EECF244321}">
                <p14:modId xmlns:p14="http://schemas.microsoft.com/office/powerpoint/2010/main" val="3426840296"/>
              </p:ext>
            </p:extLst>
          </p:nvPr>
        </p:nvGraphicFramePr>
        <p:xfrm>
          <a:off x="7905017" y="1678481"/>
          <a:ext cx="3748983" cy="4434934"/>
        </p:xfrm>
        <a:graphic>
          <a:graphicData uri="http://schemas.openxmlformats.org/drawingml/2006/table">
            <a:tbl>
              <a:tblPr firstRow="1" bandRow="1">
                <a:noFill/>
                <a:tableStyleId>{5C22544A-7EE6-4342-B048-85BDC9FD1C3A}</a:tableStyleId>
              </a:tblPr>
              <a:tblGrid>
                <a:gridCol w="3748983">
                  <a:extLst>
                    <a:ext uri="{9D8B030D-6E8A-4147-A177-3AD203B41FA5}">
                      <a16:colId xmlns:a16="http://schemas.microsoft.com/office/drawing/2014/main" xmlns="" val="4003986045"/>
                    </a:ext>
                  </a:extLst>
                </a:gridCol>
              </a:tblGrid>
              <a:tr h="419272">
                <a:tc>
                  <a:txBody>
                    <a:bodyPr/>
                    <a:lstStyle/>
                    <a:p>
                      <a:pPr algn="l" fontAlgn="b"/>
                      <a:endParaRPr lang="en-US" sz="1400" b="0" i="0" u="none" strike="noStrike" cap="none" spc="0">
                        <a:solidFill>
                          <a:schemeClr val="tx1"/>
                        </a:solidFill>
                        <a:effectLst/>
                        <a:latin typeface="Calibri" panose="020F0502020204030204" pitchFamily="34" charset="0"/>
                      </a:endParaRPr>
                    </a:p>
                  </a:txBody>
                  <a:tcPr marL="71067" marR="71067" marT="71067" marB="7106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121257323"/>
                  </a:ext>
                </a:extLst>
              </a:tr>
              <a:tr h="366616">
                <a:tc>
                  <a:txBody>
                    <a:bodyPr/>
                    <a:lstStyle/>
                    <a:p>
                      <a:pPr marL="457200" indent="-457200" algn="l" fontAlgn="b">
                        <a:buFont typeface="Arial" panose="020B0604020202020204" pitchFamily="34" charset="0"/>
                        <a:buChar char="•"/>
                      </a:pPr>
                      <a:r>
                        <a:rPr lang="en-US" sz="1400" u="none" strike="noStrike" cap="none" spc="0" dirty="0">
                          <a:solidFill>
                            <a:schemeClr val="tx1"/>
                          </a:solidFill>
                          <a:effectLst/>
                        </a:rPr>
                        <a:t>Virtual Environment</a:t>
                      </a:r>
                      <a:endParaRPr lang="en-US" sz="1400" b="0" i="0" u="none" strike="noStrike" cap="none" spc="0" dirty="0">
                        <a:solidFill>
                          <a:schemeClr val="tx1"/>
                        </a:solidFill>
                        <a:effectLst/>
                        <a:latin typeface="Calibri" panose="020F0502020204030204" pitchFamily="34" charset="0"/>
                      </a:endParaRPr>
                    </a:p>
                  </a:txBody>
                  <a:tcPr marL="71067" marR="71067" marT="71067" marB="7106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2718639712"/>
                  </a:ext>
                </a:extLst>
              </a:tr>
              <a:tr h="366616">
                <a:tc>
                  <a:txBody>
                    <a:bodyPr/>
                    <a:lstStyle/>
                    <a:p>
                      <a:pPr marL="457200" indent="-457200" algn="l" fontAlgn="b">
                        <a:buFont typeface="Arial" panose="020B0604020202020204" pitchFamily="34" charset="0"/>
                        <a:buChar char="•"/>
                      </a:pPr>
                      <a:r>
                        <a:rPr lang="en-US" sz="1400" u="none" strike="noStrike" cap="none" spc="0" dirty="0">
                          <a:solidFill>
                            <a:schemeClr val="tx1"/>
                          </a:solidFill>
                          <a:effectLst/>
                        </a:rPr>
                        <a:t> </a:t>
                      </a:r>
                      <a:r>
                        <a:rPr lang="en-IN" sz="1400" u="none" strike="noStrike" cap="none" spc="0" dirty="0">
                          <a:solidFill>
                            <a:schemeClr val="tx1"/>
                          </a:solidFill>
                          <a:effectLst/>
                        </a:rPr>
                        <a:t>Programming languages for data science</a:t>
                      </a:r>
                      <a:endParaRPr lang="en-US" sz="1400" b="0" i="0" u="none" strike="noStrike" cap="none" spc="0" dirty="0">
                        <a:solidFill>
                          <a:schemeClr val="tx1"/>
                        </a:solidFill>
                        <a:effectLst/>
                        <a:latin typeface="Calibri" panose="020F0502020204030204" pitchFamily="34" charset="0"/>
                      </a:endParaRPr>
                    </a:p>
                  </a:txBody>
                  <a:tcPr marL="71067" marR="71067" marT="71067" marB="7106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514376412"/>
                  </a:ext>
                </a:extLst>
              </a:tr>
              <a:tr h="366616">
                <a:tc>
                  <a:txBody>
                    <a:bodyPr/>
                    <a:lstStyle/>
                    <a:p>
                      <a:pPr marL="457200" indent="-457200" algn="l" fontAlgn="b">
                        <a:buFont typeface="Arial" panose="020B0604020202020204" pitchFamily="34" charset="0"/>
                        <a:buChar char="•"/>
                      </a:pPr>
                      <a:r>
                        <a:rPr lang="en-US" sz="1400" u="none" strike="noStrike" cap="none" spc="0">
                          <a:solidFill>
                            <a:schemeClr val="tx1"/>
                          </a:solidFill>
                          <a:effectLst/>
                        </a:rPr>
                        <a:t> Remote installing</a:t>
                      </a:r>
                    </a:p>
                  </a:txBody>
                  <a:tcPr marL="71067" marR="71067" marT="71067" marB="7106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575041556"/>
                  </a:ext>
                </a:extLst>
              </a:tr>
              <a:tr h="2860859">
                <a:tc>
                  <a:txBody>
                    <a:bodyPr/>
                    <a:lstStyle/>
                    <a:p>
                      <a:pPr marL="457200" indent="-457200" algn="l" fontAlgn="b">
                        <a:buFont typeface="Arial" panose="020B0604020202020204" pitchFamily="34" charset="0"/>
                        <a:buChar char="•"/>
                      </a:pPr>
                      <a:r>
                        <a:rPr lang="en-IN" sz="1400" u="none" strike="noStrike" kern="1200" cap="none" spc="0" dirty="0">
                          <a:solidFill>
                            <a:schemeClr val="tx1"/>
                          </a:solidFill>
                          <a:effectLst/>
                          <a:latin typeface="+mn-lt"/>
                          <a:ea typeface="+mn-ea"/>
                          <a:cs typeface="+mn-cs"/>
                          <a:hlinkClick r:id="rId2">
                            <a:extLst>
                              <a:ext uri="{A12FA001-AC4F-418D-AE19-62706E023703}">
                                <ahyp:hlinkClr xmlns:ahyp="http://schemas.microsoft.com/office/drawing/2018/hyperlinkcolor" xmlns="" val="tx"/>
                              </a:ext>
                            </a:extLst>
                          </a:hlinkClick>
                        </a:rPr>
                        <a:t>CRAN</a:t>
                      </a:r>
                      <a:endParaRPr lang="en-IN" sz="1400" u="none"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none"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r>
                        <a:rPr lang="en-IN" sz="1400" u="none" strike="noStrike" kern="1200" cap="none" spc="0" dirty="0">
                          <a:solidFill>
                            <a:schemeClr val="tx1"/>
                          </a:solidFill>
                          <a:effectLst/>
                          <a:latin typeface="+mn-lt"/>
                          <a:ea typeface="+mn-ea"/>
                          <a:cs typeface="+mn-cs"/>
                        </a:rPr>
                        <a:t>PIP</a:t>
                      </a:r>
                    </a:p>
                    <a:p>
                      <a:pPr marL="457200" indent="-457200" algn="l" fontAlgn="b">
                        <a:buFont typeface="Arial" panose="020B0604020202020204" pitchFamily="34" charset="0"/>
                        <a:buChar char="•"/>
                      </a:pPr>
                      <a:endParaRPr lang="en-IN" sz="1400" u="none"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r>
                        <a:rPr lang="en-IN" sz="1400" u="none" strike="noStrike" kern="1200" cap="none" spc="0" dirty="0">
                          <a:solidFill>
                            <a:schemeClr val="tx1"/>
                          </a:solidFill>
                          <a:effectLst/>
                          <a:latin typeface="+mn-lt"/>
                          <a:ea typeface="+mn-ea"/>
                          <a:cs typeface="+mn-cs"/>
                        </a:rPr>
                        <a:t>Anaconda/</a:t>
                      </a:r>
                      <a:r>
                        <a:rPr lang="en-IN" sz="1400" u="none" strike="noStrike" kern="1200" cap="none" spc="0" dirty="0" err="1">
                          <a:solidFill>
                            <a:schemeClr val="tx1"/>
                          </a:solidFill>
                          <a:effectLst/>
                          <a:latin typeface="+mn-lt"/>
                          <a:ea typeface="+mn-ea"/>
                          <a:cs typeface="+mn-cs"/>
                        </a:rPr>
                        <a:t>Miniconda</a:t>
                      </a:r>
                      <a:endParaRPr lang="en-IN" sz="1400" u="none"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none"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r>
                        <a:rPr lang="en-IN" sz="1400" u="none" strike="noStrike" kern="1200" cap="none" spc="0" dirty="0">
                          <a:solidFill>
                            <a:schemeClr val="tx1"/>
                          </a:solidFill>
                          <a:effectLst/>
                          <a:latin typeface="+mn-lt"/>
                          <a:ea typeface="+mn-ea"/>
                          <a:cs typeface="+mn-cs"/>
                        </a:rPr>
                        <a:t>Lab work</a:t>
                      </a:r>
                    </a:p>
                    <a:p>
                      <a:pPr marL="457200" indent="-457200" algn="l" fontAlgn="b">
                        <a:buFont typeface="Arial" panose="020B0604020202020204" pitchFamily="34" charset="0"/>
                        <a:buChar char="•"/>
                      </a:pPr>
                      <a:endParaRPr lang="en-IN" sz="1400" u="sng"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sng"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sng"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sng"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IN" sz="1400" u="sng" strike="noStrike" kern="1200" cap="none" spc="0" dirty="0">
                        <a:solidFill>
                          <a:schemeClr val="tx1"/>
                        </a:solidFill>
                        <a:effectLst/>
                        <a:latin typeface="+mn-lt"/>
                        <a:ea typeface="+mn-ea"/>
                        <a:cs typeface="+mn-cs"/>
                      </a:endParaRPr>
                    </a:p>
                    <a:p>
                      <a:pPr marL="457200" indent="-457200" algn="l" fontAlgn="b">
                        <a:buFont typeface="Arial" panose="020B0604020202020204" pitchFamily="34" charset="0"/>
                        <a:buChar char="•"/>
                      </a:pPr>
                      <a:endParaRPr lang="en-US" sz="1400" b="0" i="0" u="none" strike="noStrike" cap="none" spc="0" dirty="0">
                        <a:solidFill>
                          <a:schemeClr val="tx1"/>
                        </a:solidFill>
                        <a:effectLst/>
                        <a:latin typeface="Calibri" panose="020F0502020204030204" pitchFamily="34" charset="0"/>
                      </a:endParaRPr>
                    </a:p>
                  </a:txBody>
                  <a:tcPr marL="71067" marR="71067" marT="71067" marB="7106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xmlns="" val="2576007929"/>
                  </a:ext>
                </a:extLst>
              </a:tr>
            </a:tbl>
          </a:graphicData>
        </a:graphic>
      </p:graphicFrame>
    </p:spTree>
    <p:extLst>
      <p:ext uri="{BB962C8B-B14F-4D97-AF65-F5344CB8AC3E}">
        <p14:creationId xmlns:p14="http://schemas.microsoft.com/office/powerpoint/2010/main" val="266472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25C8C-E26A-1EE4-9967-7EC3E7AAD906}"/>
              </a:ext>
            </a:extLst>
          </p:cNvPr>
          <p:cNvSpPr>
            <a:spLocks noGrp="1"/>
          </p:cNvSpPr>
          <p:nvPr>
            <p:ph type="ctrTitle"/>
          </p:nvPr>
        </p:nvSpPr>
        <p:spPr/>
        <p:txBody>
          <a:bodyPr>
            <a:normAutofit fontScale="90000"/>
          </a:bodyPr>
          <a:lstStyle/>
          <a:p>
            <a:r>
              <a:rPr lang="en-IN" b="1" i="0" dirty="0">
                <a:solidFill>
                  <a:srgbClr val="444444"/>
                </a:solidFill>
                <a:effectLst/>
                <a:latin typeface="Helvetica Neue"/>
              </a:rPr>
              <a:t>The </a:t>
            </a:r>
            <a:r>
              <a:rPr lang="en-IN" b="1" dirty="0">
                <a:solidFill>
                  <a:srgbClr val="444444"/>
                </a:solidFill>
                <a:latin typeface="Helvetica Neue"/>
              </a:rPr>
              <a:t>E</a:t>
            </a:r>
            <a:r>
              <a:rPr lang="en-IN" b="1" i="0" dirty="0">
                <a:solidFill>
                  <a:srgbClr val="444444"/>
                </a:solidFill>
                <a:effectLst/>
                <a:latin typeface="Helvetica Neue"/>
              </a:rPr>
              <a:t>nvironment of Statistical Computing</a:t>
            </a:r>
            <a:br>
              <a:rPr lang="en-IN" b="1" i="0" dirty="0">
                <a:solidFill>
                  <a:srgbClr val="444444"/>
                </a:solidFill>
                <a:effectLst/>
                <a:latin typeface="Helvetica Neue"/>
              </a:rPr>
            </a:br>
            <a:endParaRPr lang="en-US" dirty="0"/>
          </a:p>
        </p:txBody>
      </p:sp>
      <p:sp>
        <p:nvSpPr>
          <p:cNvPr id="3" name="Subtitle 2">
            <a:extLst>
              <a:ext uri="{FF2B5EF4-FFF2-40B4-BE49-F238E27FC236}">
                <a16:creationId xmlns:a16="http://schemas.microsoft.com/office/drawing/2014/main" xmlns="" id="{BD5FD69A-7624-F368-6D9B-7D9A71DD0D41}"/>
              </a:ext>
            </a:extLst>
          </p:cNvPr>
          <p:cNvSpPr>
            <a:spLocks noGrp="1"/>
          </p:cNvSpPr>
          <p:nvPr>
            <p:ph type="subTitle" idx="1"/>
          </p:nvPr>
        </p:nvSpPr>
        <p:spPr/>
        <p:txBody>
          <a:bodyPr/>
          <a:lstStyle/>
          <a:p>
            <a:r>
              <a:rPr lang="en-IN" dirty="0"/>
              <a:t>By</a:t>
            </a:r>
          </a:p>
          <a:p>
            <a:r>
              <a:rPr lang="en-IN" dirty="0"/>
              <a:t>Mainak Ray </a:t>
            </a:r>
            <a:endParaRPr lang="en-US" dirty="0"/>
          </a:p>
        </p:txBody>
      </p:sp>
    </p:spTree>
    <p:extLst>
      <p:ext uri="{BB962C8B-B14F-4D97-AF65-F5344CB8AC3E}">
        <p14:creationId xmlns:p14="http://schemas.microsoft.com/office/powerpoint/2010/main" val="100313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xmlns="" id="{CB49665F-0298-4449-8D2D-209989CB9E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xmlns="" id="{A71EEC14-174A-46FA-B046-4747504571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EEB6CB95-E653-4C6C-AE51-62FD848E8D5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xmlns="" id="{BDD3CB8E-ABA7-4F37-BB2C-64FFD19813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xmlns="" id="{C2CA788A-B2FD-494C-BED0-83E31F6DF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4EF5399F-29E8-0F55-542A-422E8B0AACEF}"/>
              </a:ext>
            </a:extLst>
          </p:cNvPr>
          <p:cNvSpPr>
            <a:spLocks noGrp="1"/>
          </p:cNvSpPr>
          <p:nvPr>
            <p:ph type="title"/>
          </p:nvPr>
        </p:nvSpPr>
        <p:spPr>
          <a:xfrm rot="16200000">
            <a:off x="-1325880" y="1947672"/>
            <a:ext cx="5961888" cy="2788920"/>
          </a:xfrm>
        </p:spPr>
        <p:txBody>
          <a:bodyPr anchor="ctr">
            <a:normAutofit/>
          </a:bodyPr>
          <a:lstStyle/>
          <a:p>
            <a:r>
              <a:rPr lang="en-IN" sz="4800" u="none" strike="noStrike" kern="1200" cap="none" spc="0">
                <a:solidFill>
                  <a:schemeClr val="bg1"/>
                </a:solidFill>
                <a:effectLst/>
                <a:latin typeface="+mn-lt"/>
                <a:ea typeface="+mn-ea"/>
                <a:cs typeface="+mn-cs"/>
              </a:rPr>
              <a:t>Anaconda/Miniconda</a:t>
            </a:r>
            <a:br>
              <a:rPr lang="en-IN" sz="4800" u="none" strike="noStrike" kern="1200" cap="none" spc="0">
                <a:solidFill>
                  <a:schemeClr val="bg1"/>
                </a:solidFill>
                <a:effectLst/>
                <a:latin typeface="+mn-lt"/>
                <a:ea typeface="+mn-ea"/>
                <a:cs typeface="+mn-cs"/>
              </a:rPr>
            </a:b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xmlns="" id="{7347515E-C969-20B6-7B2E-55FC33116DEF}"/>
              </a:ext>
            </a:extLst>
          </p:cNvPr>
          <p:cNvGraphicFramePr>
            <a:graphicFrameLocks noGrp="1"/>
          </p:cNvGraphicFramePr>
          <p:nvPr>
            <p:ph idx="1"/>
            <p:extLst>
              <p:ext uri="{D42A27DB-BD31-4B8C-83A1-F6EECF244321}">
                <p14:modId xmlns:p14="http://schemas.microsoft.com/office/powerpoint/2010/main" val="3905487424"/>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236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xmlns="" id="{CB49665F-0298-4449-8D2D-209989CB9E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xmlns="" id="{A71EEC14-174A-46FA-B046-4747504571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EEB6CB95-E653-4C6C-AE51-62FD848E8D5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xmlns="" id="{BDD3CB8E-ABA7-4F37-BB2C-64FFD19813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xmlns="" id="{C2CA788A-B2FD-494C-BED0-83E31F6DFF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4EF5399F-29E8-0F55-542A-422E8B0AACEF}"/>
              </a:ext>
            </a:extLst>
          </p:cNvPr>
          <p:cNvSpPr>
            <a:spLocks noGrp="1"/>
          </p:cNvSpPr>
          <p:nvPr>
            <p:ph type="title"/>
          </p:nvPr>
        </p:nvSpPr>
        <p:spPr>
          <a:xfrm rot="16200000">
            <a:off x="-1325880" y="1947672"/>
            <a:ext cx="5961888" cy="2788920"/>
          </a:xfrm>
        </p:spPr>
        <p:txBody>
          <a:bodyPr anchor="ctr">
            <a:normAutofit/>
          </a:bodyPr>
          <a:lstStyle/>
          <a:p>
            <a:pPr algn="ctr"/>
            <a:r>
              <a:rPr lang="en-IN" sz="4800" u="none" strike="noStrike" kern="1200" cap="none" spc="0" dirty="0" smtClean="0">
                <a:solidFill>
                  <a:schemeClr val="bg1"/>
                </a:solidFill>
                <a:effectLst/>
                <a:latin typeface="+mn-lt"/>
                <a:ea typeface="+mn-ea"/>
                <a:cs typeface="+mn-cs"/>
              </a:rPr>
              <a:t>Git/</a:t>
            </a:r>
            <a:r>
              <a:rPr lang="en-IN" sz="4800" u="none" strike="noStrike" kern="1200" cap="none" spc="0" dirty="0" err="1" smtClean="0">
                <a:solidFill>
                  <a:schemeClr val="bg1"/>
                </a:solidFill>
                <a:effectLst/>
                <a:latin typeface="+mn-lt"/>
                <a:ea typeface="+mn-ea"/>
                <a:cs typeface="+mn-cs"/>
              </a:rPr>
              <a:t>Git_hub</a:t>
            </a:r>
            <a:r>
              <a:rPr lang="en-IN" sz="4800" u="none" strike="noStrike" kern="1200" cap="none" spc="0" dirty="0">
                <a:solidFill>
                  <a:schemeClr val="bg1"/>
                </a:solidFill>
                <a:effectLst/>
                <a:latin typeface="+mn-lt"/>
                <a:ea typeface="+mn-ea"/>
                <a:cs typeface="+mn-cs"/>
              </a:rPr>
              <a:t/>
            </a:r>
            <a:br>
              <a:rPr lang="en-IN" sz="4800" u="none" strike="noStrike" kern="1200" cap="none" spc="0" dirty="0">
                <a:solidFill>
                  <a:schemeClr val="bg1"/>
                </a:solidFill>
                <a:effectLst/>
                <a:latin typeface="+mn-lt"/>
                <a:ea typeface="+mn-ea"/>
                <a:cs typeface="+mn-cs"/>
              </a:rPr>
            </a:b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xmlns="" id="{7347515E-C969-20B6-7B2E-55FC33116DEF}"/>
              </a:ext>
            </a:extLst>
          </p:cNvPr>
          <p:cNvGraphicFramePr>
            <a:graphicFrameLocks noGrp="1"/>
          </p:cNvGraphicFramePr>
          <p:nvPr>
            <p:ph idx="1"/>
            <p:extLst>
              <p:ext uri="{D42A27DB-BD31-4B8C-83A1-F6EECF244321}">
                <p14:modId xmlns:p14="http://schemas.microsoft.com/office/powerpoint/2010/main" val="3367981508"/>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45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18873D23-2DCF-4B31-A009-95721C06E8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xmlns="" id="{C13EF075-D4EF-4929-ADBC-91B27DA1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1">
            <a:extLst>
              <a:ext uri="{FF2B5EF4-FFF2-40B4-BE49-F238E27FC236}">
                <a16:creationId xmlns:a16="http://schemas.microsoft.com/office/drawing/2014/main" xmlns="" id="{DAA26DFA-AAB2-4973-9C17-16D587C7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xmlns="" id="{3F407F11-7321-4BF6-8536-CCE8E3424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xmlns="" id="{06AC5DCC-C3CC-4FD5-AD4E-13A1BE5F7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xmlns="" id="{4BBCC2F4-EFA7-4AF4-B538-AC4022D90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xmlns="" id="{2A9D1364-B6A3-44CB-9FBA-C528F0CE9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E9478C02-8D96-790F-8793-1E91A7D8F694}"/>
              </a:ext>
            </a:extLst>
          </p:cNvPr>
          <p:cNvSpPr>
            <a:spLocks noGrp="1"/>
          </p:cNvSpPr>
          <p:nvPr>
            <p:ph type="title"/>
          </p:nvPr>
        </p:nvSpPr>
        <p:spPr>
          <a:xfrm>
            <a:off x="640080" y="1243013"/>
            <a:ext cx="3855720" cy="4371974"/>
          </a:xfrm>
        </p:spPr>
        <p:txBody>
          <a:bodyPr>
            <a:normAutofit/>
          </a:bodyPr>
          <a:lstStyle/>
          <a:p>
            <a:r>
              <a:rPr lang="en-US" sz="3600" dirty="0" smtClean="0">
                <a:solidFill>
                  <a:schemeClr val="tx2"/>
                </a:solidFill>
              </a:rPr>
              <a:t>Map workflow</a:t>
            </a:r>
            <a:endParaRPr lang="en-US" sz="3600" dirty="0">
              <a:solidFill>
                <a:schemeClr val="tx2"/>
              </a:solidFill>
            </a:endParaRPr>
          </a:p>
        </p:txBody>
      </p:sp>
    </p:spTree>
    <p:extLst>
      <p:ext uri="{BB962C8B-B14F-4D97-AF65-F5344CB8AC3E}">
        <p14:creationId xmlns:p14="http://schemas.microsoft.com/office/powerpoint/2010/main" val="348422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xmlns="" id="{18873D23-2DCF-4B31-A009-95721C06E8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xmlns="" id="{C13EF075-D4EF-4929-ADBC-91B27DA1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1">
            <a:extLst>
              <a:ext uri="{FF2B5EF4-FFF2-40B4-BE49-F238E27FC236}">
                <a16:creationId xmlns:a16="http://schemas.microsoft.com/office/drawing/2014/main" xmlns="" id="{DAA26DFA-AAB2-4973-9C17-16D587C7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xmlns="" id="{3F407F11-7321-4BF6-8536-CCE8E3424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xmlns="" id="{06AC5DCC-C3CC-4FD5-AD4E-13A1BE5F7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xmlns="" id="{4BBCC2F4-EFA7-4AF4-B538-AC4022D90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xmlns="" id="{2A9D1364-B6A3-44CB-9FBA-C528F0CE9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E9478C02-8D96-790F-8793-1E91A7D8F694}"/>
              </a:ext>
            </a:extLst>
          </p:cNvPr>
          <p:cNvSpPr>
            <a:spLocks noGrp="1"/>
          </p:cNvSpPr>
          <p:nvPr>
            <p:ph type="title"/>
          </p:nvPr>
        </p:nvSpPr>
        <p:spPr>
          <a:xfrm>
            <a:off x="640080" y="1243013"/>
            <a:ext cx="3855720" cy="4371974"/>
          </a:xfrm>
        </p:spPr>
        <p:txBody>
          <a:bodyPr>
            <a:normAutofit/>
          </a:bodyPr>
          <a:lstStyle/>
          <a:p>
            <a:r>
              <a:rPr lang="en-IN" sz="3600">
                <a:solidFill>
                  <a:schemeClr val="tx2"/>
                </a:solidFill>
              </a:rPr>
              <a:t>Installation and download </a:t>
            </a:r>
            <a:endParaRPr lang="en-US" sz="3600">
              <a:solidFill>
                <a:schemeClr val="tx2"/>
              </a:solidFill>
            </a:endParaRPr>
          </a:p>
        </p:txBody>
      </p:sp>
      <p:graphicFrame>
        <p:nvGraphicFramePr>
          <p:cNvPr id="26" name="Content Placeholder 2">
            <a:extLst>
              <a:ext uri="{FF2B5EF4-FFF2-40B4-BE49-F238E27FC236}">
                <a16:creationId xmlns:a16="http://schemas.microsoft.com/office/drawing/2014/main" xmlns="" id="{4041743A-BE81-16FE-5392-3C2917730402}"/>
              </a:ext>
            </a:extLst>
          </p:cNvPr>
          <p:cNvGraphicFramePr>
            <a:graphicFrameLocks noGrp="1"/>
          </p:cNvGraphicFramePr>
          <p:nvPr>
            <p:ph idx="1"/>
          </p:nvPr>
        </p:nvGraphicFramePr>
        <p:xfrm>
          <a:off x="6172200" y="804672"/>
          <a:ext cx="5221224" cy="5230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708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23D09407-53BC-485E-B4CE-BC5E4FC4B2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921DB988-49FC-4608-B0A2-E2F3A40190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852F0F-784D-2883-03C2-0335C4AEF3A2}"/>
              </a:ext>
            </a:extLst>
          </p:cNvPr>
          <p:cNvSpPr>
            <a:spLocks noGrp="1"/>
          </p:cNvSpPr>
          <p:nvPr>
            <p:ph type="title"/>
          </p:nvPr>
        </p:nvSpPr>
        <p:spPr>
          <a:xfrm>
            <a:off x="755903" y="3399769"/>
            <a:ext cx="10640754" cy="1119205"/>
          </a:xfrm>
        </p:spPr>
        <p:txBody>
          <a:bodyPr vert="horz" lIns="91440" tIns="45720" rIns="91440" bIns="45720" rtlCol="0" anchor="b">
            <a:normAutofit/>
          </a:bodyPr>
          <a:lstStyle/>
          <a:p>
            <a:pPr algn="ctr"/>
            <a:r>
              <a:rPr lang="en-US" sz="3600" kern="1200">
                <a:solidFill>
                  <a:schemeClr val="tx2"/>
                </a:solidFill>
                <a:latin typeface="+mj-lt"/>
                <a:ea typeface="+mj-ea"/>
                <a:cs typeface="+mj-cs"/>
              </a:rPr>
              <a:t>End of Module 1</a:t>
            </a:r>
            <a:br>
              <a:rPr lang="en-US" sz="3600" kern="1200">
                <a:solidFill>
                  <a:schemeClr val="tx2"/>
                </a:solidFill>
                <a:latin typeface="+mj-lt"/>
                <a:ea typeface="+mj-ea"/>
                <a:cs typeface="+mj-cs"/>
              </a:rPr>
            </a:br>
            <a:endParaRPr lang="en-US" sz="3600" kern="1200">
              <a:solidFill>
                <a:schemeClr val="tx2"/>
              </a:solidFill>
              <a:latin typeface="+mj-lt"/>
              <a:ea typeface="+mj-ea"/>
              <a:cs typeface="+mj-cs"/>
            </a:endParaRPr>
          </a:p>
        </p:txBody>
      </p:sp>
      <p:grpSp>
        <p:nvGrpSpPr>
          <p:cNvPr id="26" name="Group 25">
            <a:extLst>
              <a:ext uri="{FF2B5EF4-FFF2-40B4-BE49-F238E27FC236}">
                <a16:creationId xmlns:a16="http://schemas.microsoft.com/office/drawing/2014/main" xmlns="" id="{E9B930FD-8671-4C4C-ADCF-73AC1D0CD4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676747" y="0"/>
            <a:ext cx="2514948" cy="2174333"/>
            <a:chOff x="-305" y="-4155"/>
            <a:chExt cx="2514948" cy="2174333"/>
          </a:xfrm>
        </p:grpSpPr>
        <p:sp>
          <p:nvSpPr>
            <p:cNvPr id="27" name="Freeform: Shape 26">
              <a:extLst>
                <a:ext uri="{FF2B5EF4-FFF2-40B4-BE49-F238E27FC236}">
                  <a16:creationId xmlns:a16="http://schemas.microsoft.com/office/drawing/2014/main" xmlns="" id="{C35B12C1-569C-4E37-AA33-7EF215F201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F23E2660-7810-46F6-8752-187127C830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xmlns="" id="{C991DC45-0378-45B3-B325-FB8F98545E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xmlns="" id="{E228F5BA-5150-4554-B7EA-93F371F3B1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Plant">
            <a:extLst>
              <a:ext uri="{FF2B5EF4-FFF2-40B4-BE49-F238E27FC236}">
                <a16:creationId xmlns:a16="http://schemas.microsoft.com/office/drawing/2014/main" xmlns="" id="{B1F69A94-F893-1B70-17C5-8B776CBEC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646990" y="320231"/>
            <a:ext cx="2836567" cy="2836567"/>
          </a:xfrm>
          <a:prstGeom prst="rect">
            <a:avLst/>
          </a:prstGeom>
        </p:spPr>
      </p:pic>
      <p:grpSp>
        <p:nvGrpSpPr>
          <p:cNvPr id="32" name="Group 31">
            <a:extLst>
              <a:ext uri="{FF2B5EF4-FFF2-40B4-BE49-F238E27FC236}">
                <a16:creationId xmlns:a16="http://schemas.microsoft.com/office/drawing/2014/main" xmlns="" id="{383C2651-AE0C-4AE4-8725-E2F9414FE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flipH="1">
            <a:off x="-305" y="4322879"/>
            <a:ext cx="3378428" cy="2535121"/>
            <a:chOff x="-305" y="-1"/>
            <a:chExt cx="3832880" cy="2876136"/>
          </a:xfrm>
        </p:grpSpPr>
        <p:sp>
          <p:nvSpPr>
            <p:cNvPr id="33" name="Freeform: Shape 32">
              <a:extLst>
                <a:ext uri="{FF2B5EF4-FFF2-40B4-BE49-F238E27FC236}">
                  <a16:creationId xmlns:a16="http://schemas.microsoft.com/office/drawing/2014/main" xmlns="" id="{CCE13265-B5D2-47B4-A199-E05F390D5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xmlns="" id="{693EBD03-D832-462C-9304-7273698ED4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0D53D3E2-805E-40D2-964F-352BF6D476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7A9A916-A926-43E6-800F-432ABC3F2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855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0828F-E2A4-B6D7-02B5-064DBC4B71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693B85F5-481C-D25C-4BAF-24F892FAB23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17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xmlns=""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5D183B97-C234-1748-3966-BFC29AF4CD95}"/>
              </a:ext>
            </a:extLst>
          </p:cNvPr>
          <p:cNvSpPr>
            <a:spLocks noGrp="1"/>
          </p:cNvSpPr>
          <p:nvPr>
            <p:ph idx="1"/>
          </p:nvPr>
        </p:nvSpPr>
        <p:spPr>
          <a:xfrm>
            <a:off x="731013" y="1315216"/>
            <a:ext cx="4048344" cy="3536236"/>
          </a:xfrm>
        </p:spPr>
        <p:txBody>
          <a:bodyPr>
            <a:normAutofit/>
          </a:bodyPr>
          <a:lstStyle/>
          <a:p>
            <a:pPr fontAlgn="ctr"/>
            <a:r>
              <a:rPr lang="en-US" sz="2400" b="1" dirty="0">
                <a:latin typeface="arial" panose="020B0604020202020204" pitchFamily="34" charset="0"/>
              </a:rPr>
              <a:t>Statistical Hypothesis Testing</a:t>
            </a:r>
          </a:p>
          <a:p>
            <a:r>
              <a:rPr lang="en-US" sz="2400" b="1" i="0" dirty="0">
                <a:effectLst/>
                <a:latin typeface="arial" panose="020B0604020202020204" pitchFamily="34" charset="0"/>
              </a:rPr>
              <a:t>A/B testing</a:t>
            </a:r>
          </a:p>
        </p:txBody>
      </p:sp>
      <p:sp>
        <p:nvSpPr>
          <p:cNvPr id="68" name="Freeform: Shape 67">
            <a:extLst>
              <a:ext uri="{FF2B5EF4-FFF2-40B4-BE49-F238E27FC236}">
                <a16:creationId xmlns:a16="http://schemas.microsoft.com/office/drawing/2014/main" xmlns=""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29" descr="Test Case">
            <a:extLst>
              <a:ext uri="{FF2B5EF4-FFF2-40B4-BE49-F238E27FC236}">
                <a16:creationId xmlns:a16="http://schemas.microsoft.com/office/drawing/2014/main" xmlns="" id="{38181D26-7908-141C-4B7D-5FDB1B9FB5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44691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5">
            <a:extLst>
              <a:ext uri="{FF2B5EF4-FFF2-40B4-BE49-F238E27FC236}">
                <a16:creationId xmlns:a16="http://schemas.microsoft.com/office/drawing/2014/main" xmlns=""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77">
            <a:extLst>
              <a:ext uri="{FF2B5EF4-FFF2-40B4-BE49-F238E27FC236}">
                <a16:creationId xmlns:a16="http://schemas.microsoft.com/office/drawing/2014/main" xmlns=""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B1CA099-A8F8-CB98-8A1E-796C8562D730}"/>
              </a:ext>
            </a:extLst>
          </p:cNvPr>
          <p:cNvSpPr>
            <a:spLocks noGrp="1"/>
          </p:cNvSpPr>
          <p:nvPr>
            <p:ph type="title"/>
          </p:nvPr>
        </p:nvSpPr>
        <p:spPr>
          <a:xfrm>
            <a:off x="1137034" y="609597"/>
            <a:ext cx="9392421" cy="1330841"/>
          </a:xfrm>
        </p:spPr>
        <p:txBody>
          <a:bodyPr>
            <a:normAutofit/>
          </a:bodyPr>
          <a:lstStyle/>
          <a:p>
            <a:r>
              <a:rPr lang="en-IN"/>
              <a:t>Basic Terminology</a:t>
            </a:r>
            <a:endParaRPr lang="en-US"/>
          </a:p>
        </p:txBody>
      </p:sp>
      <p:pic>
        <p:nvPicPr>
          <p:cNvPr id="8" name="Content Placeholder 4">
            <a:extLst>
              <a:ext uri="{FF2B5EF4-FFF2-40B4-BE49-F238E27FC236}">
                <a16:creationId xmlns:a16="http://schemas.microsoft.com/office/drawing/2014/main" xmlns="" id="{73E669BF-E170-814C-3D38-79C0B9AB1A3B}"/>
              </a:ext>
            </a:extLst>
          </p:cNvPr>
          <p:cNvPicPr>
            <a:picLocks noChangeAspect="1"/>
          </p:cNvPicPr>
          <p:nvPr/>
        </p:nvPicPr>
        <p:blipFill>
          <a:blip r:embed="rId2"/>
          <a:stretch>
            <a:fillRect/>
          </a:stretch>
        </p:blipFill>
        <p:spPr>
          <a:xfrm>
            <a:off x="6485192" y="2155115"/>
            <a:ext cx="4788505" cy="3802016"/>
          </a:xfrm>
          <a:prstGeom prst="rect">
            <a:avLst/>
          </a:prstGeom>
          <a:ln w="19050">
            <a:solidFill>
              <a:schemeClr val="tx1"/>
            </a:solidFill>
          </a:ln>
        </p:spPr>
      </p:pic>
      <p:sp>
        <p:nvSpPr>
          <p:cNvPr id="88" name="Freeform: Shape 79">
            <a:extLst>
              <a:ext uri="{FF2B5EF4-FFF2-40B4-BE49-F238E27FC236}">
                <a16:creationId xmlns:a16="http://schemas.microsoft.com/office/drawing/2014/main" xmlns=""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xmlns="" id="{CD3F13CE-B5BD-5C75-3459-8ADB27C5E67D}"/>
              </a:ext>
            </a:extLst>
          </p:cNvPr>
          <p:cNvGraphicFramePr>
            <a:graphicFrameLocks noGrp="1"/>
          </p:cNvGraphicFramePr>
          <p:nvPr>
            <p:ph idx="1"/>
            <p:extLst>
              <p:ext uri="{D42A27DB-BD31-4B8C-83A1-F6EECF244321}">
                <p14:modId xmlns:p14="http://schemas.microsoft.com/office/powerpoint/2010/main" val="4059498610"/>
              </p:ext>
            </p:extLst>
          </p:nvPr>
        </p:nvGraphicFramePr>
        <p:xfrm>
          <a:off x="1137034" y="2198362"/>
          <a:ext cx="4958966"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316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55971F7-C682-CCD2-9998-D046BC0F627A}"/>
              </a:ext>
            </a:extLst>
          </p:cNvPr>
          <p:cNvSpPr>
            <a:spLocks noGrp="1"/>
          </p:cNvSpPr>
          <p:nvPr>
            <p:ph type="title"/>
          </p:nvPr>
        </p:nvSpPr>
        <p:spPr>
          <a:xfrm>
            <a:off x="1383564" y="348865"/>
            <a:ext cx="9718111" cy="1576446"/>
          </a:xfrm>
        </p:spPr>
        <p:txBody>
          <a:bodyPr anchor="ctr">
            <a:normAutofit/>
          </a:bodyPr>
          <a:lstStyle/>
          <a:p>
            <a:r>
              <a:rPr lang="en-IN" sz="4000" b="0" i="0" dirty="0">
                <a:solidFill>
                  <a:srgbClr val="FFFFFF"/>
                </a:solidFill>
                <a:effectLst/>
                <a:latin typeface="Helvetica" panose="020B0604020202020204" pitchFamily="34" charset="0"/>
              </a:rPr>
              <a:t>When Do I</a:t>
            </a:r>
            <a:r>
              <a:rPr lang="en-IN" sz="3200" i="1" dirty="0">
                <a:solidFill>
                  <a:prstClr val="black">
                    <a:hueOff val="0"/>
                    <a:satOff val="0"/>
                    <a:lumOff val="0"/>
                    <a:alphaOff val="0"/>
                  </a:prstClr>
                </a:solidFill>
                <a:latin typeface="Calibri" panose="020F0502020204030204"/>
                <a:ea typeface="+mn-ea"/>
                <a:cs typeface="+mn-cs"/>
              </a:rPr>
              <a:t> </a:t>
            </a:r>
            <a:r>
              <a:rPr lang="en-IN" sz="4000" u="sng" dirty="0">
                <a:solidFill>
                  <a:srgbClr val="FFFFFF"/>
                </a:solidFill>
                <a:latin typeface="Helvetica" panose="020B0604020202020204" pitchFamily="34" charset="0"/>
                <a:hlinkClick r:id="rId2">
                  <a:extLst>
                    <a:ext uri="{A12FA001-AC4F-418D-AE19-62706E023703}">
                      <ahyp:hlinkClr xmlns:ahyp="http://schemas.microsoft.com/office/drawing/2018/hyperlinkcolor" xmlns="" val="tx"/>
                    </a:ext>
                  </a:extLst>
                </a:hlinkClick>
              </a:rPr>
              <a:t>Reject the Null Hypothesis</a:t>
            </a:r>
            <a:r>
              <a:rPr lang="en-IN" sz="4000" dirty="0">
                <a:solidFill>
                  <a:srgbClr val="FFFFFF"/>
                </a:solidFill>
                <a:latin typeface="Helvetica" panose="020B0604020202020204" pitchFamily="34" charset="0"/>
              </a:rPr>
              <a:t>?</a:t>
            </a:r>
            <a:br>
              <a:rPr lang="en-IN" sz="4000" dirty="0">
                <a:solidFill>
                  <a:srgbClr val="FFFFFF"/>
                </a:solidFill>
                <a:latin typeface="Helvetica" panose="020B0604020202020204" pitchFamily="34" charset="0"/>
              </a:rPr>
            </a:br>
            <a:endParaRPr lang="en-US" sz="4000" dirty="0">
              <a:solidFill>
                <a:srgbClr val="FFFFFF"/>
              </a:solidFill>
              <a:latin typeface="Helvetica" panose="020B0604020202020204" pitchFamily="34" charset="0"/>
            </a:endParaRPr>
          </a:p>
        </p:txBody>
      </p:sp>
      <p:graphicFrame>
        <p:nvGraphicFramePr>
          <p:cNvPr id="5" name="Content Placeholder 2">
            <a:extLst>
              <a:ext uri="{FF2B5EF4-FFF2-40B4-BE49-F238E27FC236}">
                <a16:creationId xmlns:a16="http://schemas.microsoft.com/office/drawing/2014/main" xmlns="" id="{38B5DCA5-4257-3196-6FA3-C03D75692D81}"/>
              </a:ext>
            </a:extLst>
          </p:cNvPr>
          <p:cNvGraphicFramePr>
            <a:graphicFrameLocks noGrp="1"/>
          </p:cNvGraphicFramePr>
          <p:nvPr>
            <p:ph idx="1"/>
            <p:extLst>
              <p:ext uri="{D42A27DB-BD31-4B8C-83A1-F6EECF244321}">
                <p14:modId xmlns:p14="http://schemas.microsoft.com/office/powerpoint/2010/main" val="248453767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8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xmlns=""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xmlns=""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61B4C2-77B7-2F8A-B147-96ECD8DEAF0E}"/>
              </a:ext>
            </a:extLst>
          </p:cNvPr>
          <p:cNvSpPr>
            <a:spLocks noGrp="1"/>
          </p:cNvSpPr>
          <p:nvPr>
            <p:ph type="title"/>
          </p:nvPr>
        </p:nvSpPr>
        <p:spPr>
          <a:xfrm>
            <a:off x="804672" y="802955"/>
            <a:ext cx="4766330" cy="1454051"/>
          </a:xfrm>
        </p:spPr>
        <p:txBody>
          <a:bodyPr>
            <a:normAutofit/>
          </a:bodyPr>
          <a:lstStyle/>
          <a:p>
            <a:r>
              <a:rPr lang="en-US" sz="3600" u="none" strike="noStrike" cap="none" spc="0" dirty="0">
                <a:solidFill>
                  <a:schemeClr val="tx2"/>
                </a:solidFill>
                <a:effectLst/>
              </a:rPr>
              <a:t>Virtual Environment</a:t>
            </a:r>
            <a:r>
              <a:rPr lang="en-US" sz="3600" b="0" i="0" u="none" strike="noStrike" cap="none" spc="0" dirty="0">
                <a:solidFill>
                  <a:schemeClr val="tx2"/>
                </a:solidFill>
                <a:effectLst/>
                <a:latin typeface="Calibri" panose="020F0502020204030204" pitchFamily="34" charset="0"/>
              </a:rPr>
              <a:t/>
            </a:r>
            <a:br>
              <a:rPr lang="en-US" sz="3600" b="0" i="0" u="none" strike="noStrike" cap="none" spc="0" dirty="0">
                <a:solidFill>
                  <a:schemeClr val="tx2"/>
                </a:solidFill>
                <a:effectLst/>
                <a:latin typeface="Calibri" panose="020F0502020204030204" pitchFamily="34" charset="0"/>
              </a:rPr>
            </a:br>
            <a:endParaRPr lang="en-US" sz="3600" dirty="0">
              <a:solidFill>
                <a:schemeClr val="tx2"/>
              </a:solidFill>
            </a:endParaRPr>
          </a:p>
        </p:txBody>
      </p:sp>
      <p:sp>
        <p:nvSpPr>
          <p:cNvPr id="3" name="Content Placeholder 2">
            <a:extLst>
              <a:ext uri="{FF2B5EF4-FFF2-40B4-BE49-F238E27FC236}">
                <a16:creationId xmlns:a16="http://schemas.microsoft.com/office/drawing/2014/main" xmlns="" id="{89CBEB38-EE42-C041-0CB0-CE4947D0FCF0}"/>
              </a:ext>
            </a:extLst>
          </p:cNvPr>
          <p:cNvSpPr>
            <a:spLocks noGrp="1"/>
          </p:cNvSpPr>
          <p:nvPr>
            <p:ph idx="1"/>
          </p:nvPr>
        </p:nvSpPr>
        <p:spPr>
          <a:xfrm>
            <a:off x="804672" y="2421684"/>
            <a:ext cx="4765949" cy="1994200"/>
          </a:xfrm>
        </p:spPr>
        <p:txBody>
          <a:bodyPr anchor="t">
            <a:normAutofit/>
          </a:bodyPr>
          <a:lstStyle/>
          <a:p>
            <a:pPr marL="0" indent="0">
              <a:buNone/>
            </a:pPr>
            <a:r>
              <a:rPr lang="en-IN" sz="1800" b="0" i="0" dirty="0">
                <a:solidFill>
                  <a:schemeClr val="tx2"/>
                </a:solidFill>
                <a:effectLst/>
                <a:latin typeface="urw-din"/>
              </a:rPr>
              <a:t>A virtual environment is a tool that helps to keep dependencies required by different projects separate by creating them isolated with each other </a:t>
            </a:r>
          </a:p>
          <a:p>
            <a:pPr marL="0" indent="0">
              <a:buNone/>
            </a:pPr>
            <a:r>
              <a:rPr lang="en-IN" sz="1800" dirty="0">
                <a:solidFill>
                  <a:schemeClr val="tx2"/>
                </a:solidFill>
                <a:latin typeface="urw-din"/>
              </a:rPr>
              <a:t>Making copy from your base environment .</a:t>
            </a:r>
            <a:endParaRPr lang="en-US" sz="1800" dirty="0">
              <a:solidFill>
                <a:schemeClr val="tx2"/>
              </a:solidFill>
            </a:endParaRPr>
          </a:p>
        </p:txBody>
      </p:sp>
      <p:grpSp>
        <p:nvGrpSpPr>
          <p:cNvPr id="22" name="Group 13">
            <a:extLst>
              <a:ext uri="{FF2B5EF4-FFF2-40B4-BE49-F238E27FC236}">
                <a16:creationId xmlns:a16="http://schemas.microsoft.com/office/drawing/2014/main" xmlns=""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18240" y="-16714"/>
            <a:ext cx="6373761" cy="6874714"/>
            <a:chOff x="5818240" y="-1"/>
            <a:chExt cx="6373761" cy="6874714"/>
          </a:xfrm>
        </p:grpSpPr>
        <p:sp>
          <p:nvSpPr>
            <p:cNvPr id="23" name="Freeform: Shape 14">
              <a:extLst>
                <a:ext uri="{FF2B5EF4-FFF2-40B4-BE49-F238E27FC236}">
                  <a16:creationId xmlns:a16="http://schemas.microsoft.com/office/drawing/2014/main" xmlns=""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xmlns=""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xmlns=""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xmlns=""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6" descr="Deploy">
            <a:extLst>
              <a:ext uri="{FF2B5EF4-FFF2-40B4-BE49-F238E27FC236}">
                <a16:creationId xmlns:a16="http://schemas.microsoft.com/office/drawing/2014/main" xmlns="" id="{BEE083E5-6DAF-9E6B-7451-99292464B4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38104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35DB3719-6FDC-4E5D-891D-FF40B7300F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619775-F864-233A-5B68-DF5729727CA9}"/>
              </a:ext>
            </a:extLst>
          </p:cNvPr>
          <p:cNvSpPr>
            <a:spLocks noGrp="1"/>
          </p:cNvSpPr>
          <p:nvPr>
            <p:ph type="title"/>
          </p:nvPr>
        </p:nvSpPr>
        <p:spPr>
          <a:xfrm>
            <a:off x="838200" y="365125"/>
            <a:ext cx="10515600" cy="1325563"/>
          </a:xfrm>
        </p:spPr>
        <p:txBody>
          <a:bodyPr>
            <a:normAutofit/>
          </a:bodyPr>
          <a:lstStyle/>
          <a:p>
            <a:r>
              <a:rPr lang="en-IN" sz="5400"/>
              <a:t>Example</a:t>
            </a:r>
            <a:endParaRPr lang="en-US" sz="5400"/>
          </a:p>
        </p:txBody>
      </p:sp>
      <p:sp>
        <p:nvSpPr>
          <p:cNvPr id="21" name="sketch line">
            <a:extLst>
              <a:ext uri="{FF2B5EF4-FFF2-40B4-BE49-F238E27FC236}">
                <a16:creationId xmlns:a16="http://schemas.microsoft.com/office/drawing/2014/main" xmlns="" id="{E0CBAC23-2E3F-4A90-BA59-F8299F6A5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xmlns="" id="{CE7936D3-5649-6B7F-CCDF-04FE5C35E028}"/>
              </a:ext>
            </a:extLst>
          </p:cNvPr>
          <p:cNvGraphicFramePr>
            <a:graphicFrameLocks noGrp="1"/>
          </p:cNvGraphicFramePr>
          <p:nvPr>
            <p:ph idx="1"/>
            <p:extLst>
              <p:ext uri="{D42A27DB-BD31-4B8C-83A1-F6EECF244321}">
                <p14:modId xmlns:p14="http://schemas.microsoft.com/office/powerpoint/2010/main" val="179114469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030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022BDE4A-8A20-4A69-9C5A-581C82036A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62E4EA1-7881-CAFE-5410-40F1ABD77BF3}"/>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b="1" kern="1200">
                <a:solidFill>
                  <a:schemeClr val="tx1"/>
                </a:solidFill>
                <a:latin typeface="+mj-lt"/>
                <a:ea typeface="+mj-ea"/>
                <a:cs typeface="+mj-cs"/>
              </a:rPr>
              <a:t>S</a:t>
            </a:r>
            <a:r>
              <a:rPr lang="en-US" b="1" i="0" kern="1200">
                <a:solidFill>
                  <a:schemeClr val="tx1"/>
                </a:solidFill>
                <a:effectLst/>
                <a:latin typeface="+mj-lt"/>
                <a:ea typeface="+mj-ea"/>
                <a:cs typeface="+mj-cs"/>
              </a:rPr>
              <a:t>tatistical </a:t>
            </a:r>
            <a:r>
              <a:rPr lang="en-US" b="1" kern="1200">
                <a:solidFill>
                  <a:schemeClr val="tx1"/>
                </a:solidFill>
                <a:latin typeface="+mj-lt"/>
                <a:ea typeface="+mj-ea"/>
                <a:cs typeface="+mj-cs"/>
              </a:rPr>
              <a:t>H</a:t>
            </a:r>
            <a:r>
              <a:rPr lang="en-US" b="1" i="0" kern="1200">
                <a:solidFill>
                  <a:schemeClr val="tx1"/>
                </a:solidFill>
                <a:effectLst/>
                <a:latin typeface="+mj-lt"/>
                <a:ea typeface="+mj-ea"/>
                <a:cs typeface="+mj-cs"/>
              </a:rPr>
              <a:t>ypothesis </a:t>
            </a:r>
            <a:r>
              <a:rPr lang="en-US" b="1" kern="1200">
                <a:solidFill>
                  <a:schemeClr val="tx1"/>
                </a:solidFill>
                <a:latin typeface="+mj-lt"/>
                <a:ea typeface="+mj-ea"/>
                <a:cs typeface="+mj-cs"/>
              </a:rPr>
              <a:t>T</a:t>
            </a:r>
            <a:r>
              <a:rPr lang="en-US" b="1" i="0" kern="1200">
                <a:solidFill>
                  <a:schemeClr val="tx1"/>
                </a:solidFill>
                <a:effectLst/>
                <a:latin typeface="+mj-lt"/>
                <a:ea typeface="+mj-ea"/>
                <a:cs typeface="+mj-cs"/>
              </a:rPr>
              <a:t>esting</a:t>
            </a:r>
            <a:br>
              <a:rPr lang="en-US" b="1" i="0" kern="1200">
                <a:solidFill>
                  <a:schemeClr val="tx1"/>
                </a:solidFill>
                <a:effectLst/>
                <a:latin typeface="+mj-lt"/>
                <a:ea typeface="+mj-ea"/>
                <a:cs typeface="+mj-cs"/>
              </a:rPr>
            </a:br>
            <a:endParaRPr lang="en-US" kern="1200">
              <a:solidFill>
                <a:schemeClr val="tx1"/>
              </a:solidFill>
              <a:latin typeface="+mj-lt"/>
              <a:ea typeface="+mj-ea"/>
              <a:cs typeface="+mj-cs"/>
            </a:endParaRPr>
          </a:p>
        </p:txBody>
      </p:sp>
      <p:pic>
        <p:nvPicPr>
          <p:cNvPr id="7" name="Content Placeholder 6">
            <a:extLst>
              <a:ext uri="{FF2B5EF4-FFF2-40B4-BE49-F238E27FC236}">
                <a16:creationId xmlns:a16="http://schemas.microsoft.com/office/drawing/2014/main" xmlns="" id="{290CCA8E-31DE-BB8D-305E-6EC94CA6FA87}"/>
              </a:ext>
            </a:extLst>
          </p:cNvPr>
          <p:cNvPicPr>
            <a:picLocks noChangeAspect="1"/>
          </p:cNvPicPr>
          <p:nvPr/>
        </p:nvPicPr>
        <p:blipFill rotWithShape="1">
          <a:blip r:embed="rId2"/>
          <a:srcRect l="1919" r="-2" b="-2"/>
          <a:stretch/>
        </p:blipFill>
        <p:spPr>
          <a:xfrm>
            <a:off x="477522" y="1025913"/>
            <a:ext cx="11554644" cy="5307980"/>
          </a:xfrm>
          <a:prstGeom prst="rect">
            <a:avLst/>
          </a:prstGeom>
        </p:spPr>
      </p:pic>
      <p:sp>
        <p:nvSpPr>
          <p:cNvPr id="3" name="Freeform: Shape 2">
            <a:extLst>
              <a:ext uri="{FF2B5EF4-FFF2-40B4-BE49-F238E27FC236}">
                <a16:creationId xmlns:a16="http://schemas.microsoft.com/office/drawing/2014/main" xmlns="" id="{A6DA713B-31FC-EB3B-D32F-ACB522A2F1BF}"/>
              </a:ext>
            </a:extLst>
          </p:cNvPr>
          <p:cNvSpPr/>
          <p:nvPr/>
        </p:nvSpPr>
        <p:spPr>
          <a:xfrm>
            <a:off x="1862254" y="1505400"/>
            <a:ext cx="1048214" cy="624483"/>
          </a:xfrm>
          <a:custGeom>
            <a:avLst/>
            <a:gdLst>
              <a:gd name="connsiteX0" fmla="*/ 33453 w 1048214"/>
              <a:gd name="connsiteY0" fmla="*/ 122678 h 624483"/>
              <a:gd name="connsiteX1" fmla="*/ 178419 w 1048214"/>
              <a:gd name="connsiteY1" fmla="*/ 89224 h 624483"/>
              <a:gd name="connsiteX2" fmla="*/ 278780 w 1048214"/>
              <a:gd name="connsiteY2" fmla="*/ 55771 h 624483"/>
              <a:gd name="connsiteX3" fmla="*/ 401444 w 1048214"/>
              <a:gd name="connsiteY3" fmla="*/ 33468 h 624483"/>
              <a:gd name="connsiteX4" fmla="*/ 479502 w 1048214"/>
              <a:gd name="connsiteY4" fmla="*/ 22317 h 624483"/>
              <a:gd name="connsiteX5" fmla="*/ 535258 w 1048214"/>
              <a:gd name="connsiteY5" fmla="*/ 11166 h 624483"/>
              <a:gd name="connsiteX6" fmla="*/ 702526 w 1048214"/>
              <a:gd name="connsiteY6" fmla="*/ 15 h 624483"/>
              <a:gd name="connsiteX7" fmla="*/ 1025912 w 1048214"/>
              <a:gd name="connsiteY7" fmla="*/ 78073 h 624483"/>
              <a:gd name="connsiteX8" fmla="*/ 1048214 w 1048214"/>
              <a:gd name="connsiteY8" fmla="*/ 133829 h 624483"/>
              <a:gd name="connsiteX9" fmla="*/ 1025912 w 1048214"/>
              <a:gd name="connsiteY9" fmla="*/ 501820 h 624483"/>
              <a:gd name="connsiteX10" fmla="*/ 947853 w 1048214"/>
              <a:gd name="connsiteY10" fmla="*/ 557576 h 624483"/>
              <a:gd name="connsiteX11" fmla="*/ 769434 w 1048214"/>
              <a:gd name="connsiteY11" fmla="*/ 591029 h 624483"/>
              <a:gd name="connsiteX12" fmla="*/ 568712 w 1048214"/>
              <a:gd name="connsiteY12" fmla="*/ 624483 h 624483"/>
              <a:gd name="connsiteX13" fmla="*/ 278780 w 1048214"/>
              <a:gd name="connsiteY13" fmla="*/ 613332 h 624483"/>
              <a:gd name="connsiteX14" fmla="*/ 234175 w 1048214"/>
              <a:gd name="connsiteY14" fmla="*/ 591029 h 624483"/>
              <a:gd name="connsiteX15" fmla="*/ 156117 w 1048214"/>
              <a:gd name="connsiteY15" fmla="*/ 524122 h 624483"/>
              <a:gd name="connsiteX16" fmla="*/ 89209 w 1048214"/>
              <a:gd name="connsiteY16" fmla="*/ 468366 h 624483"/>
              <a:gd name="connsiteX17" fmla="*/ 0 w 1048214"/>
              <a:gd name="connsiteY17" fmla="*/ 368005 h 624483"/>
              <a:gd name="connsiteX18" fmla="*/ 11151 w 1048214"/>
              <a:gd name="connsiteY18" fmla="*/ 223039 h 624483"/>
              <a:gd name="connsiteX19" fmla="*/ 55756 w 1048214"/>
              <a:gd name="connsiteY19" fmla="*/ 200737 h 624483"/>
              <a:gd name="connsiteX20" fmla="*/ 144966 w 1048214"/>
              <a:gd name="connsiteY20" fmla="*/ 167283 h 624483"/>
              <a:gd name="connsiteX21" fmla="*/ 167268 w 1048214"/>
              <a:gd name="connsiteY21" fmla="*/ 133829 h 624483"/>
              <a:gd name="connsiteX22" fmla="*/ 133814 w 1048214"/>
              <a:gd name="connsiteY22" fmla="*/ 55771 h 624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48214" h="624483">
                <a:moveTo>
                  <a:pt x="33453" y="122678"/>
                </a:moveTo>
                <a:cubicBezTo>
                  <a:pt x="88084" y="111752"/>
                  <a:pt x="121249" y="106039"/>
                  <a:pt x="178419" y="89224"/>
                </a:cubicBezTo>
                <a:cubicBezTo>
                  <a:pt x="212249" y="79274"/>
                  <a:pt x="244570" y="64324"/>
                  <a:pt x="278780" y="55771"/>
                </a:cubicBezTo>
                <a:cubicBezTo>
                  <a:pt x="319098" y="45692"/>
                  <a:pt x="360451" y="40300"/>
                  <a:pt x="401444" y="33468"/>
                </a:cubicBezTo>
                <a:cubicBezTo>
                  <a:pt x="427370" y="29147"/>
                  <a:pt x="453576" y="26638"/>
                  <a:pt x="479502" y="22317"/>
                </a:cubicBezTo>
                <a:cubicBezTo>
                  <a:pt x="498198" y="19201"/>
                  <a:pt x="516399" y="13052"/>
                  <a:pt x="535258" y="11166"/>
                </a:cubicBezTo>
                <a:cubicBezTo>
                  <a:pt x="590860" y="5606"/>
                  <a:pt x="646770" y="3732"/>
                  <a:pt x="702526" y="15"/>
                </a:cubicBezTo>
                <a:cubicBezTo>
                  <a:pt x="867165" y="13735"/>
                  <a:pt x="944786" y="-37822"/>
                  <a:pt x="1025912" y="78073"/>
                </a:cubicBezTo>
                <a:cubicBezTo>
                  <a:pt x="1037391" y="94472"/>
                  <a:pt x="1040780" y="115244"/>
                  <a:pt x="1048214" y="133829"/>
                </a:cubicBezTo>
                <a:cubicBezTo>
                  <a:pt x="1040780" y="256493"/>
                  <a:pt x="1054234" y="382239"/>
                  <a:pt x="1025912" y="501820"/>
                </a:cubicBezTo>
                <a:cubicBezTo>
                  <a:pt x="1018543" y="532935"/>
                  <a:pt x="976453" y="543276"/>
                  <a:pt x="947853" y="557576"/>
                </a:cubicBezTo>
                <a:cubicBezTo>
                  <a:pt x="893911" y="584547"/>
                  <a:pt x="826436" y="582584"/>
                  <a:pt x="769434" y="591029"/>
                </a:cubicBezTo>
                <a:cubicBezTo>
                  <a:pt x="702336" y="600969"/>
                  <a:pt x="568712" y="624483"/>
                  <a:pt x="568712" y="624483"/>
                </a:cubicBezTo>
                <a:cubicBezTo>
                  <a:pt x="472068" y="620766"/>
                  <a:pt x="375015" y="622956"/>
                  <a:pt x="278780" y="613332"/>
                </a:cubicBezTo>
                <a:cubicBezTo>
                  <a:pt x="262239" y="611678"/>
                  <a:pt x="248272" y="599839"/>
                  <a:pt x="234175" y="591029"/>
                </a:cubicBezTo>
                <a:cubicBezTo>
                  <a:pt x="180929" y="557750"/>
                  <a:pt x="199339" y="562541"/>
                  <a:pt x="156117" y="524122"/>
                </a:cubicBezTo>
                <a:cubicBezTo>
                  <a:pt x="134419" y="504835"/>
                  <a:pt x="110691" y="487895"/>
                  <a:pt x="89209" y="468366"/>
                </a:cubicBezTo>
                <a:cubicBezTo>
                  <a:pt x="35075" y="419153"/>
                  <a:pt x="38784" y="419718"/>
                  <a:pt x="0" y="368005"/>
                </a:cubicBezTo>
                <a:cubicBezTo>
                  <a:pt x="3717" y="319683"/>
                  <a:pt x="-4175" y="269017"/>
                  <a:pt x="11151" y="223039"/>
                </a:cubicBezTo>
                <a:cubicBezTo>
                  <a:pt x="16408" y="207269"/>
                  <a:pt x="40191" y="206574"/>
                  <a:pt x="55756" y="200737"/>
                </a:cubicBezTo>
                <a:cubicBezTo>
                  <a:pt x="177220" y="155188"/>
                  <a:pt x="20781" y="229374"/>
                  <a:pt x="144966" y="167283"/>
                </a:cubicBezTo>
                <a:cubicBezTo>
                  <a:pt x="152400" y="156132"/>
                  <a:pt x="167268" y="147231"/>
                  <a:pt x="167268" y="133829"/>
                </a:cubicBezTo>
                <a:cubicBezTo>
                  <a:pt x="167268" y="85897"/>
                  <a:pt x="156231" y="78186"/>
                  <a:pt x="133814" y="55771"/>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xmlns="" id="{AE3A5505-5937-7DC8-313D-DCC9F211E97E}"/>
              </a:ext>
            </a:extLst>
          </p:cNvPr>
          <p:cNvCxnSpPr>
            <a:stCxn id="3" idx="5"/>
          </p:cNvCxnSpPr>
          <p:nvPr/>
        </p:nvCxnSpPr>
        <p:spPr>
          <a:xfrm flipH="1" flipV="1">
            <a:off x="1862254" y="1393902"/>
            <a:ext cx="535258" cy="1226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xmlns="" id="{9D09C798-C2D3-E3D4-D92C-BFDEA1EE599B}"/>
              </a:ext>
            </a:extLst>
          </p:cNvPr>
          <p:cNvSpPr txBox="1"/>
          <p:nvPr/>
        </p:nvSpPr>
        <p:spPr>
          <a:xfrm>
            <a:off x="768793" y="870235"/>
            <a:ext cx="1873351" cy="646331"/>
          </a:xfrm>
          <a:prstGeom prst="rect">
            <a:avLst/>
          </a:prstGeom>
          <a:noFill/>
        </p:spPr>
        <p:txBody>
          <a:bodyPr wrap="square">
            <a:spAutoFit/>
          </a:bodyPr>
          <a:lstStyle/>
          <a:p>
            <a:pPr lvl="0"/>
            <a:r>
              <a:rPr lang="en-IN" b="0" i="0" dirty="0"/>
              <a:t>independent variables</a:t>
            </a:r>
            <a:endParaRPr lang="en-US" dirty="0"/>
          </a:p>
        </p:txBody>
      </p:sp>
      <p:sp>
        <p:nvSpPr>
          <p:cNvPr id="10" name="Freeform: Shape 9">
            <a:extLst>
              <a:ext uri="{FF2B5EF4-FFF2-40B4-BE49-F238E27FC236}">
                <a16:creationId xmlns:a16="http://schemas.microsoft.com/office/drawing/2014/main" xmlns="" id="{59CFED48-D888-74FC-F1D5-046C8B88F694}"/>
              </a:ext>
            </a:extLst>
          </p:cNvPr>
          <p:cNvSpPr/>
          <p:nvPr/>
        </p:nvSpPr>
        <p:spPr>
          <a:xfrm>
            <a:off x="602166" y="825005"/>
            <a:ext cx="1828103" cy="936888"/>
          </a:xfrm>
          <a:custGeom>
            <a:avLst/>
            <a:gdLst>
              <a:gd name="connsiteX0" fmla="*/ 55756 w 1828103"/>
              <a:gd name="connsiteY0" fmla="*/ 22488 h 936888"/>
              <a:gd name="connsiteX1" fmla="*/ 959005 w 1828103"/>
              <a:gd name="connsiteY1" fmla="*/ 185 h 936888"/>
              <a:gd name="connsiteX2" fmla="*/ 1717288 w 1828103"/>
              <a:gd name="connsiteY2" fmla="*/ 22488 h 936888"/>
              <a:gd name="connsiteX3" fmla="*/ 1817649 w 1828103"/>
              <a:gd name="connsiteY3" fmla="*/ 33639 h 936888"/>
              <a:gd name="connsiteX4" fmla="*/ 1761893 w 1828103"/>
              <a:gd name="connsiteY4" fmla="*/ 145151 h 936888"/>
              <a:gd name="connsiteX5" fmla="*/ 1628078 w 1828103"/>
              <a:gd name="connsiteY5" fmla="*/ 290117 h 936888"/>
              <a:gd name="connsiteX6" fmla="*/ 1550019 w 1828103"/>
              <a:gd name="connsiteY6" fmla="*/ 334722 h 936888"/>
              <a:gd name="connsiteX7" fmla="*/ 1471961 w 1828103"/>
              <a:gd name="connsiteY7" fmla="*/ 401629 h 936888"/>
              <a:gd name="connsiteX8" fmla="*/ 1449658 w 1828103"/>
              <a:gd name="connsiteY8" fmla="*/ 435083 h 936888"/>
              <a:gd name="connsiteX9" fmla="*/ 1405054 w 1828103"/>
              <a:gd name="connsiteY9" fmla="*/ 479688 h 936888"/>
              <a:gd name="connsiteX10" fmla="*/ 1360449 w 1828103"/>
              <a:gd name="connsiteY10" fmla="*/ 535444 h 936888"/>
              <a:gd name="connsiteX11" fmla="*/ 1338146 w 1828103"/>
              <a:gd name="connsiteY11" fmla="*/ 568897 h 936888"/>
              <a:gd name="connsiteX12" fmla="*/ 1226634 w 1828103"/>
              <a:gd name="connsiteY12" fmla="*/ 702712 h 936888"/>
              <a:gd name="connsiteX13" fmla="*/ 1204332 w 1828103"/>
              <a:gd name="connsiteY13" fmla="*/ 736166 h 936888"/>
              <a:gd name="connsiteX14" fmla="*/ 1048214 w 1828103"/>
              <a:gd name="connsiteY14" fmla="*/ 836527 h 936888"/>
              <a:gd name="connsiteX15" fmla="*/ 925551 w 1828103"/>
              <a:gd name="connsiteY15" fmla="*/ 903434 h 936888"/>
              <a:gd name="connsiteX16" fmla="*/ 858644 w 1828103"/>
              <a:gd name="connsiteY16" fmla="*/ 925736 h 936888"/>
              <a:gd name="connsiteX17" fmla="*/ 702527 w 1828103"/>
              <a:gd name="connsiteY17" fmla="*/ 936888 h 936888"/>
              <a:gd name="connsiteX18" fmla="*/ 490654 w 1828103"/>
              <a:gd name="connsiteY18" fmla="*/ 925736 h 936888"/>
              <a:gd name="connsiteX19" fmla="*/ 356839 w 1828103"/>
              <a:gd name="connsiteY19" fmla="*/ 869980 h 936888"/>
              <a:gd name="connsiteX20" fmla="*/ 234175 w 1828103"/>
              <a:gd name="connsiteY20" fmla="*/ 803073 h 936888"/>
              <a:gd name="connsiteX21" fmla="*/ 78058 w 1828103"/>
              <a:gd name="connsiteY21" fmla="*/ 513141 h 936888"/>
              <a:gd name="connsiteX22" fmla="*/ 44605 w 1828103"/>
              <a:gd name="connsiteY22" fmla="*/ 446234 h 936888"/>
              <a:gd name="connsiteX23" fmla="*/ 0 w 1828103"/>
              <a:gd name="connsiteY23" fmla="*/ 290117 h 936888"/>
              <a:gd name="connsiteX24" fmla="*/ 178419 w 1828103"/>
              <a:gd name="connsiteY24" fmla="*/ 89395 h 936888"/>
              <a:gd name="connsiteX25" fmla="*/ 189571 w 1828103"/>
              <a:gd name="connsiteY25" fmla="*/ 89395 h 93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103" h="936888">
                <a:moveTo>
                  <a:pt x="55756" y="22488"/>
                </a:moveTo>
                <a:lnTo>
                  <a:pt x="959005" y="185"/>
                </a:lnTo>
                <a:cubicBezTo>
                  <a:pt x="1201855" y="-1743"/>
                  <a:pt x="1469863" y="11730"/>
                  <a:pt x="1717288" y="22488"/>
                </a:cubicBezTo>
                <a:cubicBezTo>
                  <a:pt x="1750742" y="26205"/>
                  <a:pt x="1792318" y="11474"/>
                  <a:pt x="1817649" y="33639"/>
                </a:cubicBezTo>
                <a:cubicBezTo>
                  <a:pt x="1857327" y="68357"/>
                  <a:pt x="1771999" y="133781"/>
                  <a:pt x="1761893" y="145151"/>
                </a:cubicBezTo>
                <a:cubicBezTo>
                  <a:pt x="1721477" y="190619"/>
                  <a:pt x="1680298" y="260277"/>
                  <a:pt x="1628078" y="290117"/>
                </a:cubicBezTo>
                <a:lnTo>
                  <a:pt x="1550019" y="334722"/>
                </a:lnTo>
                <a:cubicBezTo>
                  <a:pt x="1499062" y="411158"/>
                  <a:pt x="1566108" y="320931"/>
                  <a:pt x="1471961" y="401629"/>
                </a:cubicBezTo>
                <a:cubicBezTo>
                  <a:pt x="1461785" y="410351"/>
                  <a:pt x="1458380" y="424907"/>
                  <a:pt x="1449658" y="435083"/>
                </a:cubicBezTo>
                <a:cubicBezTo>
                  <a:pt x="1435974" y="451048"/>
                  <a:pt x="1419023" y="463972"/>
                  <a:pt x="1405054" y="479688"/>
                </a:cubicBezTo>
                <a:cubicBezTo>
                  <a:pt x="1389242" y="497477"/>
                  <a:pt x="1374730" y="516403"/>
                  <a:pt x="1360449" y="535444"/>
                </a:cubicBezTo>
                <a:cubicBezTo>
                  <a:pt x="1352408" y="546166"/>
                  <a:pt x="1346726" y="558601"/>
                  <a:pt x="1338146" y="568897"/>
                </a:cubicBezTo>
                <a:cubicBezTo>
                  <a:pt x="1255781" y="667735"/>
                  <a:pt x="1365286" y="494727"/>
                  <a:pt x="1226634" y="702712"/>
                </a:cubicBezTo>
                <a:cubicBezTo>
                  <a:pt x="1219200" y="713863"/>
                  <a:pt x="1215054" y="728125"/>
                  <a:pt x="1204332" y="736166"/>
                </a:cubicBezTo>
                <a:cubicBezTo>
                  <a:pt x="1154840" y="773285"/>
                  <a:pt x="1100084" y="802812"/>
                  <a:pt x="1048214" y="836527"/>
                </a:cubicBezTo>
                <a:cubicBezTo>
                  <a:pt x="973499" y="885092"/>
                  <a:pt x="999587" y="876512"/>
                  <a:pt x="925551" y="903434"/>
                </a:cubicBezTo>
                <a:cubicBezTo>
                  <a:pt x="903458" y="911468"/>
                  <a:pt x="881893" y="922249"/>
                  <a:pt x="858644" y="925736"/>
                </a:cubicBezTo>
                <a:cubicBezTo>
                  <a:pt x="807050" y="933475"/>
                  <a:pt x="754566" y="933171"/>
                  <a:pt x="702527" y="936888"/>
                </a:cubicBezTo>
                <a:cubicBezTo>
                  <a:pt x="631903" y="933171"/>
                  <a:pt x="561110" y="931863"/>
                  <a:pt x="490654" y="925736"/>
                </a:cubicBezTo>
                <a:cubicBezTo>
                  <a:pt x="445590" y="921817"/>
                  <a:pt x="390784" y="888258"/>
                  <a:pt x="356839" y="869980"/>
                </a:cubicBezTo>
                <a:cubicBezTo>
                  <a:pt x="156280" y="761988"/>
                  <a:pt x="462461" y="917216"/>
                  <a:pt x="234175" y="803073"/>
                </a:cubicBezTo>
                <a:cubicBezTo>
                  <a:pt x="133321" y="702216"/>
                  <a:pt x="209879" y="786199"/>
                  <a:pt x="78058" y="513141"/>
                </a:cubicBezTo>
                <a:cubicBezTo>
                  <a:pt x="67218" y="490686"/>
                  <a:pt x="51770" y="470117"/>
                  <a:pt x="44605" y="446234"/>
                </a:cubicBezTo>
                <a:cubicBezTo>
                  <a:pt x="6747" y="320042"/>
                  <a:pt x="20563" y="372371"/>
                  <a:pt x="0" y="290117"/>
                </a:cubicBezTo>
                <a:cubicBezTo>
                  <a:pt x="29388" y="84398"/>
                  <a:pt x="-27658" y="144349"/>
                  <a:pt x="178419" y="89395"/>
                </a:cubicBezTo>
                <a:cubicBezTo>
                  <a:pt x="182011" y="88437"/>
                  <a:pt x="185854" y="89395"/>
                  <a:pt x="189571" y="89395"/>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794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7D8B858-6AF4-5A4B-7D4C-8D644CFB5769}"/>
              </a:ext>
            </a:extLst>
          </p:cNvPr>
          <p:cNvSpPr>
            <a:spLocks noGrp="1"/>
          </p:cNvSpPr>
          <p:nvPr>
            <p:ph type="title"/>
          </p:nvPr>
        </p:nvSpPr>
        <p:spPr>
          <a:xfrm>
            <a:off x="1346565" y="3664069"/>
            <a:ext cx="4424430" cy="2015774"/>
          </a:xfrm>
        </p:spPr>
        <p:txBody>
          <a:bodyPr>
            <a:normAutofit/>
          </a:bodyPr>
          <a:lstStyle/>
          <a:p>
            <a:r>
              <a:rPr lang="en-US" sz="4000" b="0" i="0" dirty="0">
                <a:effectLst/>
                <a:latin typeface="myriad-pro"/>
              </a:rPr>
              <a:t>Two-way ANOVA</a:t>
            </a:r>
            <a:br>
              <a:rPr lang="en-US" sz="4000" b="0" i="0" dirty="0">
                <a:effectLst/>
                <a:latin typeface="myriad-pro"/>
              </a:rPr>
            </a:br>
            <a:endParaRPr lang="en-US" sz="4000" dirty="0"/>
          </a:p>
        </p:txBody>
      </p:sp>
      <p:sp>
        <p:nvSpPr>
          <p:cNvPr id="24" name="Rectangle 23">
            <a:extLst>
              <a:ext uri="{FF2B5EF4-FFF2-40B4-BE49-F238E27FC236}">
                <a16:creationId xmlns:a16="http://schemas.microsoft.com/office/drawing/2014/main" xmlns="" id="{C70C3B59-DE2C-4611-8148-812575C5CA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8B39D6E3-F57E-F258-5196-D07F5AD1D330}"/>
              </a:ext>
            </a:extLst>
          </p:cNvPr>
          <p:cNvPicPr>
            <a:picLocks noChangeAspect="1"/>
          </p:cNvPicPr>
          <p:nvPr/>
        </p:nvPicPr>
        <p:blipFill rotWithShape="1">
          <a:blip r:embed="rId2"/>
          <a:srcRect l="1976" r="273"/>
          <a:stretch/>
        </p:blipFill>
        <p:spPr>
          <a:xfrm>
            <a:off x="1349531" y="1716973"/>
            <a:ext cx="9998654" cy="1380870"/>
          </a:xfrm>
          <a:prstGeom prst="rect">
            <a:avLst/>
          </a:prstGeom>
          <a:ln w="19050">
            <a:solidFill>
              <a:schemeClr val="tx1"/>
            </a:solidFill>
          </a:ln>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xmlns="" id="{4AF6D6AE-F590-7DB9-030B-822E5E00EE3F}"/>
              </a:ext>
            </a:extLst>
          </p:cNvPr>
          <p:cNvSpPr>
            <a:spLocks noGrp="1"/>
          </p:cNvSpPr>
          <p:nvPr>
            <p:ph idx="1"/>
          </p:nvPr>
        </p:nvSpPr>
        <p:spPr>
          <a:xfrm>
            <a:off x="6401116" y="3664069"/>
            <a:ext cx="5160457" cy="2036742"/>
          </a:xfrm>
        </p:spPr>
        <p:txBody>
          <a:bodyPr anchor="ctr">
            <a:normAutofit fontScale="92500"/>
          </a:bodyPr>
          <a:lstStyle/>
          <a:p>
            <a:r>
              <a:rPr lang="en-IN" sz="1400" b="0" i="0" dirty="0">
                <a:effectLst/>
                <a:latin typeface="proxima-nova"/>
              </a:rPr>
              <a:t>The primary purpose of a two-way ANOVA is to understand if there is an interaction between the two independent variables on the dependent variable.</a:t>
            </a:r>
          </a:p>
          <a:p>
            <a:r>
              <a:rPr lang="en-IN" sz="1400" b="0" i="0" dirty="0">
                <a:effectLst/>
                <a:latin typeface="proxima-nova"/>
              </a:rPr>
              <a:t>whether there is an interaction between gender and educational level on test anxiety amongst university students, </a:t>
            </a:r>
          </a:p>
          <a:p>
            <a:r>
              <a:rPr lang="en-IN" sz="1400" b="0" i="0" dirty="0">
                <a:effectLst/>
                <a:latin typeface="proxima-nova"/>
              </a:rPr>
              <a:t>where gender (males/females) and education level (undergraduate/postgraduate) are your independent variables,</a:t>
            </a:r>
          </a:p>
          <a:p>
            <a:r>
              <a:rPr lang="en-IN" sz="1400" b="0" i="0" dirty="0">
                <a:effectLst/>
                <a:latin typeface="proxima-nova"/>
              </a:rPr>
              <a:t> </a:t>
            </a:r>
            <a:r>
              <a:rPr lang="en-IN" sz="1400" dirty="0">
                <a:latin typeface="proxima-nova"/>
              </a:rPr>
              <a:t>T</a:t>
            </a:r>
            <a:r>
              <a:rPr lang="en-IN" sz="1400" b="0" i="0" dirty="0">
                <a:effectLst/>
                <a:latin typeface="proxima-nova"/>
              </a:rPr>
              <a:t>est anxiety is your dependent variable.</a:t>
            </a:r>
            <a:endParaRPr lang="en-US" sz="1400" dirty="0"/>
          </a:p>
        </p:txBody>
      </p:sp>
    </p:spTree>
    <p:extLst>
      <p:ext uri="{BB962C8B-B14F-4D97-AF65-F5344CB8AC3E}">
        <p14:creationId xmlns:p14="http://schemas.microsoft.com/office/powerpoint/2010/main" val="3724070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906AD-97A2-6F0E-40E2-5FC549297B2F}"/>
              </a:ext>
            </a:extLst>
          </p:cNvPr>
          <p:cNvSpPr>
            <a:spLocks noGrp="1"/>
          </p:cNvSpPr>
          <p:nvPr>
            <p:ph type="title"/>
          </p:nvPr>
        </p:nvSpPr>
        <p:spPr/>
        <p:txBody>
          <a:bodyPr/>
          <a:lstStyle/>
          <a:p>
            <a:r>
              <a:rPr lang="en-IN" dirty="0"/>
              <a:t>Example</a:t>
            </a:r>
            <a:endParaRPr lang="en-US" dirty="0"/>
          </a:p>
        </p:txBody>
      </p:sp>
      <p:pic>
        <p:nvPicPr>
          <p:cNvPr id="5" name="Content Placeholder 4">
            <a:extLst>
              <a:ext uri="{FF2B5EF4-FFF2-40B4-BE49-F238E27FC236}">
                <a16:creationId xmlns:a16="http://schemas.microsoft.com/office/drawing/2014/main" xmlns="" id="{F75E0A7B-7052-D41A-F7F9-E838A825E786}"/>
              </a:ext>
            </a:extLst>
          </p:cNvPr>
          <p:cNvPicPr>
            <a:picLocks noGrp="1" noChangeAspect="1"/>
          </p:cNvPicPr>
          <p:nvPr>
            <p:ph idx="1"/>
          </p:nvPr>
        </p:nvPicPr>
        <p:blipFill>
          <a:blip r:embed="rId2"/>
          <a:stretch>
            <a:fillRect/>
          </a:stretch>
        </p:blipFill>
        <p:spPr>
          <a:xfrm>
            <a:off x="838200" y="365125"/>
            <a:ext cx="9884044" cy="1536875"/>
          </a:xfrm>
          <a:ln w="19050">
            <a:solidFill>
              <a:schemeClr val="tx1"/>
            </a:solidFill>
          </a:ln>
        </p:spPr>
      </p:pic>
      <p:sp>
        <p:nvSpPr>
          <p:cNvPr id="7" name="TextBox 6">
            <a:extLst>
              <a:ext uri="{FF2B5EF4-FFF2-40B4-BE49-F238E27FC236}">
                <a16:creationId xmlns:a16="http://schemas.microsoft.com/office/drawing/2014/main" xmlns="" id="{F97BCD4A-A92C-4C71-8FF8-17AB1B0DD891}"/>
              </a:ext>
            </a:extLst>
          </p:cNvPr>
          <p:cNvSpPr txBox="1"/>
          <p:nvPr/>
        </p:nvSpPr>
        <p:spPr>
          <a:xfrm>
            <a:off x="3415061" y="2252993"/>
            <a:ext cx="6094140"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A two-proportion </a:t>
            </a:r>
            <a:r>
              <a:rPr lang="en-IN" sz="1400" dirty="0">
                <a:latin typeface="proxima-nova"/>
                <a:hlinkClick r:id="rId3">
                  <a:extLst>
                    <a:ext uri="{A12FA001-AC4F-418D-AE19-62706E023703}">
                      <ahyp:hlinkClr xmlns:ahyp="http://schemas.microsoft.com/office/drawing/2018/hyperlinkcolor" xmlns="" val="tx"/>
                    </a:ext>
                  </a:extLst>
                </a:hlinkClick>
              </a:rPr>
              <a:t>Z-test</a:t>
            </a:r>
            <a:r>
              <a:rPr lang="en-IN" sz="1400" dirty="0">
                <a:latin typeface="proxima-nova"/>
              </a:rPr>
              <a:t> is a </a:t>
            </a:r>
            <a:r>
              <a:rPr lang="en-IN" sz="1400" dirty="0">
                <a:latin typeface="proxima-nova"/>
                <a:hlinkClick r:id="rId4">
                  <a:extLst>
                    <a:ext uri="{A12FA001-AC4F-418D-AE19-62706E023703}">
                      <ahyp:hlinkClr xmlns:ahyp="http://schemas.microsoft.com/office/drawing/2018/hyperlinkcolor" xmlns="" val="tx"/>
                    </a:ext>
                  </a:extLst>
                </a:hlinkClick>
              </a:rPr>
              <a:t>statistical</a:t>
            </a:r>
            <a:r>
              <a:rPr lang="en-IN" sz="1400" dirty="0">
                <a:latin typeface="proxima-nova"/>
              </a:rPr>
              <a:t> </a:t>
            </a:r>
            <a:r>
              <a:rPr lang="en-IN" sz="1400" dirty="0">
                <a:latin typeface="proxima-nova"/>
                <a:hlinkClick r:id="rId5">
                  <a:extLst>
                    <a:ext uri="{A12FA001-AC4F-418D-AE19-62706E023703}">
                      <ahyp:hlinkClr xmlns:ahyp="http://schemas.microsoft.com/office/drawing/2018/hyperlinkcolor" xmlns="" val="tx"/>
                    </a:ext>
                  </a:extLst>
                </a:hlinkClick>
              </a:rPr>
              <a:t>hypothesis test</a:t>
            </a:r>
            <a:r>
              <a:rPr lang="en-IN" sz="1400" dirty="0">
                <a:latin typeface="proxima-nova"/>
              </a:rPr>
              <a:t> used to determine whether two proportions are different from each other</a:t>
            </a:r>
            <a:endParaRPr lang="en-US" sz="1400" dirty="0">
              <a:latin typeface="proxima-nova"/>
            </a:endParaRPr>
          </a:p>
        </p:txBody>
      </p:sp>
      <p:sp>
        <p:nvSpPr>
          <p:cNvPr id="9" name="TextBox 8">
            <a:extLst>
              <a:ext uri="{FF2B5EF4-FFF2-40B4-BE49-F238E27FC236}">
                <a16:creationId xmlns:a16="http://schemas.microsoft.com/office/drawing/2014/main" xmlns="" id="{E3EAFD6D-6E0A-AD93-FEAA-AC81D01D1509}"/>
              </a:ext>
            </a:extLst>
          </p:cNvPr>
          <p:cNvSpPr txBox="1"/>
          <p:nvPr/>
        </p:nvSpPr>
        <p:spPr>
          <a:xfrm>
            <a:off x="3415061" y="2959606"/>
            <a:ext cx="6094140" cy="6740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 Testing two flu drugs A and B. Drug A works on 41 people out of a </a:t>
            </a:r>
            <a:r>
              <a:rPr lang="en-IN" sz="1400" dirty="0">
                <a:latin typeface="proxima-nova"/>
                <a:hlinkClick r:id="rId6">
                  <a:extLst>
                    <a:ext uri="{A12FA001-AC4F-418D-AE19-62706E023703}">
                      <ahyp:hlinkClr xmlns:ahyp="http://schemas.microsoft.com/office/drawing/2018/hyperlinkcolor" xmlns="" val="tx"/>
                    </a:ext>
                  </a:extLst>
                </a:hlinkClick>
              </a:rPr>
              <a:t>sample</a:t>
            </a:r>
            <a:r>
              <a:rPr lang="en-IN" sz="1400" dirty="0">
                <a:latin typeface="proxima-nova"/>
              </a:rPr>
              <a:t> of 195. Drug B works on 351 people in a sample of 605. Are the two drugs comparable?</a:t>
            </a:r>
            <a:endParaRPr lang="en-US" sz="1400" dirty="0">
              <a:latin typeface="proxima-nova"/>
            </a:endParaRPr>
          </a:p>
        </p:txBody>
      </p:sp>
      <p:sp>
        <p:nvSpPr>
          <p:cNvPr id="12" name="TextBox 11">
            <a:extLst>
              <a:ext uri="{FF2B5EF4-FFF2-40B4-BE49-F238E27FC236}">
                <a16:creationId xmlns:a16="http://schemas.microsoft.com/office/drawing/2014/main" xmlns="" id="{9FA89EA2-6E24-CE9F-5EF1-CED229BC93C7}"/>
              </a:ext>
            </a:extLst>
          </p:cNvPr>
          <p:cNvSpPr txBox="1"/>
          <p:nvPr/>
        </p:nvSpPr>
        <p:spPr>
          <a:xfrm>
            <a:off x="749920" y="2515215"/>
            <a:ext cx="1964473" cy="370840"/>
          </a:xfrm>
          <a:prstGeom prst="rect">
            <a:avLst/>
          </a:prstGeom>
          <a:noFill/>
        </p:spPr>
        <p:txBody>
          <a:bodyPr wrap="square">
            <a:spAutoFit/>
          </a:bodyPr>
          <a:lstStyle/>
          <a:p>
            <a:r>
              <a:rPr lang="en-IN" dirty="0">
                <a:solidFill>
                  <a:srgbClr val="575757"/>
                </a:solidFill>
                <a:latin typeface="georgia" panose="02040502050405020303" pitchFamily="18" charset="0"/>
              </a:rPr>
              <a:t>T</a:t>
            </a:r>
            <a:r>
              <a:rPr lang="en-IN" b="0" i="0" dirty="0">
                <a:solidFill>
                  <a:srgbClr val="575757"/>
                </a:solidFill>
                <a:effectLst/>
                <a:latin typeface="georgia" panose="02040502050405020303" pitchFamily="18" charset="0"/>
              </a:rPr>
              <a:t>wo-proportion </a:t>
            </a:r>
            <a:endParaRPr lang="en-US" dirty="0"/>
          </a:p>
        </p:txBody>
      </p:sp>
      <p:sp>
        <p:nvSpPr>
          <p:cNvPr id="15" name="TextBox 14">
            <a:extLst>
              <a:ext uri="{FF2B5EF4-FFF2-40B4-BE49-F238E27FC236}">
                <a16:creationId xmlns:a16="http://schemas.microsoft.com/office/drawing/2014/main" xmlns="" id="{207F5147-61AE-0D40-3898-D7D1875E9A2F}"/>
              </a:ext>
            </a:extLst>
          </p:cNvPr>
          <p:cNvSpPr txBox="1"/>
          <p:nvPr/>
        </p:nvSpPr>
        <p:spPr>
          <a:xfrm>
            <a:off x="838200" y="4141028"/>
            <a:ext cx="6094140" cy="369332"/>
          </a:xfrm>
          <a:prstGeom prst="rect">
            <a:avLst/>
          </a:prstGeom>
          <a:noFill/>
        </p:spPr>
        <p:txBody>
          <a:bodyPr wrap="square">
            <a:spAutoFit/>
          </a:bodyPr>
          <a:lstStyle/>
          <a:p>
            <a:r>
              <a:rPr lang="en-IN" dirty="0">
                <a:solidFill>
                  <a:srgbClr val="575757"/>
                </a:solidFill>
                <a:latin typeface="georgia" panose="02040502050405020303" pitchFamily="18" charset="0"/>
              </a:rPr>
              <a:t>One</a:t>
            </a:r>
            <a:r>
              <a:rPr lang="en-IN" b="0" i="0" dirty="0">
                <a:solidFill>
                  <a:srgbClr val="575757"/>
                </a:solidFill>
                <a:effectLst/>
                <a:latin typeface="georgia" panose="02040502050405020303" pitchFamily="18" charset="0"/>
              </a:rPr>
              <a:t>-proportion</a:t>
            </a:r>
            <a:endParaRPr lang="en-US" dirty="0"/>
          </a:p>
        </p:txBody>
      </p:sp>
      <p:sp>
        <p:nvSpPr>
          <p:cNvPr id="17" name="TextBox 16">
            <a:extLst>
              <a:ext uri="{FF2B5EF4-FFF2-40B4-BE49-F238E27FC236}">
                <a16:creationId xmlns:a16="http://schemas.microsoft.com/office/drawing/2014/main" xmlns="" id="{3F5DCB35-0E6A-A287-3945-22D2997DD210}"/>
              </a:ext>
            </a:extLst>
          </p:cNvPr>
          <p:cNvSpPr txBox="1"/>
          <p:nvPr/>
        </p:nvSpPr>
        <p:spPr>
          <a:xfrm>
            <a:off x="3415061" y="3739600"/>
            <a:ext cx="6094140"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A one-proportion z-test is a statistical test used to compare the proportion of a sample to a known population proportion. </a:t>
            </a:r>
            <a:endParaRPr lang="en-US" sz="1400" dirty="0">
              <a:latin typeface="proxima-nova"/>
            </a:endParaRPr>
          </a:p>
        </p:txBody>
      </p:sp>
      <p:sp>
        <p:nvSpPr>
          <p:cNvPr id="19" name="TextBox 18">
            <a:extLst>
              <a:ext uri="{FF2B5EF4-FFF2-40B4-BE49-F238E27FC236}">
                <a16:creationId xmlns:a16="http://schemas.microsoft.com/office/drawing/2014/main" xmlns="" id="{1DCAF79B-2DD3-D217-23C4-5BFB9474F53A}"/>
              </a:ext>
            </a:extLst>
          </p:cNvPr>
          <p:cNvSpPr txBox="1"/>
          <p:nvPr/>
        </p:nvSpPr>
        <p:spPr>
          <a:xfrm>
            <a:off x="3415061" y="4303476"/>
            <a:ext cx="6094140" cy="86793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A survey claims that 9 out of 10 doctors recommend aspirin for their patients with headaches. To test this claim, a random sample of 100 doctors is obtained. Of these 100 doctors, 82 indicate that they recommend aspirin. Is this claim accurate? </a:t>
            </a:r>
            <a:endParaRPr lang="en-US" sz="1400" dirty="0">
              <a:latin typeface="proxima-nova"/>
            </a:endParaRPr>
          </a:p>
        </p:txBody>
      </p:sp>
      <p:sp>
        <p:nvSpPr>
          <p:cNvPr id="21" name="TextBox 20">
            <a:extLst>
              <a:ext uri="{FF2B5EF4-FFF2-40B4-BE49-F238E27FC236}">
                <a16:creationId xmlns:a16="http://schemas.microsoft.com/office/drawing/2014/main" xmlns="" id="{A7C36164-CD51-7D6B-6481-C0D506A1A50C}"/>
              </a:ext>
            </a:extLst>
          </p:cNvPr>
          <p:cNvSpPr txBox="1"/>
          <p:nvPr/>
        </p:nvSpPr>
        <p:spPr>
          <a:xfrm>
            <a:off x="3415061" y="5263633"/>
            <a:ext cx="6094140"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Contingency analysis seeks to evaluate a potential relationship between two categorical variables</a:t>
            </a:r>
            <a:endParaRPr lang="en-US" sz="1400" dirty="0">
              <a:latin typeface="proxima-nova"/>
            </a:endParaRPr>
          </a:p>
        </p:txBody>
      </p:sp>
      <p:sp>
        <p:nvSpPr>
          <p:cNvPr id="23" name="TextBox 22">
            <a:extLst>
              <a:ext uri="{FF2B5EF4-FFF2-40B4-BE49-F238E27FC236}">
                <a16:creationId xmlns:a16="http://schemas.microsoft.com/office/drawing/2014/main" xmlns="" id="{105F5E26-D14E-9DFE-3B40-B368CA409940}"/>
              </a:ext>
            </a:extLst>
          </p:cNvPr>
          <p:cNvSpPr txBox="1"/>
          <p:nvPr/>
        </p:nvSpPr>
        <p:spPr>
          <a:xfrm>
            <a:off x="3415061" y="5928218"/>
            <a:ext cx="6094140"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IN" sz="1400" dirty="0">
                <a:latin typeface="proxima-nova"/>
              </a:rPr>
              <a:t>The relationship between gender (male or female) and political party (Democrat or Republican)</a:t>
            </a:r>
            <a:endParaRPr lang="en-US" sz="1400" dirty="0">
              <a:latin typeface="proxima-nova"/>
            </a:endParaRPr>
          </a:p>
        </p:txBody>
      </p:sp>
      <p:sp>
        <p:nvSpPr>
          <p:cNvPr id="25" name="TextBox 24">
            <a:extLst>
              <a:ext uri="{FF2B5EF4-FFF2-40B4-BE49-F238E27FC236}">
                <a16:creationId xmlns:a16="http://schemas.microsoft.com/office/drawing/2014/main" xmlns="" id="{C3F9CA15-A110-E34C-8D8A-F015BA801A99}"/>
              </a:ext>
            </a:extLst>
          </p:cNvPr>
          <p:cNvSpPr txBox="1"/>
          <p:nvPr/>
        </p:nvSpPr>
        <p:spPr>
          <a:xfrm>
            <a:off x="749920" y="5627211"/>
            <a:ext cx="2548981" cy="369332"/>
          </a:xfrm>
          <a:prstGeom prst="rect">
            <a:avLst/>
          </a:prstGeom>
          <a:noFill/>
        </p:spPr>
        <p:txBody>
          <a:bodyPr wrap="square">
            <a:spAutoFit/>
          </a:bodyPr>
          <a:lstStyle/>
          <a:p>
            <a:r>
              <a:rPr lang="en-US" dirty="0"/>
              <a:t>Contingency analysis</a:t>
            </a:r>
          </a:p>
        </p:txBody>
      </p:sp>
      <p:cxnSp>
        <p:nvCxnSpPr>
          <p:cNvPr id="27" name="Straight Connector 26">
            <a:extLst>
              <a:ext uri="{FF2B5EF4-FFF2-40B4-BE49-F238E27FC236}">
                <a16:creationId xmlns:a16="http://schemas.microsoft.com/office/drawing/2014/main" xmlns="" id="{7674A84F-8B78-8649-74A7-BBD176E1CE99}"/>
              </a:ext>
            </a:extLst>
          </p:cNvPr>
          <p:cNvCxnSpPr>
            <a:cxnSpLocks/>
          </p:cNvCxnSpPr>
          <p:nvPr/>
        </p:nvCxnSpPr>
        <p:spPr>
          <a:xfrm flipV="1">
            <a:off x="749920" y="3601054"/>
            <a:ext cx="9832587" cy="8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1522B002-C88E-5C96-9C6E-E9A999B77C30}"/>
              </a:ext>
            </a:extLst>
          </p:cNvPr>
          <p:cNvCxnSpPr>
            <a:cxnSpLocks/>
          </p:cNvCxnSpPr>
          <p:nvPr/>
        </p:nvCxnSpPr>
        <p:spPr>
          <a:xfrm flipV="1">
            <a:off x="838200" y="5171406"/>
            <a:ext cx="9744307" cy="922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7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xmlns="" id="{5CAD8A9F-7546-D3EC-5650-FE70F7E21F2E}"/>
              </a:ext>
            </a:extLst>
          </p:cNvPr>
          <p:cNvPicPr>
            <a:picLocks noGrp="1" noChangeAspect="1"/>
          </p:cNvPicPr>
          <p:nvPr>
            <p:ph idx="1"/>
          </p:nvPr>
        </p:nvPicPr>
        <p:blipFill>
          <a:blip r:embed="rId2"/>
          <a:stretch>
            <a:fillRect/>
          </a:stretch>
        </p:blipFill>
        <p:spPr>
          <a:xfrm>
            <a:off x="1045709" y="918266"/>
            <a:ext cx="10172417" cy="1522214"/>
          </a:xfrm>
          <a:prstGeom prst="rect">
            <a:avLst/>
          </a:prstGeom>
          <a:ln w="12700">
            <a:solidFill>
              <a:schemeClr val="tx1"/>
            </a:solidFill>
          </a:ln>
        </p:spPr>
      </p:pic>
      <p:sp>
        <p:nvSpPr>
          <p:cNvPr id="8" name="TextBox 7">
            <a:extLst>
              <a:ext uri="{FF2B5EF4-FFF2-40B4-BE49-F238E27FC236}">
                <a16:creationId xmlns:a16="http://schemas.microsoft.com/office/drawing/2014/main" xmlns="" id="{86BAEC2E-4BAF-6D90-4EFA-10BC1FC037DF}"/>
              </a:ext>
            </a:extLst>
          </p:cNvPr>
          <p:cNvSpPr txBox="1"/>
          <p:nvPr/>
        </p:nvSpPr>
        <p:spPr>
          <a:xfrm>
            <a:off x="3227412" y="2782669"/>
            <a:ext cx="7999942" cy="646331"/>
          </a:xfrm>
          <a:prstGeom prst="rect">
            <a:avLst/>
          </a:prstGeom>
          <a:noFill/>
        </p:spPr>
        <p:txBody>
          <a:bodyPr wrap="square">
            <a:spAutoFit/>
          </a:bodyPr>
          <a:lstStyle/>
          <a:p>
            <a:r>
              <a:rPr lang="en-IN" b="0" i="0" dirty="0">
                <a:solidFill>
                  <a:srgbClr val="212529"/>
                </a:solidFill>
                <a:effectLst/>
                <a:latin typeface="Roboto" panose="02000000000000000000" pitchFamily="2" charset="0"/>
              </a:rPr>
              <a:t>The </a:t>
            </a:r>
            <a:r>
              <a:rPr lang="en-IN" b="0" i="0" dirty="0" err="1">
                <a:solidFill>
                  <a:srgbClr val="212529"/>
                </a:solidFill>
                <a:effectLst/>
                <a:latin typeface="Roboto" panose="02000000000000000000" pitchFamily="2" charset="0"/>
              </a:rPr>
              <a:t>Levene</a:t>
            </a:r>
            <a:r>
              <a:rPr lang="en-IN" b="0" i="0" dirty="0">
                <a:solidFill>
                  <a:srgbClr val="212529"/>
                </a:solidFill>
                <a:effectLst/>
                <a:latin typeface="Roboto" panose="02000000000000000000" pitchFamily="2" charset="0"/>
              </a:rPr>
              <a:t> test checks whether several groups have the same variance in the population. (</a:t>
            </a:r>
            <a:r>
              <a:rPr lang="en-IN" b="0" i="0" dirty="0" err="1">
                <a:solidFill>
                  <a:srgbClr val="212529"/>
                </a:solidFill>
                <a:effectLst/>
                <a:latin typeface="Roboto" panose="02000000000000000000" pitchFamily="2" charset="0"/>
              </a:rPr>
              <a:t>chk</a:t>
            </a:r>
            <a:r>
              <a:rPr lang="en-IN" b="0" i="0" dirty="0">
                <a:solidFill>
                  <a:srgbClr val="212529"/>
                </a:solidFill>
                <a:effectLst/>
                <a:latin typeface="Roboto" panose="02000000000000000000" pitchFamily="2" charset="0"/>
              </a:rPr>
              <a:t> the experiments contains outlier or not)</a:t>
            </a:r>
            <a:endParaRPr lang="en-US" dirty="0"/>
          </a:p>
        </p:txBody>
      </p:sp>
      <p:sp>
        <p:nvSpPr>
          <p:cNvPr id="10" name="TextBox 9">
            <a:extLst>
              <a:ext uri="{FF2B5EF4-FFF2-40B4-BE49-F238E27FC236}">
                <a16:creationId xmlns:a16="http://schemas.microsoft.com/office/drawing/2014/main" xmlns="" id="{9C772E51-848D-0593-22E3-C3E4B850851B}"/>
              </a:ext>
            </a:extLst>
          </p:cNvPr>
          <p:cNvSpPr txBox="1"/>
          <p:nvPr/>
        </p:nvSpPr>
        <p:spPr>
          <a:xfrm>
            <a:off x="3236641" y="3444106"/>
            <a:ext cx="7981485" cy="923330"/>
          </a:xfrm>
          <a:prstGeom prst="rect">
            <a:avLst/>
          </a:prstGeom>
          <a:noFill/>
        </p:spPr>
        <p:txBody>
          <a:bodyPr wrap="square">
            <a:spAutoFit/>
          </a:bodyPr>
          <a:lstStyle/>
          <a:p>
            <a:r>
              <a:rPr lang="en-IN" dirty="0">
                <a:solidFill>
                  <a:srgbClr val="212529"/>
                </a:solidFill>
                <a:latin typeface="Roboto" panose="02000000000000000000" pitchFamily="2" charset="0"/>
              </a:rPr>
              <a:t>you conducted a survey among students to find out how many cups of coffee they drink per week. Now you want to know whether the variances of the individual subjects are the same </a:t>
            </a:r>
            <a:endParaRPr lang="en-US" dirty="0">
              <a:solidFill>
                <a:srgbClr val="212529"/>
              </a:solidFill>
              <a:latin typeface="Roboto" panose="02000000000000000000" pitchFamily="2" charset="0"/>
            </a:endParaRPr>
          </a:p>
        </p:txBody>
      </p:sp>
      <p:sp>
        <p:nvSpPr>
          <p:cNvPr id="5" name="TextBox 4">
            <a:extLst>
              <a:ext uri="{FF2B5EF4-FFF2-40B4-BE49-F238E27FC236}">
                <a16:creationId xmlns:a16="http://schemas.microsoft.com/office/drawing/2014/main" xmlns="" id="{7C35929D-2C40-6DE9-9FA8-96E9D7115B01}"/>
              </a:ext>
            </a:extLst>
          </p:cNvPr>
          <p:cNvSpPr txBox="1"/>
          <p:nvPr/>
        </p:nvSpPr>
        <p:spPr>
          <a:xfrm>
            <a:off x="3236641" y="4555092"/>
            <a:ext cx="6094140" cy="646331"/>
          </a:xfrm>
          <a:prstGeom prst="rect">
            <a:avLst/>
          </a:prstGeom>
          <a:noFill/>
        </p:spPr>
        <p:txBody>
          <a:bodyPr wrap="square">
            <a:spAutoFit/>
          </a:bodyPr>
          <a:lstStyle/>
          <a:p>
            <a:r>
              <a:rPr lang="en-IN" b="0" i="0" dirty="0">
                <a:solidFill>
                  <a:srgbClr val="212529"/>
                </a:solidFill>
                <a:effectLst/>
                <a:latin typeface="system-ui"/>
              </a:rPr>
              <a:t>The Mood’s median test is a nonparametric test that is used to test the equality of medians from two or more populations.</a:t>
            </a:r>
            <a:endParaRPr lang="en-US" dirty="0"/>
          </a:p>
        </p:txBody>
      </p:sp>
      <p:sp>
        <p:nvSpPr>
          <p:cNvPr id="9" name="TextBox 8">
            <a:extLst>
              <a:ext uri="{FF2B5EF4-FFF2-40B4-BE49-F238E27FC236}">
                <a16:creationId xmlns:a16="http://schemas.microsoft.com/office/drawing/2014/main" xmlns="" id="{C7E2E02A-3C77-AE5C-9590-40AF6A9BCFB2}"/>
              </a:ext>
            </a:extLst>
          </p:cNvPr>
          <p:cNvSpPr txBox="1"/>
          <p:nvPr/>
        </p:nvSpPr>
        <p:spPr>
          <a:xfrm>
            <a:off x="3227412" y="5237009"/>
            <a:ext cx="6094140" cy="646331"/>
          </a:xfrm>
          <a:prstGeom prst="rect">
            <a:avLst/>
          </a:prstGeom>
          <a:noFill/>
        </p:spPr>
        <p:txBody>
          <a:bodyPr wrap="square">
            <a:spAutoFit/>
          </a:bodyPr>
          <a:lstStyle/>
          <a:p>
            <a:pPr algn="l" fontAlgn="base">
              <a:buFont typeface="Arial" panose="020B0604020202020204" pitchFamily="34" charset="0"/>
              <a:buChar char="•"/>
            </a:pPr>
            <a:r>
              <a:rPr lang="en-IN" b="0" i="0" dirty="0">
                <a:solidFill>
                  <a:srgbClr val="444444"/>
                </a:solidFill>
                <a:effectLst/>
                <a:latin typeface="Lato" panose="020F0502020204030203" pitchFamily="34" charset="0"/>
              </a:rPr>
              <a:t>To compare the medians of machining times of different production lines in a manufacturing plant (Line 1, 2, and 3 )</a:t>
            </a:r>
          </a:p>
        </p:txBody>
      </p:sp>
    </p:spTree>
    <p:extLst>
      <p:ext uri="{BB962C8B-B14F-4D97-AF65-F5344CB8AC3E}">
        <p14:creationId xmlns:p14="http://schemas.microsoft.com/office/powerpoint/2010/main" val="3664012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xmlns="" id="{5CAD8A9F-7546-D3EC-5650-FE70F7E21F2E}"/>
              </a:ext>
            </a:extLst>
          </p:cNvPr>
          <p:cNvPicPr>
            <a:picLocks noGrp="1" noChangeAspect="1"/>
          </p:cNvPicPr>
          <p:nvPr>
            <p:ph idx="1"/>
          </p:nvPr>
        </p:nvPicPr>
        <p:blipFill>
          <a:blip r:embed="rId2"/>
          <a:stretch>
            <a:fillRect/>
          </a:stretch>
        </p:blipFill>
        <p:spPr>
          <a:xfrm>
            <a:off x="1045709" y="918266"/>
            <a:ext cx="10172417" cy="1522214"/>
          </a:xfrm>
          <a:prstGeom prst="rect">
            <a:avLst/>
          </a:prstGeom>
          <a:ln w="12700">
            <a:solidFill>
              <a:schemeClr val="tx1"/>
            </a:solidFill>
          </a:ln>
        </p:spPr>
      </p:pic>
    </p:spTree>
    <p:extLst>
      <p:ext uri="{BB962C8B-B14F-4D97-AF65-F5344CB8AC3E}">
        <p14:creationId xmlns:p14="http://schemas.microsoft.com/office/powerpoint/2010/main" val="4220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xmlns="" id="{BF17F79C-F663-BC9C-64A7-C948E3610A47}"/>
              </a:ext>
            </a:extLst>
          </p:cNvPr>
          <p:cNvPicPr>
            <a:picLocks noGrp="1" noChangeAspect="1"/>
          </p:cNvPicPr>
          <p:nvPr>
            <p:ph idx="1"/>
          </p:nvPr>
        </p:nvPicPr>
        <p:blipFill rotWithShape="1">
          <a:blip r:embed="rId2"/>
          <a:srcRect b="4679"/>
          <a:stretch/>
        </p:blipFill>
        <p:spPr>
          <a:xfrm>
            <a:off x="20" y="1282"/>
            <a:ext cx="12191980" cy="6856718"/>
          </a:xfrm>
          <a:prstGeom prst="rect">
            <a:avLst/>
          </a:prstGeom>
        </p:spPr>
      </p:pic>
    </p:spTree>
    <p:extLst>
      <p:ext uri="{BB962C8B-B14F-4D97-AF65-F5344CB8AC3E}">
        <p14:creationId xmlns:p14="http://schemas.microsoft.com/office/powerpoint/2010/main" val="2605728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7185EC3-5C48-D19D-712A-8322A66FC4C6}"/>
              </a:ext>
            </a:extLst>
          </p:cNvPr>
          <p:cNvSpPr>
            <a:spLocks noGrp="1"/>
          </p:cNvSpPr>
          <p:nvPr>
            <p:ph type="title"/>
          </p:nvPr>
        </p:nvSpPr>
        <p:spPr>
          <a:xfrm>
            <a:off x="643467" y="321734"/>
            <a:ext cx="10905066" cy="1135737"/>
          </a:xfrm>
        </p:spPr>
        <p:txBody>
          <a:bodyPr>
            <a:normAutofit/>
          </a:bodyPr>
          <a:lstStyle/>
          <a:p>
            <a:r>
              <a:rPr lang="en-IN" sz="3600" b="1" i="0" dirty="0">
                <a:effectLst/>
                <a:latin typeface="proxima-nova"/>
              </a:rPr>
              <a:t>Assumption</a:t>
            </a:r>
            <a:endParaRPr lang="en-US" sz="3600" dirty="0"/>
          </a:p>
        </p:txBody>
      </p:sp>
      <p:sp>
        <p:nvSpPr>
          <p:cNvPr id="11" name="Rectangle 10">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E71BC34D-DDB1-5AFA-4FF9-2F7DAC70A003}"/>
              </a:ext>
            </a:extLst>
          </p:cNvPr>
          <p:cNvGraphicFramePr>
            <a:graphicFrameLocks noGrp="1"/>
          </p:cNvGraphicFramePr>
          <p:nvPr>
            <p:ph idx="1"/>
            <p:extLst>
              <p:ext uri="{D42A27DB-BD31-4B8C-83A1-F6EECF244321}">
                <p14:modId xmlns:p14="http://schemas.microsoft.com/office/powerpoint/2010/main" val="11999206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34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800" dirty="0"/>
              <a:t>Elementary commands consist of either expressions or </a:t>
            </a:r>
            <a:r>
              <a:rPr lang="en-US" sz="800" dirty="0" smtClean="0"/>
              <a:t>assignments</a:t>
            </a:r>
          </a:p>
          <a:p>
            <a:r>
              <a:rPr lang="en-US" sz="800" dirty="0"/>
              <a:t>Commands are separated either by a semi-colon (‘;’), or by a </a:t>
            </a:r>
            <a:r>
              <a:rPr lang="en-US" sz="800" dirty="0" smtClean="0"/>
              <a:t>newline</a:t>
            </a:r>
          </a:p>
          <a:p>
            <a:r>
              <a:rPr lang="en-US" sz="800" dirty="0"/>
              <a:t>Elementary commands can be grouped together into one compound expression by braces (‘{’ and </a:t>
            </a:r>
            <a:r>
              <a:rPr lang="en-US" sz="800" dirty="0" smtClean="0"/>
              <a:t>‘}’).</a:t>
            </a:r>
          </a:p>
          <a:p>
            <a:r>
              <a:rPr lang="en-US" sz="800" dirty="0"/>
              <a:t>Comments can be put almost2 anywhere, starting with a </a:t>
            </a:r>
            <a:r>
              <a:rPr lang="en-US" sz="800" dirty="0" err="1"/>
              <a:t>hashmark</a:t>
            </a:r>
            <a:r>
              <a:rPr lang="en-US" sz="800" dirty="0"/>
              <a:t> (‘#’), everything to the end of the line is a comment. </a:t>
            </a:r>
            <a:endParaRPr lang="en-US" sz="800" dirty="0" smtClean="0"/>
          </a:p>
          <a:p>
            <a:r>
              <a:rPr lang="en-US" sz="800" dirty="0"/>
              <a:t>, R provides a mechanism for recalling and </a:t>
            </a:r>
            <a:r>
              <a:rPr lang="en-US" sz="800" dirty="0" err="1"/>
              <a:t>reexecuting</a:t>
            </a:r>
            <a:r>
              <a:rPr lang="en-US" sz="800" dirty="0"/>
              <a:t> previous commands. The vertical arrow keys on the keyboard can be used to scroll forward and backward through a command </a:t>
            </a:r>
            <a:r>
              <a:rPr lang="en-US" sz="800" dirty="0" smtClean="0"/>
              <a:t>history</a:t>
            </a:r>
          </a:p>
          <a:p>
            <a:r>
              <a:rPr lang="en-US" sz="800" dirty="0"/>
              <a:t>If commands4 are stored in an external file, say </a:t>
            </a:r>
            <a:r>
              <a:rPr lang="en-US" sz="800" dirty="0" err="1"/>
              <a:t>commands.R</a:t>
            </a:r>
            <a:r>
              <a:rPr lang="en-US" sz="800" dirty="0"/>
              <a:t> in the working directory work, they may be executed at any time in an R session with the command &gt; source("</a:t>
            </a:r>
            <a:r>
              <a:rPr lang="en-US" sz="800" dirty="0" err="1"/>
              <a:t>commands.R</a:t>
            </a:r>
            <a:r>
              <a:rPr lang="en-US" sz="800" dirty="0"/>
              <a:t>") </a:t>
            </a:r>
            <a:endParaRPr lang="en-US" sz="800" dirty="0" smtClean="0"/>
          </a:p>
          <a:p>
            <a:r>
              <a:rPr lang="en-US" sz="800" dirty="0"/>
              <a:t>The entities that R creates and manipulates are known as objects. These may be variables, arrays of numbers, character strings, functions, or more general structures built from such components</a:t>
            </a:r>
            <a:r>
              <a:rPr lang="en-US" sz="800" dirty="0" smtClean="0"/>
              <a:t>.</a:t>
            </a:r>
          </a:p>
          <a:p>
            <a:r>
              <a:rPr lang="en-US" sz="800" dirty="0"/>
              <a:t>objects() (alternatively, </a:t>
            </a:r>
            <a:r>
              <a:rPr lang="en-US" sz="800" dirty="0" err="1"/>
              <a:t>ls</a:t>
            </a:r>
            <a:r>
              <a:rPr lang="en-US" sz="800" dirty="0"/>
              <a:t>()) can be used to display the names of (most of) the objects which are currently stored within </a:t>
            </a:r>
            <a:r>
              <a:rPr lang="en-US" sz="800" dirty="0" smtClean="0"/>
              <a:t>R</a:t>
            </a:r>
          </a:p>
          <a:p>
            <a:r>
              <a:rPr lang="en-US" sz="800" dirty="0"/>
              <a:t>The collection of objects currently stored is called the workspace</a:t>
            </a:r>
            <a:r>
              <a:rPr lang="en-US" sz="800" dirty="0" smtClean="0"/>
              <a:t>.</a:t>
            </a:r>
          </a:p>
          <a:p>
            <a:r>
              <a:rPr lang="en-US" sz="800" dirty="0"/>
              <a:t>To remove objects the function </a:t>
            </a:r>
            <a:r>
              <a:rPr lang="en-US" sz="800" dirty="0" err="1"/>
              <a:t>rm</a:t>
            </a:r>
            <a:r>
              <a:rPr lang="en-US" sz="800" dirty="0"/>
              <a:t> is available: &gt; </a:t>
            </a:r>
            <a:r>
              <a:rPr lang="en-US" sz="800" dirty="0" err="1"/>
              <a:t>rm</a:t>
            </a:r>
            <a:r>
              <a:rPr lang="en-US" sz="800" dirty="0"/>
              <a:t>(x, y, z, ink, junk, temp, foo, bar</a:t>
            </a:r>
            <a:r>
              <a:rPr lang="en-US" sz="800" dirty="0" smtClean="0"/>
              <a:t>)</a:t>
            </a:r>
          </a:p>
          <a:p>
            <a:r>
              <a:rPr lang="en-US" sz="800" dirty="0"/>
              <a:t>s, the objects are written to a file called .RData5 in the current directory, </a:t>
            </a:r>
            <a:endParaRPr lang="en-US" sz="800" dirty="0" smtClean="0"/>
          </a:p>
          <a:p>
            <a:r>
              <a:rPr lang="en-US" sz="800" dirty="0" smtClean="0"/>
              <a:t>the </a:t>
            </a:r>
            <a:r>
              <a:rPr lang="en-US" sz="800" dirty="0"/>
              <a:t>command lines used in the session are saved to a file called .</a:t>
            </a:r>
            <a:r>
              <a:rPr lang="en-US" sz="800" dirty="0" err="1"/>
              <a:t>Rhistory</a:t>
            </a:r>
            <a:r>
              <a:rPr lang="en-US" sz="800" dirty="0" smtClean="0"/>
              <a:t>.</a:t>
            </a:r>
          </a:p>
          <a:p>
            <a:r>
              <a:rPr lang="en-US" sz="800" dirty="0"/>
              <a:t>It is recommended that you should use separate working directories for analyses conducted with R</a:t>
            </a:r>
            <a:r>
              <a:rPr lang="en-US" sz="800" dirty="0" smtClean="0"/>
              <a:t>.</a:t>
            </a:r>
          </a:p>
          <a:p>
            <a:r>
              <a:rPr lang="en-US" sz="800" dirty="0" smtClean="0"/>
              <a:t>. </a:t>
            </a:r>
            <a:r>
              <a:rPr lang="en-US" sz="800" dirty="0"/>
              <a:t>The simplest such structure is the numeric vector, which is a single entity consisting of an ordered collection of numbers </a:t>
            </a:r>
            <a:endParaRPr lang="en-US" sz="800" dirty="0" smtClean="0"/>
          </a:p>
          <a:p>
            <a:r>
              <a:rPr lang="en-US" sz="800" dirty="0" smtClean="0"/>
              <a:t>&gt; </a:t>
            </a:r>
            <a:r>
              <a:rPr lang="en-US" sz="800" dirty="0"/>
              <a:t>x &lt;- c(10.4, 5.6, 3.1, 6.4, 21.7)  /&gt; assign("x", c(10.4, 5.6, 3.1, 6.4, 21.7)) / c(10.4, 5.6, 3.1, 6.4, 21.7) -&gt; </a:t>
            </a:r>
            <a:r>
              <a:rPr lang="en-US" sz="800" dirty="0" smtClean="0"/>
              <a:t>x</a:t>
            </a:r>
          </a:p>
          <a:p>
            <a:r>
              <a:rPr lang="en-US" sz="800" dirty="0"/>
              <a:t>&gt; y &lt;- c(x, 0, x) would create a vector y with 11 entries consisting of two copies of x with a zero in the middle place. </a:t>
            </a:r>
          </a:p>
        </p:txBody>
      </p:sp>
    </p:spTree>
    <p:extLst>
      <p:ext uri="{BB962C8B-B14F-4D97-AF65-F5344CB8AC3E}">
        <p14:creationId xmlns:p14="http://schemas.microsoft.com/office/powerpoint/2010/main" val="123071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arithmetic</a:t>
            </a:r>
          </a:p>
        </p:txBody>
      </p:sp>
      <p:sp>
        <p:nvSpPr>
          <p:cNvPr id="3" name="Content Placeholder 2"/>
          <p:cNvSpPr>
            <a:spLocks noGrp="1"/>
          </p:cNvSpPr>
          <p:nvPr>
            <p:ph idx="1"/>
          </p:nvPr>
        </p:nvSpPr>
        <p:spPr/>
        <p:txBody>
          <a:bodyPr>
            <a:normAutofit lnSpcReduction="10000"/>
          </a:bodyPr>
          <a:lstStyle/>
          <a:p>
            <a:r>
              <a:rPr lang="en-US" sz="1300" dirty="0"/>
              <a:t>Vectors can be used in arithmetic expressions, in which case the operations are performed element by element</a:t>
            </a:r>
            <a:r>
              <a:rPr lang="en-US" sz="1300" dirty="0" smtClean="0"/>
              <a:t>.</a:t>
            </a:r>
          </a:p>
          <a:p>
            <a:r>
              <a:rPr lang="en-US" sz="1300" dirty="0"/>
              <a:t>Vectors occurring in the same expression need not all be of the same length</a:t>
            </a:r>
            <a:r>
              <a:rPr lang="en-US" sz="1300" dirty="0" smtClean="0"/>
              <a:t>.</a:t>
            </a:r>
          </a:p>
          <a:p>
            <a:r>
              <a:rPr lang="en-US" sz="1300" dirty="0"/>
              <a:t>T</a:t>
            </a:r>
            <a:r>
              <a:rPr lang="en-US" sz="1300" dirty="0" smtClean="0"/>
              <a:t>he </a:t>
            </a:r>
            <a:r>
              <a:rPr lang="en-US" sz="1300" dirty="0"/>
              <a:t>value of the expression </a:t>
            </a:r>
            <a:r>
              <a:rPr lang="en-US" sz="1300" dirty="0" smtClean="0"/>
              <a:t>will be the longest </a:t>
            </a:r>
            <a:r>
              <a:rPr lang="en-US" sz="1300" dirty="0"/>
              <a:t>vector which occurs in the expression</a:t>
            </a:r>
            <a:r>
              <a:rPr lang="en-US" sz="1300" dirty="0" smtClean="0"/>
              <a:t>.</a:t>
            </a:r>
          </a:p>
          <a:p>
            <a:r>
              <a:rPr lang="en-US" sz="1300" dirty="0"/>
              <a:t>Shorter vectors in the expression are recycled as often as need be </a:t>
            </a:r>
            <a:r>
              <a:rPr lang="en-US" sz="1300" dirty="0" smtClean="0"/>
              <a:t>they </a:t>
            </a:r>
            <a:r>
              <a:rPr lang="en-US" sz="1300" dirty="0"/>
              <a:t>match the length of the longest vector.</a:t>
            </a:r>
            <a:endParaRPr lang="en-US" sz="1300" dirty="0" smtClean="0"/>
          </a:p>
          <a:p>
            <a:r>
              <a:rPr lang="en-US" sz="1300" dirty="0"/>
              <a:t>c(10.4, 5.6, 3.1, 6.4, 21.7) -&gt; x; y &lt;- c(x, 0, x)  ; v &lt;- 2*x + y + </a:t>
            </a:r>
            <a:r>
              <a:rPr lang="en-US" sz="1300" dirty="0" smtClean="0"/>
              <a:t>1</a:t>
            </a:r>
          </a:p>
          <a:p>
            <a:r>
              <a:rPr lang="en-US" sz="1300" dirty="0"/>
              <a:t>longer object length is not a multiple of shorter object </a:t>
            </a:r>
            <a:r>
              <a:rPr lang="en-US" sz="1300" dirty="0" smtClean="0"/>
              <a:t>length</a:t>
            </a:r>
          </a:p>
          <a:p>
            <a:r>
              <a:rPr lang="en-US" sz="1300" dirty="0"/>
              <a:t>c(min(x), max(x)). length(x</a:t>
            </a:r>
            <a:r>
              <a:rPr lang="en-US" sz="1300" dirty="0" smtClean="0"/>
              <a:t>) &lt;range</a:t>
            </a:r>
          </a:p>
          <a:p>
            <a:r>
              <a:rPr lang="en-US" sz="1400" dirty="0"/>
              <a:t>sum((x-mean(x))^2)/(length(x)-1)&lt;</a:t>
            </a:r>
            <a:r>
              <a:rPr lang="en-US" sz="1400" dirty="0" err="1"/>
              <a:t>var</a:t>
            </a:r>
            <a:r>
              <a:rPr lang="en-US" sz="1400" dirty="0"/>
              <a:t>(x) </a:t>
            </a:r>
            <a:endParaRPr lang="en-US" sz="1400" dirty="0" smtClean="0"/>
          </a:p>
          <a:p>
            <a:r>
              <a:rPr lang="en-US" sz="1400" dirty="0"/>
              <a:t>sort(x) returns a vector of the same size as x with the elements arranged in increasing order</a:t>
            </a:r>
            <a:r>
              <a:rPr lang="en-US" sz="1400" dirty="0" smtClean="0"/>
              <a:t>;</a:t>
            </a:r>
          </a:p>
          <a:p>
            <a:r>
              <a:rPr lang="en-US" sz="1400" dirty="0"/>
              <a:t>order() or </a:t>
            </a:r>
            <a:r>
              <a:rPr lang="en-US" sz="1400" dirty="0" err="1"/>
              <a:t>sort.list</a:t>
            </a:r>
            <a:r>
              <a:rPr lang="en-US" sz="1400" dirty="0"/>
              <a:t>() which produce a permutation to do the </a:t>
            </a:r>
            <a:r>
              <a:rPr lang="en-US" sz="1400" dirty="0" smtClean="0"/>
              <a:t>sorting</a:t>
            </a:r>
          </a:p>
          <a:p>
            <a:r>
              <a:rPr lang="en-US" sz="1400" dirty="0"/>
              <a:t>maximum or minimum value of an array or a list of </a:t>
            </a:r>
            <a:r>
              <a:rPr lang="en-US" sz="1400" dirty="0" smtClean="0"/>
              <a:t>numbers</a:t>
            </a:r>
          </a:p>
          <a:p>
            <a:r>
              <a:rPr lang="en-US" sz="1400" dirty="0" err="1"/>
              <a:t>pmax</a:t>
            </a:r>
            <a:r>
              <a:rPr lang="en-US" sz="1400" dirty="0"/>
              <a:t> and </a:t>
            </a:r>
            <a:r>
              <a:rPr lang="en-US" sz="1400" dirty="0" err="1"/>
              <a:t>pmin</a:t>
            </a:r>
            <a:r>
              <a:rPr lang="en-US" sz="1400" dirty="0"/>
              <a:t> return a vector (of length equal to their longest argument) that contains in each element the largest (smallest) element in that position in any of the input vectors.</a:t>
            </a:r>
            <a:endParaRPr lang="en-US" sz="1400" dirty="0" smtClean="0"/>
          </a:p>
          <a:p>
            <a:pPr marL="0" indent="0">
              <a:buNone/>
            </a:pPr>
            <a:r>
              <a:rPr lang="en-US" sz="1400" dirty="0"/>
              <a:t>To work with complex numbers, supply an explicit complex part. Thus </a:t>
            </a:r>
            <a:r>
              <a:rPr lang="en-US" sz="1400" dirty="0" err="1"/>
              <a:t>sqrt</a:t>
            </a:r>
            <a:r>
              <a:rPr lang="en-US" sz="1400" dirty="0"/>
              <a:t>(-17) will give </a:t>
            </a:r>
            <a:r>
              <a:rPr lang="en-US" sz="1400" dirty="0" err="1"/>
              <a:t>NaN</a:t>
            </a:r>
            <a:r>
              <a:rPr lang="en-US" sz="1400" dirty="0"/>
              <a:t> and a warning, but </a:t>
            </a:r>
            <a:r>
              <a:rPr lang="en-US" sz="1400" dirty="0" err="1"/>
              <a:t>sqrt</a:t>
            </a:r>
            <a:r>
              <a:rPr lang="en-US" sz="1400" dirty="0"/>
              <a:t>(-17+0i) will do the computations as complex numbers.</a:t>
            </a:r>
            <a:endParaRPr lang="en-US" sz="1300" dirty="0"/>
          </a:p>
          <a:p>
            <a:endParaRPr lang="en-US" dirty="0" smtClean="0"/>
          </a:p>
        </p:txBody>
      </p:sp>
    </p:spTree>
    <p:extLst>
      <p:ext uri="{BB962C8B-B14F-4D97-AF65-F5344CB8AC3E}">
        <p14:creationId xmlns:p14="http://schemas.microsoft.com/office/powerpoint/2010/main" val="113416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252BAA8-ADD7-5525-8974-2A0CE62734EC}"/>
              </a:ext>
            </a:extLst>
          </p:cNvPr>
          <p:cNvSpPr>
            <a:spLocks noGrp="1"/>
          </p:cNvSpPr>
          <p:nvPr>
            <p:ph type="title"/>
          </p:nvPr>
        </p:nvSpPr>
        <p:spPr>
          <a:xfrm>
            <a:off x="1371597" y="348865"/>
            <a:ext cx="10044023" cy="877729"/>
          </a:xfrm>
        </p:spPr>
        <p:txBody>
          <a:bodyPr anchor="ctr">
            <a:normAutofit/>
          </a:bodyPr>
          <a:lstStyle/>
          <a:p>
            <a:r>
              <a:rPr lang="en-IN" sz="4000" u="none" strike="noStrike" cap="none" spc="0">
                <a:solidFill>
                  <a:srgbClr val="FFFFFF"/>
                </a:solidFill>
                <a:effectLst/>
              </a:rPr>
              <a:t>Programming languages for data science</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xmlns="" id="{F1CE460B-E8BB-49E7-B2C4-C8C02C84D8A0}"/>
              </a:ext>
            </a:extLst>
          </p:cNvPr>
          <p:cNvGraphicFramePr>
            <a:graphicFrameLocks noGrp="1"/>
          </p:cNvGraphicFramePr>
          <p:nvPr>
            <p:ph idx="1"/>
            <p:extLst>
              <p:ext uri="{D42A27DB-BD31-4B8C-83A1-F6EECF244321}">
                <p14:modId xmlns:p14="http://schemas.microsoft.com/office/powerpoint/2010/main" val="32232268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779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4300" dirty="0"/>
              <a:t>Arguments to </a:t>
            </a:r>
            <a:r>
              <a:rPr lang="en-US" sz="4300" dirty="0" err="1"/>
              <a:t>seq</a:t>
            </a:r>
            <a:r>
              <a:rPr lang="en-US" sz="4300" dirty="0"/>
              <a:t>(), and to many other R </a:t>
            </a:r>
            <a:r>
              <a:rPr lang="en-US" sz="4300" dirty="0" smtClean="0"/>
              <a:t>functions</a:t>
            </a:r>
          </a:p>
          <a:p>
            <a:r>
              <a:rPr lang="en-US" sz="4300" dirty="0"/>
              <a:t>For example &gt; </a:t>
            </a:r>
            <a:r>
              <a:rPr lang="en-US" sz="4300" dirty="0" err="1"/>
              <a:t>seq</a:t>
            </a:r>
            <a:r>
              <a:rPr lang="en-US" sz="4300" dirty="0"/>
              <a:t>(-5, 5, by=.2) -&gt; s3 generates in s3 the vector c(-5.0, -4.8, -4.6, ..., 4.6, 4.8, 5.0</a:t>
            </a:r>
            <a:r>
              <a:rPr lang="en-US" sz="4300" dirty="0" smtClean="0"/>
              <a:t>).</a:t>
            </a:r>
          </a:p>
          <a:p>
            <a:r>
              <a:rPr lang="en-US" sz="4300" dirty="0"/>
              <a:t>s5 &lt;- rep(x, times=5) which will put five copies of x end-to-end in s5.</a:t>
            </a:r>
          </a:p>
          <a:p>
            <a:r>
              <a:rPr lang="en-US" sz="4300" dirty="0" smtClean="0"/>
              <a:t>/</a:t>
            </a:r>
            <a:r>
              <a:rPr lang="en-US" sz="4300" dirty="0"/>
              <a:t>s6 &lt;- rep(x, each=5) which repeats each element of x five times before moving on to the next. </a:t>
            </a:r>
            <a:endParaRPr lang="en-US" sz="4300" dirty="0" smtClean="0"/>
          </a:p>
          <a:p>
            <a:r>
              <a:rPr lang="en-US" sz="4300" dirty="0"/>
              <a:t>The elements of a logical vector can have the values TRUE, FALSE, and </a:t>
            </a:r>
            <a:r>
              <a:rPr lang="en-US" sz="4300" dirty="0" smtClean="0"/>
              <a:t>NA</a:t>
            </a:r>
          </a:p>
          <a:p>
            <a:r>
              <a:rPr lang="en-US" sz="4300" dirty="0"/>
              <a:t>Hence, you should always use TRUE and FALSE</a:t>
            </a:r>
            <a:r>
              <a:rPr lang="en-US" sz="4300" dirty="0" smtClean="0"/>
              <a:t>.</a:t>
            </a:r>
          </a:p>
          <a:p>
            <a:r>
              <a:rPr lang="en-US" sz="4300" dirty="0"/>
              <a:t>The logical operators are &lt;=, &gt;, &gt;=, == for exact equality and != for inequality</a:t>
            </a:r>
          </a:p>
          <a:p>
            <a:r>
              <a:rPr lang="en-US" dirty="0"/>
              <a:t>y. In addition if c1 and c2 are logical expressions, then c1 &amp; c2 is their intersection (“and”), c1 | c2 is their union (“or”), and !c1 is the negation of c1</a:t>
            </a:r>
            <a:r>
              <a:rPr lang="en-US" dirty="0" smtClean="0"/>
              <a:t>.</a:t>
            </a:r>
          </a:p>
          <a:p>
            <a:r>
              <a:rPr lang="en-US" dirty="0"/>
              <a:t> z &lt;- c(1:3,NA</a:t>
            </a:r>
            <a:r>
              <a:rPr lang="en-US" dirty="0" smtClean="0"/>
              <a:t>); </a:t>
            </a:r>
            <a:r>
              <a:rPr lang="en-US" dirty="0"/>
              <a:t>1</a:t>
            </a:r>
          </a:p>
          <a:p>
            <a:r>
              <a:rPr lang="en-US" dirty="0" err="1"/>
              <a:t>ind</a:t>
            </a:r>
            <a:r>
              <a:rPr lang="en-US" dirty="0"/>
              <a:t> &lt;- is.na(z</a:t>
            </a:r>
            <a:r>
              <a:rPr lang="en-US" dirty="0" smtClean="0"/>
              <a:t>) find any nan value is present in the data</a:t>
            </a:r>
          </a:p>
          <a:p>
            <a:r>
              <a:rPr lang="en-US" dirty="0" smtClean="0"/>
              <a:t>NA is missing value</a:t>
            </a:r>
          </a:p>
          <a:p>
            <a:r>
              <a:rPr lang="en-US" dirty="0" err="1" smtClean="0"/>
              <a:t>NaN</a:t>
            </a:r>
            <a:r>
              <a:rPr lang="en-US" dirty="0" smtClean="0"/>
              <a:t> is 0/0</a:t>
            </a:r>
          </a:p>
          <a:p>
            <a:r>
              <a:rPr lang="es-ES" dirty="0" err="1"/>
              <a:t>labs</a:t>
            </a:r>
            <a:r>
              <a:rPr lang="es-ES" dirty="0"/>
              <a:t> &lt;- paste(c("X","Y"), 1:10, </a:t>
            </a:r>
            <a:r>
              <a:rPr lang="es-ES" dirty="0" err="1"/>
              <a:t>sep</a:t>
            </a:r>
            <a:r>
              <a:rPr lang="es-ES" dirty="0" smtClean="0"/>
              <a:t>="") </a:t>
            </a:r>
            <a:r>
              <a:rPr lang="es-ES" dirty="0" err="1" smtClean="0"/>
              <a:t>to</a:t>
            </a:r>
            <a:r>
              <a:rPr lang="es-ES" dirty="0" smtClean="0"/>
              <a:t> prepare </a:t>
            </a:r>
            <a:r>
              <a:rPr lang="es-ES" dirty="0" err="1" smtClean="0"/>
              <a:t>indexing</a:t>
            </a:r>
            <a:endParaRPr lang="es-ES" dirty="0" smtClean="0"/>
          </a:p>
          <a:p>
            <a:r>
              <a:rPr lang="en-US" dirty="0"/>
              <a:t>A factor is a vector object used to specify a discrete classification (grouping) of the components of other vectors of the same </a:t>
            </a:r>
            <a:r>
              <a:rPr lang="en-US" dirty="0" smtClean="0"/>
              <a:t>length</a:t>
            </a:r>
          </a:p>
          <a:p>
            <a:r>
              <a:rPr lang="en-US" dirty="0"/>
              <a:t>. R provides both ordered and unordered </a:t>
            </a:r>
            <a:r>
              <a:rPr lang="en-US" dirty="0" smtClean="0"/>
              <a:t>factors</a:t>
            </a:r>
          </a:p>
          <a:p>
            <a:r>
              <a:rPr lang="en-US" dirty="0" err="1"/>
              <a:t>statef</a:t>
            </a:r>
            <a:r>
              <a:rPr lang="en-US" dirty="0"/>
              <a:t> &lt;- factor(state)  ; levels(</a:t>
            </a:r>
            <a:r>
              <a:rPr lang="en-US" dirty="0" err="1"/>
              <a:t>statef</a:t>
            </a:r>
            <a:r>
              <a:rPr lang="en-US" dirty="0" smtClean="0"/>
              <a:t>)  out put is </a:t>
            </a:r>
            <a:r>
              <a:rPr lang="en-US" dirty="0" err="1" smtClean="0"/>
              <a:t>lavel</a:t>
            </a:r>
            <a:endParaRPr lang="en-US" dirty="0" smtClean="0"/>
          </a:p>
          <a:p>
            <a:r>
              <a:rPr lang="en-US" dirty="0" err="1"/>
              <a:t>tapply</a:t>
            </a:r>
            <a:r>
              <a:rPr lang="en-US" dirty="0" smtClean="0"/>
              <a:t>() apply a function  on a data set </a:t>
            </a:r>
          </a:p>
          <a:p>
            <a:r>
              <a:rPr lang="en-US" dirty="0"/>
              <a:t>&gt; </a:t>
            </a:r>
            <a:r>
              <a:rPr lang="en-US" dirty="0" err="1"/>
              <a:t>incmeans</a:t>
            </a:r>
            <a:r>
              <a:rPr lang="en-US" dirty="0"/>
              <a:t> &lt;- </a:t>
            </a:r>
            <a:r>
              <a:rPr lang="en-US" dirty="0" err="1"/>
              <a:t>tapply</a:t>
            </a:r>
            <a:r>
              <a:rPr lang="en-US" dirty="0"/>
              <a:t>(incomes, </a:t>
            </a:r>
            <a:r>
              <a:rPr lang="en-US" dirty="0" err="1"/>
              <a:t>statef</a:t>
            </a:r>
            <a:r>
              <a:rPr lang="en-US" dirty="0"/>
              <a:t>, mean</a:t>
            </a:r>
            <a:r>
              <a:rPr lang="en-US" dirty="0" smtClean="0"/>
              <a:t>)</a:t>
            </a:r>
          </a:p>
          <a:p>
            <a:r>
              <a:rPr lang="en-US" dirty="0"/>
              <a:t>To do this you could </a:t>
            </a:r>
            <a:r>
              <a:rPr lang="en-US" dirty="0" smtClean="0"/>
              <a:t>(</a:t>
            </a:r>
            <a:r>
              <a:rPr lang="en-US" dirty="0"/>
              <a:t>use </a:t>
            </a:r>
            <a:r>
              <a:rPr lang="en-US" dirty="0" err="1"/>
              <a:t>tapply</a:t>
            </a:r>
            <a:r>
              <a:rPr lang="en-US" dirty="0" smtClean="0"/>
              <a:t>) </a:t>
            </a:r>
            <a:r>
              <a:rPr lang="en-US" dirty="0"/>
              <a:t>once more with the length() function to find the sample sizes, and the </a:t>
            </a:r>
            <a:r>
              <a:rPr lang="en-US" dirty="0" err="1"/>
              <a:t>qt</a:t>
            </a:r>
            <a:r>
              <a:rPr lang="en-US" dirty="0"/>
              <a:t>() function to find the percentage points of the appropriate tdistributions. (You could also investigate R’s facilities for t-tests</a:t>
            </a:r>
            <a:r>
              <a:rPr lang="en-US" dirty="0" smtClean="0"/>
              <a:t>.)</a:t>
            </a:r>
          </a:p>
          <a:p>
            <a:r>
              <a:rPr lang="en-US" dirty="0"/>
              <a:t>Ordered factors The ordered() function creates such ordered factors but is otherwise identical to </a:t>
            </a:r>
            <a:r>
              <a:rPr lang="en-US" dirty="0" smtClean="0"/>
              <a:t>factor</a:t>
            </a:r>
          </a:p>
          <a:p>
            <a:endParaRPr lang="en-US" dirty="0" smtClean="0"/>
          </a:p>
          <a:p>
            <a:endParaRPr lang="en-US" dirty="0" smtClean="0"/>
          </a:p>
          <a:p>
            <a:endParaRPr lang="en-US" dirty="0"/>
          </a:p>
        </p:txBody>
      </p:sp>
    </p:spTree>
    <p:extLst>
      <p:ext uri="{BB962C8B-B14F-4D97-AF65-F5344CB8AC3E}">
        <p14:creationId xmlns:p14="http://schemas.microsoft.com/office/powerpoint/2010/main" val="2484109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Data types: Both R and Python support similar data types, including numeric, character, and </a:t>
            </a:r>
            <a:r>
              <a:rPr lang="en-US" dirty="0" err="1"/>
              <a:t>boolean</a:t>
            </a:r>
            <a:r>
              <a:rPr lang="en-US" dirty="0"/>
              <a:t> types. They also both support data structures like lists, arrays, and data frames</a:t>
            </a:r>
            <a:r>
              <a:rPr lang="en-US" dirty="0" smtClean="0"/>
              <a:t>.</a:t>
            </a:r>
          </a:p>
          <a:p>
            <a:r>
              <a:rPr lang="en-US" dirty="0"/>
              <a:t>An array can be considered as a multiply subscripted collection of data entries</a:t>
            </a:r>
            <a:r>
              <a:rPr lang="en-US" dirty="0" smtClean="0"/>
              <a:t>,</a:t>
            </a:r>
          </a:p>
          <a:p>
            <a:r>
              <a:rPr lang="pt-BR" dirty="0"/>
              <a:t>a matrix is a 2-dimensional </a:t>
            </a:r>
            <a:r>
              <a:rPr lang="pt-BR" dirty="0" smtClean="0"/>
              <a:t>array</a:t>
            </a:r>
          </a:p>
          <a:p>
            <a:r>
              <a:rPr lang="en-US" dirty="0"/>
              <a:t>if the dimension vector for an array, say a, is c(3,4,2) then there are 3 × 4 × 2 = 24 </a:t>
            </a:r>
            <a:r>
              <a:rPr lang="en-US" dirty="0" smtClean="0"/>
              <a:t>entries</a:t>
            </a:r>
          </a:p>
          <a:p>
            <a:r>
              <a:rPr lang="en-US" dirty="0"/>
              <a:t>As well as an index vector in any subscript position, a matrix may be used with a single index </a:t>
            </a:r>
            <a:r>
              <a:rPr lang="en-US" dirty="0" smtClean="0"/>
              <a:t>matrix</a:t>
            </a:r>
          </a:p>
          <a:p>
            <a:r>
              <a:rPr lang="en-US" dirty="0"/>
              <a:t>the cross product produces a vector that is perpendicular to both input vectors, while the outer product produces a matrix whose elements are the products of the corresponding elements of the input vectors.</a:t>
            </a:r>
          </a:p>
          <a:p>
            <a:endParaRPr lang="en-US" dirty="0"/>
          </a:p>
        </p:txBody>
      </p:sp>
    </p:spTree>
    <p:extLst>
      <p:ext uri="{BB962C8B-B14F-4D97-AF65-F5344CB8AC3E}">
        <p14:creationId xmlns:p14="http://schemas.microsoft.com/office/powerpoint/2010/main" val="216536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x &lt;- array(1:20, dim=c(4,5)) # Generate a 4 by 5 </a:t>
            </a:r>
            <a:r>
              <a:rPr lang="en-US" dirty="0" smtClean="0"/>
              <a:t>array</a:t>
            </a:r>
          </a:p>
          <a:p>
            <a:r>
              <a:rPr lang="en-US" dirty="0"/>
              <a:t>The function </a:t>
            </a:r>
            <a:r>
              <a:rPr lang="en-US" dirty="0" err="1"/>
              <a:t>aperm</a:t>
            </a:r>
            <a:r>
              <a:rPr lang="en-US" dirty="0"/>
              <a:t>(a, perm) may be used to permute an array, a. The argument perm must be a permutation of the integers {1, . . . , k</a:t>
            </a:r>
            <a:r>
              <a:rPr lang="en-US" dirty="0" smtClean="0"/>
              <a:t>}</a:t>
            </a:r>
          </a:p>
          <a:p>
            <a:r>
              <a:rPr lang="en-US" dirty="0"/>
              <a:t>A %*% </a:t>
            </a:r>
            <a:r>
              <a:rPr lang="en-US" dirty="0" smtClean="0"/>
              <a:t>B vector product</a:t>
            </a:r>
          </a:p>
          <a:p>
            <a:r>
              <a:rPr lang="en-US" dirty="0"/>
              <a:t>A </a:t>
            </a:r>
            <a:r>
              <a:rPr lang="en-US" dirty="0" smtClean="0"/>
              <a:t>*B </a:t>
            </a:r>
            <a:r>
              <a:rPr lang="en-US" dirty="0"/>
              <a:t>vector </a:t>
            </a:r>
            <a:r>
              <a:rPr lang="en-US" dirty="0" smtClean="0"/>
              <a:t>product element wise.</a:t>
            </a:r>
          </a:p>
          <a:p>
            <a:r>
              <a:rPr lang="en-US" dirty="0"/>
              <a:t>x = </a:t>
            </a:r>
            <a:r>
              <a:rPr lang="en-US" dirty="0" smtClean="0"/>
              <a:t>(A</a:t>
            </a:r>
            <a:r>
              <a:rPr lang="en-US" dirty="0"/>
              <a:t>−1)b /solve(</a:t>
            </a:r>
            <a:r>
              <a:rPr lang="en-US" dirty="0" err="1"/>
              <a:t>a,b</a:t>
            </a:r>
            <a:r>
              <a:rPr lang="en-US" dirty="0"/>
              <a:t>)</a:t>
            </a:r>
          </a:p>
          <a:p>
            <a:endParaRPr lang="en-US" dirty="0" smtClean="0"/>
          </a:p>
          <a:p>
            <a:endParaRPr lang="en-US" dirty="0"/>
          </a:p>
        </p:txBody>
      </p:sp>
    </p:spTree>
    <p:extLst>
      <p:ext uri="{BB962C8B-B14F-4D97-AF65-F5344CB8AC3E}">
        <p14:creationId xmlns:p14="http://schemas.microsoft.com/office/powerpoint/2010/main" val="182211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3FEC34F-8579-8701-7562-7B5D31D4CCFE}"/>
              </a:ext>
            </a:extLst>
          </p:cNvPr>
          <p:cNvSpPr>
            <a:spLocks noGrp="1"/>
          </p:cNvSpPr>
          <p:nvPr>
            <p:ph type="title"/>
          </p:nvPr>
        </p:nvSpPr>
        <p:spPr>
          <a:xfrm>
            <a:off x="643467" y="321734"/>
            <a:ext cx="10905066" cy="1135737"/>
          </a:xfrm>
        </p:spPr>
        <p:txBody>
          <a:bodyPr>
            <a:normAutofit/>
          </a:bodyPr>
          <a:lstStyle/>
          <a:p>
            <a:r>
              <a:rPr lang="en-US" sz="3600" u="none" strike="noStrike" cap="none" spc="0" dirty="0">
                <a:solidFill>
                  <a:schemeClr val="tx1"/>
                </a:solidFill>
                <a:effectLst/>
              </a:rPr>
              <a:t>Advantages </a:t>
            </a:r>
            <a:r>
              <a:rPr lang="en-US" sz="3600" dirty="0"/>
              <a:t>of</a:t>
            </a:r>
            <a:r>
              <a:rPr lang="en-US" sz="3600" u="none" strike="noStrike" cap="none" spc="0" dirty="0">
                <a:solidFill>
                  <a:schemeClr val="tx1"/>
                </a:solidFill>
                <a:effectLst/>
              </a:rPr>
              <a:t> R</a:t>
            </a:r>
            <a:endParaRPr lang="en-US" sz="3600" dirty="0"/>
          </a:p>
        </p:txBody>
      </p:sp>
      <p:sp>
        <p:nvSpPr>
          <p:cNvPr id="16" name="Rectangle 10">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xmlns="" id="{6AFB0B69-FA19-F45E-8773-4E493EC41EFE}"/>
              </a:ext>
            </a:extLst>
          </p:cNvPr>
          <p:cNvGraphicFramePr>
            <a:graphicFrameLocks noGrp="1"/>
          </p:cNvGraphicFramePr>
          <p:nvPr>
            <p:ph idx="1"/>
            <p:extLst>
              <p:ext uri="{D42A27DB-BD31-4B8C-83A1-F6EECF244321}">
                <p14:modId xmlns:p14="http://schemas.microsoft.com/office/powerpoint/2010/main" val="14559851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06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BE572-5CC9-6522-57EE-44D70019B7AC}"/>
              </a:ext>
            </a:extLst>
          </p:cNvPr>
          <p:cNvSpPr>
            <a:spLocks noGrp="1"/>
          </p:cNvSpPr>
          <p:nvPr>
            <p:ph type="title"/>
          </p:nvPr>
        </p:nvSpPr>
        <p:spPr/>
        <p:txBody>
          <a:bodyPr/>
          <a:lstStyle/>
          <a:p>
            <a:r>
              <a:rPr lang="en-US" dirty="0"/>
              <a:t>D</a:t>
            </a:r>
            <a:r>
              <a:rPr lang="en-US" sz="4400" u="none" strike="noStrike" cap="none" spc="0" dirty="0">
                <a:solidFill>
                  <a:schemeClr val="tx1"/>
                </a:solidFill>
                <a:effectLst/>
              </a:rPr>
              <a:t>isadvantages </a:t>
            </a:r>
            <a:r>
              <a:rPr lang="en-US" sz="4400" dirty="0"/>
              <a:t>of</a:t>
            </a:r>
            <a:r>
              <a:rPr lang="en-US" sz="4400" u="none" strike="noStrike" cap="none" spc="0" dirty="0">
                <a:solidFill>
                  <a:schemeClr val="tx1"/>
                </a:solidFill>
                <a:effectLst/>
              </a:rPr>
              <a:t> R</a:t>
            </a:r>
            <a:endParaRPr lang="en-US" dirty="0"/>
          </a:p>
        </p:txBody>
      </p:sp>
      <p:graphicFrame>
        <p:nvGraphicFramePr>
          <p:cNvPr id="5" name="Content Placeholder 2">
            <a:extLst>
              <a:ext uri="{FF2B5EF4-FFF2-40B4-BE49-F238E27FC236}">
                <a16:creationId xmlns:a16="http://schemas.microsoft.com/office/drawing/2014/main" xmlns="" id="{65484AA6-9267-ABD9-727B-CBC379CF5D94}"/>
              </a:ext>
            </a:extLst>
          </p:cNvPr>
          <p:cNvGraphicFramePr>
            <a:graphicFrameLocks noGrp="1"/>
          </p:cNvGraphicFramePr>
          <p:nvPr>
            <p:ph idx="1"/>
            <p:extLst>
              <p:ext uri="{D42A27DB-BD31-4B8C-83A1-F6EECF244321}">
                <p14:modId xmlns:p14="http://schemas.microsoft.com/office/powerpoint/2010/main" val="20872668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6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xmlns="" id="{1D63C574-BFD2-41A1-A567-B0C3CC7FD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2">
            <a:extLst>
              <a:ext uri="{FF2B5EF4-FFF2-40B4-BE49-F238E27FC236}">
                <a16:creationId xmlns:a16="http://schemas.microsoft.com/office/drawing/2014/main" xmlns="" id="{E2A46BAB-8C31-42B2-90E8-B26DD3E8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xmlns="" id="{B3F7A3C7-0737-4E57-B30E-8EEFE638B40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4707053" cy="6858000"/>
            <a:chOff x="651279" y="598259"/>
            <a:chExt cx="10889442" cy="5680742"/>
          </a:xfrm>
        </p:grpSpPr>
        <p:sp>
          <p:nvSpPr>
            <p:cNvPr id="22" name="Color">
              <a:extLst>
                <a:ext uri="{FF2B5EF4-FFF2-40B4-BE49-F238E27FC236}">
                  <a16:creationId xmlns:a16="http://schemas.microsoft.com/office/drawing/2014/main" xmlns="" id="{3BE6D516-DFC6-4698-B3F1-5F591C1130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xmlns="" id="{C2580FB0-D146-458C-AF1B-8E8BBF6BBA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xmlns="" id="{BF766689-1D04-1C9F-59C4-C06B208279EC}"/>
              </a:ext>
            </a:extLst>
          </p:cNvPr>
          <p:cNvSpPr>
            <a:spLocks noGrp="1"/>
          </p:cNvSpPr>
          <p:nvPr>
            <p:ph type="title"/>
          </p:nvPr>
        </p:nvSpPr>
        <p:spPr>
          <a:xfrm>
            <a:off x="786385" y="841248"/>
            <a:ext cx="3515244" cy="5340097"/>
          </a:xfrm>
        </p:spPr>
        <p:txBody>
          <a:bodyPr anchor="ctr">
            <a:normAutofit/>
          </a:bodyPr>
          <a:lstStyle/>
          <a:p>
            <a:r>
              <a:rPr lang="en-IN" sz="4100" b="0" i="0" u="none" strike="noStrike" dirty="0">
                <a:solidFill>
                  <a:schemeClr val="bg1"/>
                </a:solidFill>
                <a:effectLst/>
                <a:latin typeface="Helvetica Neue"/>
                <a:hlinkClick r:id="rId2"/>
              </a:rPr>
              <a:t>CRAN mirror</a:t>
            </a:r>
            <a:r>
              <a:rPr lang="en-IN" sz="4100" b="0" i="0" u="none" strike="noStrike" dirty="0">
                <a:solidFill>
                  <a:schemeClr val="bg1"/>
                </a:solidFill>
                <a:effectLst/>
                <a:latin typeface="Helvetica Neue"/>
              </a:rPr>
              <a:t> (</a:t>
            </a:r>
            <a:r>
              <a:rPr lang="en-US" sz="4100" dirty="0">
                <a:solidFill>
                  <a:schemeClr val="bg1"/>
                </a:solidFill>
              </a:rPr>
              <a:t>The Comprehensive R Archive</a:t>
            </a:r>
            <a:br>
              <a:rPr lang="en-US" sz="4100" dirty="0">
                <a:solidFill>
                  <a:schemeClr val="bg1"/>
                </a:solidFill>
              </a:rPr>
            </a:br>
            <a:r>
              <a:rPr lang="en-US" sz="4100" dirty="0">
                <a:solidFill>
                  <a:schemeClr val="bg1"/>
                </a:solidFill>
              </a:rPr>
              <a:t>)</a:t>
            </a:r>
          </a:p>
        </p:txBody>
      </p:sp>
      <p:graphicFrame>
        <p:nvGraphicFramePr>
          <p:cNvPr id="12" name="Content Placeholder 2">
            <a:extLst>
              <a:ext uri="{FF2B5EF4-FFF2-40B4-BE49-F238E27FC236}">
                <a16:creationId xmlns:a16="http://schemas.microsoft.com/office/drawing/2014/main" xmlns="" id="{C23359A1-3216-09FB-2033-2E449D8B4C4D}"/>
              </a:ext>
            </a:extLst>
          </p:cNvPr>
          <p:cNvGraphicFramePr>
            <a:graphicFrameLocks noGrp="1"/>
          </p:cNvGraphicFramePr>
          <p:nvPr>
            <p:ph idx="1"/>
            <p:extLst>
              <p:ext uri="{D42A27DB-BD31-4B8C-83A1-F6EECF244321}">
                <p14:modId xmlns:p14="http://schemas.microsoft.com/office/powerpoint/2010/main" val="309006512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31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6353A7-CA0A-420E-FBCB-A032D18F8382}"/>
              </a:ext>
            </a:extLst>
          </p:cNvPr>
          <p:cNvSpPr>
            <a:spLocks noGrp="1"/>
          </p:cNvSpPr>
          <p:nvPr>
            <p:ph type="title"/>
          </p:nvPr>
        </p:nvSpPr>
        <p:spPr>
          <a:xfrm>
            <a:off x="594360" y="637125"/>
            <a:ext cx="3802276" cy="5256371"/>
          </a:xfrm>
        </p:spPr>
        <p:txBody>
          <a:bodyPr>
            <a:normAutofit/>
          </a:bodyPr>
          <a:lstStyle/>
          <a:p>
            <a:r>
              <a:rPr lang="en-IN" sz="4800" dirty="0">
                <a:solidFill>
                  <a:schemeClr val="bg1"/>
                </a:solidFill>
              </a:rPr>
              <a:t>Download R by </a:t>
            </a:r>
            <a:r>
              <a:rPr lang="en-IN" sz="4800" b="0" i="0" u="none" strike="noStrike" dirty="0">
                <a:solidFill>
                  <a:schemeClr val="bg1"/>
                </a:solidFill>
                <a:effectLst/>
                <a:latin typeface="Helvetica Neue"/>
                <a:hlinkClick r:id="rId3"/>
              </a:rPr>
              <a:t>CRAN</a:t>
            </a:r>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xmlns="" id="{2058D7E7-3600-69F4-B4FA-E80F6ECA14C1}"/>
              </a:ext>
            </a:extLst>
          </p:cNvPr>
          <p:cNvGraphicFramePr>
            <a:graphicFrameLocks noGrp="1"/>
          </p:cNvGraphicFramePr>
          <p:nvPr>
            <p:ph idx="1"/>
            <p:extLst>
              <p:ext uri="{D42A27DB-BD31-4B8C-83A1-F6EECF244321}">
                <p14:modId xmlns:p14="http://schemas.microsoft.com/office/powerpoint/2010/main" val="223389809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61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BF3338D-E6D6-AE6A-801A-0B99BBFD0008}"/>
              </a:ext>
            </a:extLst>
          </p:cNvPr>
          <p:cNvSpPr>
            <a:spLocks noGrp="1"/>
          </p:cNvSpPr>
          <p:nvPr>
            <p:ph type="title"/>
          </p:nvPr>
        </p:nvSpPr>
        <p:spPr>
          <a:xfrm>
            <a:off x="686834" y="1153572"/>
            <a:ext cx="3200400" cy="4461163"/>
          </a:xfrm>
        </p:spPr>
        <p:txBody>
          <a:bodyPr>
            <a:normAutofit/>
          </a:bodyPr>
          <a:lstStyle/>
          <a:p>
            <a:r>
              <a:rPr lang="en-IN" u="none" strike="noStrike" kern="1200" cap="none" spc="0">
                <a:solidFill>
                  <a:srgbClr val="FFFFFF"/>
                </a:solidFill>
                <a:effectLst/>
                <a:latin typeface="+mn-lt"/>
                <a:ea typeface="+mn-ea"/>
                <a:cs typeface="+mn-cs"/>
              </a:rPr>
              <a:t>PIP</a:t>
            </a:r>
            <a:br>
              <a:rPr lang="en-IN" u="none" strike="noStrike" kern="1200" cap="none" spc="0">
                <a:solidFill>
                  <a:srgbClr val="FFFFFF"/>
                </a:solidFill>
                <a:effectLst/>
                <a:latin typeface="+mn-lt"/>
                <a:ea typeface="+mn-ea"/>
                <a:cs typeface="+mn-cs"/>
              </a:rPr>
            </a:br>
            <a:endParaRPr lang="en-US">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27D69C5C-398A-0EBA-325B-644503573DDB}"/>
              </a:ext>
            </a:extLst>
          </p:cNvPr>
          <p:cNvSpPr>
            <a:spLocks noGrp="1"/>
          </p:cNvSpPr>
          <p:nvPr>
            <p:ph idx="1"/>
          </p:nvPr>
        </p:nvSpPr>
        <p:spPr>
          <a:xfrm>
            <a:off x="4447308" y="591344"/>
            <a:ext cx="6906491" cy="5585619"/>
          </a:xfrm>
        </p:spPr>
        <p:txBody>
          <a:bodyPr anchor="ctr">
            <a:normAutofit/>
          </a:bodyPr>
          <a:lstStyle/>
          <a:p>
            <a:r>
              <a:rPr lang="en-IN" sz="2200" b="0" i="0" dirty="0">
                <a:effectLst/>
                <a:latin typeface="Lucida Grande"/>
              </a:rPr>
              <a:t>The </a:t>
            </a:r>
            <a:r>
              <a:rPr lang="en-IN" sz="2200" b="0" i="0" u="none" strike="noStrike" dirty="0">
                <a:effectLst/>
                <a:latin typeface="Lucida Grande"/>
                <a:hlinkClick r:id="rId2"/>
              </a:rPr>
              <a:t>Python Package Index</a:t>
            </a:r>
            <a:r>
              <a:rPr lang="en-IN" sz="2200" b="0" i="0" dirty="0">
                <a:effectLst/>
                <a:latin typeface="Lucida Grande"/>
              </a:rPr>
              <a:t> is a public repository of open-source licensed packages made available for use by other Python users.</a:t>
            </a:r>
          </a:p>
          <a:p>
            <a:endParaRPr lang="en-IN" sz="2200" dirty="0">
              <a:latin typeface="Lucida Grande"/>
            </a:endParaRPr>
          </a:p>
          <a:p>
            <a:r>
              <a:rPr lang="en-IN" sz="2200" b="0" i="0" dirty="0">
                <a:effectLst/>
                <a:latin typeface="Lucida Grande"/>
              </a:rPr>
              <a:t>the </a:t>
            </a:r>
            <a:r>
              <a:rPr lang="en-IN" sz="2200" b="0" i="0" u="none" strike="noStrike" dirty="0">
                <a:effectLst/>
                <a:latin typeface="Lucida Grande"/>
                <a:hlinkClick r:id="rId3"/>
              </a:rPr>
              <a:t>Python Packaging Authority</a:t>
            </a:r>
            <a:r>
              <a:rPr lang="en-IN" sz="2200" b="0" i="0" dirty="0">
                <a:effectLst/>
                <a:latin typeface="Lucida Grande"/>
              </a:rPr>
              <a:t> is the group of developers They maintain a variety of tools, documentation, and issue trackers on both </a:t>
            </a:r>
            <a:r>
              <a:rPr lang="en-IN" sz="2200" b="0" i="0" u="none" strike="noStrike" dirty="0">
                <a:effectLst/>
                <a:latin typeface="Lucida Grande"/>
                <a:hlinkClick r:id="rId4"/>
              </a:rPr>
              <a:t>GitHub</a:t>
            </a:r>
            <a:r>
              <a:rPr lang="en-IN" sz="2200" b="0" i="0" dirty="0">
                <a:effectLst/>
                <a:latin typeface="Lucida Grande"/>
              </a:rPr>
              <a:t> and </a:t>
            </a:r>
            <a:r>
              <a:rPr lang="en-IN" sz="2200" b="0" i="0" u="none" strike="noStrike" dirty="0">
                <a:effectLst/>
                <a:latin typeface="Lucida Grande"/>
                <a:hlinkClick r:id="rId5"/>
              </a:rPr>
              <a:t>Bitbucket</a:t>
            </a:r>
            <a:r>
              <a:rPr lang="en-IN" sz="2200" b="0" i="0" dirty="0">
                <a:effectLst/>
                <a:latin typeface="Lucida Grande"/>
              </a:rPr>
              <a:t>.</a:t>
            </a:r>
          </a:p>
          <a:p>
            <a:endParaRPr lang="en-IN" sz="2200" dirty="0">
              <a:latin typeface="Lucida Grande"/>
            </a:endParaRPr>
          </a:p>
          <a:p>
            <a:r>
              <a:rPr lang="en-IN" sz="2200" dirty="0">
                <a:latin typeface="Lucida Grande"/>
              </a:rPr>
              <a:t>The </a:t>
            </a:r>
            <a:r>
              <a:rPr lang="en-IN" sz="2200" dirty="0" err="1">
                <a:latin typeface="Lucida Grande"/>
              </a:rPr>
              <a:t>PyPA</a:t>
            </a:r>
            <a:r>
              <a:rPr lang="en-IN" sz="2200" dirty="0">
                <a:latin typeface="Lucida Grande"/>
              </a:rPr>
              <a:t> publishes the </a:t>
            </a:r>
            <a:r>
              <a:rPr lang="en-IN" sz="2200" dirty="0">
                <a:latin typeface="Lucida Grande"/>
                <a:hlinkClick r:id="rId6">
                  <a:extLst>
                    <a:ext uri="{A12FA001-AC4F-418D-AE19-62706E023703}">
                      <ahyp:hlinkClr xmlns:ahyp="http://schemas.microsoft.com/office/drawing/2018/hyperlinkcolor" xmlns="" val="tx"/>
                    </a:ext>
                  </a:extLst>
                </a:hlinkClick>
              </a:rPr>
              <a:t>Python Packaging User Guide</a:t>
            </a:r>
            <a:r>
              <a:rPr lang="en-IN" sz="2200" dirty="0">
                <a:latin typeface="Lucida Grande"/>
              </a:rPr>
              <a:t>, which is the authoritative resource on how to package, publish, and install Python projects using current tools</a:t>
            </a:r>
          </a:p>
          <a:p>
            <a:endParaRPr lang="en-IN" sz="2200" b="1" dirty="0">
              <a:latin typeface="Lucida Grande"/>
            </a:endParaRPr>
          </a:p>
          <a:p>
            <a:r>
              <a:rPr lang="en-IN" sz="2200" b="0" i="0" dirty="0">
                <a:effectLst/>
                <a:latin typeface="Lucida Grande"/>
              </a:rPr>
              <a:t>https://pypi.org/</a:t>
            </a:r>
          </a:p>
          <a:p>
            <a:endParaRPr lang="en-US" sz="2200" dirty="0"/>
          </a:p>
        </p:txBody>
      </p:sp>
    </p:spTree>
    <p:extLst>
      <p:ext uri="{BB962C8B-B14F-4D97-AF65-F5344CB8AC3E}">
        <p14:creationId xmlns:p14="http://schemas.microsoft.com/office/powerpoint/2010/main" val="386807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F12E7CC5-C78B-4EBD-9565-3FA00FAA6C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wnload">
            <a:extLst>
              <a:ext uri="{FF2B5EF4-FFF2-40B4-BE49-F238E27FC236}">
                <a16:creationId xmlns:a16="http://schemas.microsoft.com/office/drawing/2014/main" xmlns="" id="{E85F5885-F999-8C7D-C79F-11A70CFD67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4988" y="1744515"/>
            <a:ext cx="3368969" cy="3368969"/>
          </a:xfrm>
          <a:prstGeom prst="rect">
            <a:avLst/>
          </a:prstGeom>
        </p:spPr>
      </p:pic>
      <p:sp>
        <p:nvSpPr>
          <p:cNvPr id="24" name="Freeform: Shape 23">
            <a:extLst>
              <a:ext uri="{FF2B5EF4-FFF2-40B4-BE49-F238E27FC236}">
                <a16:creationId xmlns:a16="http://schemas.microsoft.com/office/drawing/2014/main" xmlns="" id="{3A4529A5-F675-429F-8044-01372BB134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FD135CEF-0802-0003-5175-C3388FB1042E}"/>
              </a:ext>
            </a:extLst>
          </p:cNvPr>
          <p:cNvSpPr>
            <a:spLocks noGrp="1"/>
          </p:cNvSpPr>
          <p:nvPr>
            <p:ph type="ctrTitle"/>
          </p:nvPr>
        </p:nvSpPr>
        <p:spPr>
          <a:xfrm>
            <a:off x="5622061" y="762538"/>
            <a:ext cx="5649349" cy="3199862"/>
          </a:xfrm>
        </p:spPr>
        <p:txBody>
          <a:bodyPr anchor="b">
            <a:normAutofit/>
          </a:bodyPr>
          <a:lstStyle/>
          <a:p>
            <a:pPr algn="l" fontAlgn="base"/>
            <a:r>
              <a:rPr lang="en-IN" sz="1700" b="1" i="0" dirty="0">
                <a:solidFill>
                  <a:srgbClr val="FFFFFF"/>
                </a:solidFill>
                <a:effectLst/>
                <a:latin typeface="open sans" panose="020B0606030504020204" pitchFamily="34" charset="0"/>
              </a:rPr>
              <a:t>Downloading the RStudio and R</a:t>
            </a:r>
            <a:br>
              <a:rPr lang="en-IN" sz="1700" b="1" i="0" dirty="0">
                <a:solidFill>
                  <a:srgbClr val="FFFFFF"/>
                </a:solidFill>
                <a:effectLst/>
                <a:latin typeface="open sans" panose="020B0606030504020204" pitchFamily="34" charset="0"/>
              </a:rPr>
            </a:br>
            <a:r>
              <a:rPr lang="en-IN" sz="1700" b="1" i="0" dirty="0">
                <a:solidFill>
                  <a:srgbClr val="FFFFFF"/>
                </a:solidFill>
                <a:effectLst/>
                <a:latin typeface="open sans" panose="020B0606030504020204" pitchFamily="34" charset="0"/>
              </a:rPr>
              <a:t/>
            </a:r>
            <a:br>
              <a:rPr lang="en-IN" sz="1700" b="1"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All the programs will be installed with predefined paths:</a:t>
            </a:r>
            <a:br>
              <a:rPr lang="en-IN" sz="1700" b="0"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
            </a:r>
            <a:br>
              <a:rPr lang="en-IN" sz="1700" b="0"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RStudio -&gt;  </a:t>
            </a:r>
            <a:r>
              <a:rPr lang="en-IN" sz="1700" b="0" i="1" dirty="0">
                <a:solidFill>
                  <a:srgbClr val="FFFFFF"/>
                </a:solidFill>
                <a:effectLst/>
                <a:latin typeface="inherit"/>
              </a:rPr>
              <a:t>c:\Program Files\RStudio</a:t>
            </a:r>
            <a:r>
              <a:rPr lang="en-IN" sz="1700" b="0" i="0" dirty="0">
                <a:solidFill>
                  <a:srgbClr val="FFFFFF"/>
                </a:solidFill>
                <a:effectLst/>
                <a:latin typeface="open sans" panose="020B0606030504020204" pitchFamily="34" charset="0"/>
              </a:rPr>
              <a:t/>
            </a:r>
            <a:br>
              <a:rPr lang="en-IN" sz="1700" b="0"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R Engine </a:t>
            </a:r>
            <a:r>
              <a:rPr lang="en-IN" sz="1700" b="0" i="1" dirty="0">
                <a:solidFill>
                  <a:srgbClr val="FFFFFF"/>
                </a:solidFill>
                <a:effectLst/>
                <a:latin typeface="inherit"/>
              </a:rPr>
              <a:t>-&gt; c:\Program Files\R\R-3.5.1</a:t>
            </a:r>
            <a:r>
              <a:rPr lang="en-IN" sz="1700" b="0" i="0" dirty="0">
                <a:solidFill>
                  <a:srgbClr val="FFFFFF"/>
                </a:solidFill>
                <a:effectLst/>
                <a:latin typeface="open sans" panose="020B0606030504020204" pitchFamily="34" charset="0"/>
              </a:rPr>
              <a:t/>
            </a:r>
            <a:br>
              <a:rPr lang="en-IN" sz="1700" b="0"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
            </a:r>
            <a:br>
              <a:rPr lang="en-IN" sz="1700" b="0" i="0" dirty="0">
                <a:solidFill>
                  <a:srgbClr val="FFFFFF"/>
                </a:solidFill>
                <a:effectLst/>
                <a:latin typeface="open sans" panose="020B0606030504020204" pitchFamily="34" charset="0"/>
              </a:rPr>
            </a:br>
            <a:r>
              <a:rPr lang="en-IN" sz="1700" b="0" i="0" dirty="0">
                <a:solidFill>
                  <a:srgbClr val="FFFFFF"/>
                </a:solidFill>
                <a:effectLst/>
                <a:latin typeface="open sans" panose="020B0606030504020204" pitchFamily="34" charset="0"/>
              </a:rPr>
              <a:t>Both paths can be different on your machine. </a:t>
            </a:r>
            <a:r>
              <a:rPr lang="en-IN" sz="1700" b="1" i="0" dirty="0">
                <a:solidFill>
                  <a:srgbClr val="FFFFFF"/>
                </a:solidFill>
                <a:effectLst/>
                <a:latin typeface="open sans" panose="020B0606030504020204" pitchFamily="34" charset="0"/>
              </a:rPr>
              <a:t/>
            </a:r>
            <a:br>
              <a:rPr lang="en-IN" sz="1700" b="1" i="0" dirty="0">
                <a:solidFill>
                  <a:srgbClr val="FFFFFF"/>
                </a:solidFill>
                <a:effectLst/>
                <a:latin typeface="open sans" panose="020B0606030504020204" pitchFamily="34" charset="0"/>
              </a:rPr>
            </a:br>
            <a:endParaRPr lang="en-US" sz="1700" dirty="0">
              <a:solidFill>
                <a:srgbClr val="FFFFFF"/>
              </a:solidFill>
            </a:endParaRPr>
          </a:p>
        </p:txBody>
      </p:sp>
      <p:sp>
        <p:nvSpPr>
          <p:cNvPr id="3" name="Subtitle 2">
            <a:extLst>
              <a:ext uri="{FF2B5EF4-FFF2-40B4-BE49-F238E27FC236}">
                <a16:creationId xmlns:a16="http://schemas.microsoft.com/office/drawing/2014/main" xmlns="" id="{B6ED68F3-E318-11F2-4D90-BDF0E30A405E}"/>
              </a:ext>
            </a:extLst>
          </p:cNvPr>
          <p:cNvSpPr>
            <a:spLocks noGrp="1"/>
          </p:cNvSpPr>
          <p:nvPr>
            <p:ph type="subTitle" idx="1"/>
          </p:nvPr>
        </p:nvSpPr>
        <p:spPr>
          <a:xfrm>
            <a:off x="5622061" y="4312561"/>
            <a:ext cx="5649349" cy="1687815"/>
          </a:xfrm>
        </p:spPr>
        <p:txBody>
          <a:bodyPr anchor="t">
            <a:normAutofit/>
          </a:bodyPr>
          <a:lstStyle/>
          <a:p>
            <a:pPr algn="l"/>
            <a:r>
              <a:rPr lang="en-IN" dirty="0">
                <a:solidFill>
                  <a:srgbClr val="FFFFFF"/>
                </a:solidFill>
              </a:rPr>
              <a:t>Using PowerShell</a:t>
            </a:r>
            <a:endParaRPr lang="en-US" dirty="0">
              <a:solidFill>
                <a:srgbClr val="FFFFFF"/>
              </a:solidFill>
            </a:endParaRPr>
          </a:p>
        </p:txBody>
      </p:sp>
      <p:sp>
        <p:nvSpPr>
          <p:cNvPr id="26" name="sketch line">
            <a:extLst>
              <a:ext uri="{FF2B5EF4-FFF2-40B4-BE49-F238E27FC236}">
                <a16:creationId xmlns:a16="http://schemas.microsoft.com/office/drawing/2014/main" xmlns="" id="{63DAB858-5A0C-4AFF-AAC6-705EDF8DB7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70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2390</Words>
  <Application>Microsoft Office PowerPoint</Application>
  <PresentationFormat>Widescreen</PresentationFormat>
  <Paragraphs>183</Paragraphs>
  <Slides>32</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32</vt:i4>
      </vt:variant>
    </vt:vector>
  </HeadingPairs>
  <TitlesOfParts>
    <vt:vector size="50" baseType="lpstr">
      <vt:lpstr>Arial</vt:lpstr>
      <vt:lpstr>Arial</vt:lpstr>
      <vt:lpstr>Calibri</vt:lpstr>
      <vt:lpstr>Calibri Light</vt:lpstr>
      <vt:lpstr>georgia</vt:lpstr>
      <vt:lpstr>Helvetica</vt:lpstr>
      <vt:lpstr>Helvetica Neue</vt:lpstr>
      <vt:lpstr>inherit</vt:lpstr>
      <vt:lpstr>Lato</vt:lpstr>
      <vt:lpstr>Lucida Grande</vt:lpstr>
      <vt:lpstr>myriad-pro</vt:lpstr>
      <vt:lpstr>open sans</vt:lpstr>
      <vt:lpstr>proxima-nova</vt:lpstr>
      <vt:lpstr>Roboto</vt:lpstr>
      <vt:lpstr>system-ui</vt:lpstr>
      <vt:lpstr>Untitled Sans</vt:lpstr>
      <vt:lpstr>urw-din</vt:lpstr>
      <vt:lpstr>Office Theme</vt:lpstr>
      <vt:lpstr>PowerPoint Presentation</vt:lpstr>
      <vt:lpstr>Virtual Environment </vt:lpstr>
      <vt:lpstr>Programming languages for data science</vt:lpstr>
      <vt:lpstr>Advantages of R</vt:lpstr>
      <vt:lpstr>Disadvantages of R</vt:lpstr>
      <vt:lpstr>CRAN mirror (The Comprehensive R Archive )</vt:lpstr>
      <vt:lpstr>Download R by CRAN</vt:lpstr>
      <vt:lpstr>PIP </vt:lpstr>
      <vt:lpstr>Downloading the RStudio and R  All the programs will be installed with predefined paths:  RStudio -&gt;  c:\Program Files\RStudio R Engine -&gt; c:\Program Files\R\R-3.5.1  Both paths can be different on your machine.  </vt:lpstr>
      <vt:lpstr>The Environment of Statistical Computing </vt:lpstr>
      <vt:lpstr>Anaconda/Miniconda </vt:lpstr>
      <vt:lpstr>Git/Git_hub </vt:lpstr>
      <vt:lpstr>Map workflow</vt:lpstr>
      <vt:lpstr>Installation and download </vt:lpstr>
      <vt:lpstr>End of Module 1 </vt:lpstr>
      <vt:lpstr>PowerPoint Presentation</vt:lpstr>
      <vt:lpstr>PowerPoint Presentation</vt:lpstr>
      <vt:lpstr>Basic Terminology</vt:lpstr>
      <vt:lpstr>When Do I Reject the Null Hypothesis? </vt:lpstr>
      <vt:lpstr>Example</vt:lpstr>
      <vt:lpstr>Statistical Hypothesis Testing </vt:lpstr>
      <vt:lpstr>Two-way ANOVA </vt:lpstr>
      <vt:lpstr>Example</vt:lpstr>
      <vt:lpstr>PowerPoint Presentation</vt:lpstr>
      <vt:lpstr>PowerPoint Presentation</vt:lpstr>
      <vt:lpstr>PowerPoint Presentation</vt:lpstr>
      <vt:lpstr>Assumption</vt:lpstr>
      <vt:lpstr>PowerPoint Presentation</vt:lpstr>
      <vt:lpstr>Vector arithmetic</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 Project for Statistical Computing </dc:title>
  <dc:creator>RAY, MAINAK</dc:creator>
  <cp:lastModifiedBy>MY PC</cp:lastModifiedBy>
  <cp:revision>34</cp:revision>
  <dcterms:created xsi:type="dcterms:W3CDTF">2023-02-10T14:56:25Z</dcterms:created>
  <dcterms:modified xsi:type="dcterms:W3CDTF">2023-03-07T14:46:57Z</dcterms:modified>
</cp:coreProperties>
</file>