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68" r:id="rId2"/>
    <p:sldId id="986" r:id="rId3"/>
    <p:sldId id="991" r:id="rId4"/>
    <p:sldId id="992" r:id="rId5"/>
    <p:sldId id="993" r:id="rId6"/>
    <p:sldId id="994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ayaraghavan (EXT), Balaji" initials="V(B" lastIdx="5" clrIdx="0">
    <p:extLst>
      <p:ext uri="{19B8F6BF-5375-455C-9EA6-DF929625EA0E}">
        <p15:presenceInfo xmlns:p15="http://schemas.microsoft.com/office/powerpoint/2012/main" userId="S-1-5-21-954228201-601818101-482762101-224407" providerId="AD"/>
      </p:ext>
    </p:extLst>
  </p:cmAuthor>
  <p:cmAuthor id="2" name="Baasha" initials="B" lastIdx="1" clrIdx="1">
    <p:extLst>
      <p:ext uri="{19B8F6BF-5375-455C-9EA6-DF929625EA0E}">
        <p15:presenceInfo xmlns:p15="http://schemas.microsoft.com/office/powerpoint/2012/main" userId="Baas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99C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0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23889B-F2CF-4669-9E5F-3485CE9978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2915F0-B0C0-42D2-9E3C-2427BE715B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A53D1-85D5-4177-A683-9432FB1C224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29CC1-4D2F-4A3B-AE8B-585F5D7329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72D40-27D0-46AE-BE49-726AD3790D8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4A69A-7982-45A7-B8D2-D3679F0AF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17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EFEB3-7D39-40FC-A578-6781F443CF5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14A34-3EE7-4EF5-A48C-44DFA98BF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7643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ED6DF-4CDB-4383-A024-CFE95303CEAB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02CFF-22D2-4390-880D-2C172B7793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16213" y="6517436"/>
            <a:ext cx="3860800" cy="329184"/>
          </a:xfrm>
        </p:spPr>
        <p:txBody>
          <a:bodyPr/>
          <a:lstStyle/>
          <a:p>
            <a:fld id="{88D10C76-855F-4A1F-B8C1-4243C4C83151}" type="datetime1">
              <a:rPr lang="en-GB" smtClean="0">
                <a:solidFill>
                  <a:prstClr val="white"/>
                </a:solidFill>
              </a:rPr>
              <a:t>04/11/2024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27915" y="6515740"/>
            <a:ext cx="1422400" cy="329184"/>
          </a:xfrm>
        </p:spPr>
        <p:txBody>
          <a:bodyPr/>
          <a:lstStyle/>
          <a:p>
            <a:fld id="{069A0238-4534-49AC-8D24-D86757520C2C}" type="slidenum">
              <a:rPr lang="de-DE" smtClean="0">
                <a:solidFill>
                  <a:prstClr val="white"/>
                </a:solidFill>
              </a:rPr>
              <a:pPr/>
              <a:t>‹#›</a:t>
            </a:fld>
            <a:endParaRPr lang="de-DE" dirty="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36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381" y="188640"/>
            <a:ext cx="109728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381" y="1340768"/>
            <a:ext cx="10972800" cy="4876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D6F5-BDB8-4CD9-8941-41C82B6250AB}" type="datetime1">
              <a:rPr lang="en-GB" smtClean="0">
                <a:solidFill>
                  <a:prstClr val="white"/>
                </a:solidFill>
              </a:rPr>
              <a:t>04/11/2024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0238-4534-49AC-8D24-D86757520C2C}" type="slidenum">
              <a:rPr lang="de-DE" smtClean="0">
                <a:solidFill>
                  <a:prstClr val="white"/>
                </a:solidFill>
              </a:rPr>
              <a:pPr/>
              <a:t>‹#›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07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BE9B-1F8B-4263-BC37-4701603E43EA}" type="datetime1">
              <a:rPr lang="en-GB" smtClean="0">
                <a:solidFill>
                  <a:prstClr val="white"/>
                </a:solidFill>
              </a:rPr>
              <a:t>04/11/2024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0238-4534-49AC-8D24-D86757520C2C}" type="slidenum">
              <a:rPr lang="de-DE" smtClean="0">
                <a:solidFill>
                  <a:prstClr val="white"/>
                </a:solidFill>
              </a:rPr>
              <a:pPr/>
              <a:t>‹#›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55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6632"/>
            <a:ext cx="10972800" cy="648072"/>
          </a:xfrm>
          <a:noFill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2776"/>
            <a:ext cx="10972800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527136" y="6518072"/>
            <a:ext cx="1664864" cy="329184"/>
          </a:xfrm>
        </p:spPr>
        <p:txBody>
          <a:bodyPr/>
          <a:lstStyle/>
          <a:p>
            <a:fld id="{E5B0853C-517E-4485-83F0-2CFF88848188}" type="datetime1">
              <a:rPr lang="en-GB" smtClean="0">
                <a:solidFill>
                  <a:prstClr val="white"/>
                </a:solidFill>
              </a:rPr>
              <a:t>04/11/2024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0238-4534-49AC-8D24-D86757520C2C}" type="slidenum">
              <a:rPr lang="de-DE" smtClean="0">
                <a:solidFill>
                  <a:prstClr val="white"/>
                </a:solidFill>
              </a:rPr>
              <a:pPr/>
              <a:t>‹#›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61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1A4C-A0E8-4B04-B094-5841BF16A277}" type="datetime1">
              <a:rPr lang="en-GB" smtClean="0">
                <a:solidFill>
                  <a:prstClr val="white"/>
                </a:solidFill>
              </a:rPr>
              <a:t>04/11/2024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0238-4534-49AC-8D24-D86757520C2C}" type="slidenum">
              <a:rPr lang="de-DE" smtClean="0">
                <a:solidFill>
                  <a:prstClr val="white"/>
                </a:solidFill>
              </a:rPr>
              <a:pPr/>
              <a:t>‹#›</a:t>
            </a:fld>
            <a:endParaRPr lang="de-DE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613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FE15-31A1-4E91-AA5B-43C234A8063C}" type="datetime1">
              <a:rPr lang="en-GB" smtClean="0">
                <a:solidFill>
                  <a:prstClr val="white"/>
                </a:solidFill>
              </a:rPr>
              <a:t>04/11/2024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0238-4534-49AC-8D24-D86757520C2C}" type="slidenum">
              <a:rPr lang="de-DE" smtClean="0">
                <a:solidFill>
                  <a:prstClr val="white"/>
                </a:solidFill>
              </a:rPr>
              <a:pPr/>
              <a:t>‹#›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2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0FDA-2CCB-4750-BD95-7642C1ABF241}" type="datetime1">
              <a:rPr lang="en-GB" smtClean="0">
                <a:solidFill>
                  <a:prstClr val="white"/>
                </a:solidFill>
              </a:rPr>
              <a:t>04/11/2024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0238-4534-49AC-8D24-D86757520C2C}" type="slidenum">
              <a:rPr lang="de-DE" smtClean="0">
                <a:solidFill>
                  <a:prstClr val="white"/>
                </a:solidFill>
              </a:rPr>
              <a:pPr/>
              <a:t>‹#›</a:t>
            </a:fld>
            <a:endParaRPr lang="de-DE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32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DB66-3E7E-470B-99A6-C1CDA8062F65}" type="datetime1">
              <a:rPr lang="en-GB" smtClean="0">
                <a:solidFill>
                  <a:prstClr val="white"/>
                </a:solidFill>
              </a:rPr>
              <a:t>04/11/2024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0238-4534-49AC-8D24-D86757520C2C}" type="slidenum">
              <a:rPr lang="de-DE" smtClean="0">
                <a:solidFill>
                  <a:prstClr val="white"/>
                </a:solidFill>
              </a:rPr>
              <a:pPr/>
              <a:t>‹#›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116632"/>
            <a:ext cx="10972800" cy="648072"/>
          </a:xfrm>
          <a:noFill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3392" y="764704"/>
            <a:ext cx="10945216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8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CD99-2593-4D2E-8FD3-026C3490B638}" type="datetime1">
              <a:rPr lang="en-GB" smtClean="0">
                <a:solidFill>
                  <a:prstClr val="white"/>
                </a:solidFill>
              </a:rPr>
              <a:t>04/11/2024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0238-4534-49AC-8D24-D86757520C2C}" type="slidenum">
              <a:rPr lang="de-DE" smtClean="0">
                <a:solidFill>
                  <a:prstClr val="white"/>
                </a:solidFill>
              </a:rPr>
              <a:pPr/>
              <a:t>‹#›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08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2829-4D1C-417F-9831-520EB4C2EDEE}" type="datetime1">
              <a:rPr lang="en-GB" smtClean="0">
                <a:solidFill>
                  <a:prstClr val="white"/>
                </a:solidFill>
              </a:rPr>
              <a:t>04/11/2024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0238-4534-49AC-8D24-D86757520C2C}" type="slidenum">
              <a:rPr lang="de-DE" smtClean="0">
                <a:solidFill>
                  <a:prstClr val="white"/>
                </a:solidFill>
              </a:rPr>
              <a:pPr/>
              <a:t>‹#›</a:t>
            </a:fld>
            <a:endParaRPr lang="de-DE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30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EFBC-FF89-491D-92B9-9595E9705D37}" type="datetime1">
              <a:rPr lang="en-GB" smtClean="0">
                <a:solidFill>
                  <a:prstClr val="white"/>
                </a:solidFill>
              </a:rPr>
              <a:t>04/11/2024</a:t>
            </a:fld>
            <a:endParaRPr lang="de-DE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0238-4534-49AC-8D24-D86757520C2C}" type="slidenum">
              <a:rPr lang="de-DE" smtClean="0">
                <a:solidFill>
                  <a:prstClr val="white"/>
                </a:solidFill>
              </a:rPr>
              <a:pPr/>
              <a:t>‹#›</a:t>
            </a:fld>
            <a:endParaRPr lang="de-D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12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31884" y="6512632"/>
            <a:ext cx="2001971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CB4F3F59-F804-4A95-BCAE-E71B63C047E4}" type="datetime1">
              <a:rPr lang="en-GB" smtClean="0"/>
              <a:t>04/11/2024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09147" y="6518072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069A0238-4534-49AC-8D24-D86757520C2C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A6934A-488D-43C6-83F9-5763EA75D69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107" y="327380"/>
            <a:ext cx="2001970" cy="46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2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5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IETM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GRSE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94F05-B4CD-4438-9400-B1CE27FA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0238-4534-49AC-8D24-D86757520C2C}" type="slidenum">
              <a:rPr lang="de-DE" smtClean="0">
                <a:solidFill>
                  <a:prstClr val="white"/>
                </a:solidFill>
              </a:rPr>
              <a:pPr/>
              <a:t>1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854460-5909-0290-635B-B73E27F9306E}"/>
              </a:ext>
            </a:extLst>
          </p:cNvPr>
          <p:cNvSpPr txBox="1"/>
          <p:nvPr/>
        </p:nvSpPr>
        <p:spPr>
          <a:xfrm>
            <a:off x="609600" y="1009934"/>
            <a:ext cx="111547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 PLMXML file</a:t>
            </a:r>
          </a:p>
          <a:p>
            <a:r>
              <a:rPr lang="en-IN" dirty="0"/>
              <a:t>Read </a:t>
            </a:r>
            <a:r>
              <a:rPr lang="en-IN" dirty="0" err="1"/>
              <a:t>ProductRevision</a:t>
            </a:r>
            <a:r>
              <a:rPr lang="en-IN" dirty="0"/>
              <a:t> tag. This is the top node.</a:t>
            </a:r>
          </a:p>
          <a:p>
            <a:endParaRPr lang="en-IN" dirty="0"/>
          </a:p>
          <a:p>
            <a:r>
              <a:rPr lang="en-IN" dirty="0"/>
              <a:t>&lt;</a:t>
            </a:r>
            <a:r>
              <a:rPr lang="en-IN" dirty="0" err="1"/>
              <a:t>ProductRevision</a:t>
            </a:r>
            <a:r>
              <a:rPr lang="en-IN" dirty="0"/>
              <a:t> id="id146" name="Air escape  sounding system ASWSWC" </a:t>
            </a:r>
            <a:r>
              <a:rPr lang="en-IN" dirty="0" err="1"/>
              <a:t>subType</a:t>
            </a:r>
            <a:r>
              <a:rPr lang="en-IN" dirty="0"/>
              <a:t>="</a:t>
            </a:r>
            <a:r>
              <a:rPr lang="en-IN" dirty="0" err="1"/>
              <a:t>RequirementSpec</a:t>
            </a:r>
            <a:r>
              <a:rPr lang="en-IN" dirty="0"/>
              <a:t> Revision" </a:t>
            </a:r>
            <a:r>
              <a:rPr lang="en-IN" dirty="0" err="1"/>
              <a:t>accessRefs</a:t>
            </a:r>
            <a:r>
              <a:rPr lang="en-IN" dirty="0"/>
              <a:t>="#id14" </a:t>
            </a:r>
            <a:r>
              <a:rPr lang="en-IN" dirty="0" err="1"/>
              <a:t>masterRef</a:t>
            </a:r>
            <a:r>
              <a:rPr lang="en-IN" dirty="0"/>
              <a:t>="#id147" revision="A"&gt;</a:t>
            </a:r>
          </a:p>
          <a:p>
            <a:r>
              <a:rPr lang="en-IN" dirty="0"/>
              <a:t>	&lt;</a:t>
            </a:r>
            <a:r>
              <a:rPr lang="en-IN" dirty="0" err="1"/>
              <a:t>ApplicationRef</a:t>
            </a:r>
            <a:r>
              <a:rPr lang="en-IN" dirty="0"/>
              <a:t> application="Teamcenter" label="67rdxla959naXC“ version="6$hdxla959naXC"&gt;</a:t>
            </a:r>
          </a:p>
          <a:p>
            <a:r>
              <a:rPr lang="en-IN" dirty="0"/>
              <a:t>	&lt;/</a:t>
            </a:r>
            <a:r>
              <a:rPr lang="en-IN" dirty="0" err="1"/>
              <a:t>ApplicationRef</a:t>
            </a:r>
            <a:r>
              <a:rPr lang="en-IN" dirty="0"/>
              <a:t>&gt;</a:t>
            </a:r>
          </a:p>
          <a:p>
            <a:r>
              <a:rPr lang="en-IN" dirty="0"/>
              <a:t>&lt;/</a:t>
            </a:r>
            <a:r>
              <a:rPr lang="en-IN" dirty="0" err="1"/>
              <a:t>ProductRevision</a:t>
            </a:r>
            <a:r>
              <a:rPr lang="en-IN" dirty="0"/>
              <a:t>&gt;</a:t>
            </a:r>
          </a:p>
          <a:p>
            <a:endParaRPr lang="en-IN" dirty="0"/>
          </a:p>
          <a:p>
            <a:r>
              <a:rPr lang="en-IN" dirty="0"/>
              <a:t>Get </a:t>
            </a:r>
          </a:p>
          <a:p>
            <a:r>
              <a:rPr lang="en-IN" dirty="0"/>
              <a:t>Id, Name and revision from the tag and Store in table </a:t>
            </a:r>
            <a:r>
              <a:rPr lang="en-IN" dirty="0" err="1"/>
              <a:t>ItemRevision</a:t>
            </a:r>
            <a:endParaRPr lang="en-IN" dirty="0"/>
          </a:p>
          <a:p>
            <a:endParaRPr lang="en-IN" dirty="0"/>
          </a:p>
          <a:p>
            <a:r>
              <a:rPr lang="en-IN" dirty="0"/>
              <a:t>Update </a:t>
            </a:r>
            <a:r>
              <a:rPr lang="en-IN" dirty="0" err="1"/>
              <a:t>ItemRevision</a:t>
            </a:r>
            <a:r>
              <a:rPr lang="en-IN" dirty="0"/>
              <a:t> Table</a:t>
            </a:r>
          </a:p>
          <a:p>
            <a:r>
              <a:rPr lang="en-IN" dirty="0"/>
              <a:t>ID</a:t>
            </a:r>
          </a:p>
          <a:p>
            <a:r>
              <a:rPr lang="en-IN" dirty="0"/>
              <a:t>Name</a:t>
            </a:r>
          </a:p>
          <a:p>
            <a:r>
              <a:rPr lang="en-IN" dirty="0"/>
              <a:t>Revision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20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CD68B-104E-9563-2452-15C1B58AC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E2E78-AF5B-44E7-146C-190058D0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E4F489-CE9C-527A-ACDC-2710BE9D5F30}"/>
              </a:ext>
            </a:extLst>
          </p:cNvPr>
          <p:cNvSpPr txBox="1"/>
          <p:nvPr/>
        </p:nvSpPr>
        <p:spPr>
          <a:xfrm>
            <a:off x="609600" y="1009934"/>
            <a:ext cx="1115477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 </a:t>
            </a:r>
            <a:r>
              <a:rPr lang="en-IN" dirty="0" err="1"/>
              <a:t>RequirementRevision</a:t>
            </a:r>
            <a:r>
              <a:rPr lang="en-IN" dirty="0"/>
              <a:t> tag</a:t>
            </a:r>
          </a:p>
          <a:p>
            <a:endParaRPr lang="en-IN" dirty="0"/>
          </a:p>
          <a:p>
            <a:r>
              <a:rPr lang="en-IN" dirty="0"/>
              <a:t>&lt;</a:t>
            </a:r>
            <a:r>
              <a:rPr lang="en-IN" dirty="0" err="1"/>
              <a:t>RequirementRevision</a:t>
            </a:r>
            <a:r>
              <a:rPr lang="en-IN" dirty="0"/>
              <a:t> id="id38" name="Scope and Applicability:" </a:t>
            </a:r>
            <a:r>
              <a:rPr lang="en-IN" dirty="0" err="1"/>
              <a:t>subType</a:t>
            </a:r>
            <a:r>
              <a:rPr lang="en-IN" dirty="0"/>
              <a:t>="Requirement Revision" </a:t>
            </a:r>
            <a:r>
              <a:rPr lang="en-IN" dirty="0" err="1"/>
              <a:t>accessRefs</a:t>
            </a:r>
            <a:r>
              <a:rPr lang="en-IN" dirty="0"/>
              <a:t>="#id14" </a:t>
            </a:r>
            <a:r>
              <a:rPr lang="en-IN" dirty="0" err="1"/>
              <a:t>masterRef</a:t>
            </a:r>
            <a:r>
              <a:rPr lang="en-IN" dirty="0"/>
              <a:t>="#id39" revision="A"&gt;</a:t>
            </a:r>
          </a:p>
          <a:p>
            <a:r>
              <a:rPr lang="en-IN" dirty="0"/>
              <a:t>	&lt;</a:t>
            </a:r>
            <a:r>
              <a:rPr lang="en-IN" dirty="0" err="1"/>
              <a:t>ApplicationRef</a:t>
            </a:r>
            <a:r>
              <a:rPr lang="en-IN" dirty="0"/>
              <a:t> application="Teamcenter" label="rIjdxla959naXC" version="rIpdxla959naXC"&gt;</a:t>
            </a:r>
          </a:p>
          <a:p>
            <a:r>
              <a:rPr lang="en-IN" dirty="0"/>
              <a:t>	&lt;/</a:t>
            </a:r>
            <a:r>
              <a:rPr lang="en-IN" dirty="0" err="1"/>
              <a:t>ApplicationRef</a:t>
            </a:r>
            <a:r>
              <a:rPr lang="en-IN" dirty="0"/>
              <a:t>&gt;</a:t>
            </a:r>
          </a:p>
          <a:p>
            <a:r>
              <a:rPr lang="en-IN" dirty="0"/>
              <a:t>	&lt;</a:t>
            </a:r>
            <a:r>
              <a:rPr lang="en-IN" dirty="0" err="1"/>
              <a:t>AssociatedDataSet</a:t>
            </a:r>
            <a:r>
              <a:rPr lang="en-IN" dirty="0"/>
              <a:t> id="id42" </a:t>
            </a:r>
            <a:r>
              <a:rPr lang="en-IN" dirty="0" err="1"/>
              <a:t>dataSetRef</a:t>
            </a:r>
            <a:r>
              <a:rPr lang="en-IN" dirty="0"/>
              <a:t>="#id40" role="</a:t>
            </a:r>
            <a:r>
              <a:rPr lang="en-IN" dirty="0" err="1"/>
              <a:t>IMAN_specification</a:t>
            </a:r>
            <a:r>
              <a:rPr lang="en-IN" dirty="0"/>
              <a:t>"&gt;</a:t>
            </a:r>
          </a:p>
          <a:p>
            <a:r>
              <a:rPr lang="en-IN" dirty="0"/>
              <a:t>	&lt;/</a:t>
            </a:r>
            <a:r>
              <a:rPr lang="en-IN" dirty="0" err="1"/>
              <a:t>AssociatedDataSet</a:t>
            </a:r>
            <a:r>
              <a:rPr lang="en-IN" dirty="0"/>
              <a:t>&gt;</a:t>
            </a:r>
          </a:p>
          <a:p>
            <a:r>
              <a:rPr lang="en-IN" dirty="0"/>
              <a:t>	&lt;</a:t>
            </a:r>
            <a:r>
              <a:rPr lang="en-IN" dirty="0" err="1"/>
              <a:t>PlainText</a:t>
            </a:r>
            <a:r>
              <a:rPr lang="en-IN" dirty="0"/>
              <a:t>&gt;Body Cleartext</a:t>
            </a:r>
          </a:p>
          <a:p>
            <a:r>
              <a:rPr lang="en-IN" dirty="0"/>
              <a:t>	&lt;/</a:t>
            </a:r>
            <a:r>
              <a:rPr lang="en-IN" dirty="0" err="1"/>
              <a:t>PlainText</a:t>
            </a:r>
            <a:r>
              <a:rPr lang="en-IN" dirty="0"/>
              <a:t>&gt;</a:t>
            </a:r>
          </a:p>
          <a:p>
            <a:r>
              <a:rPr lang="en-IN" dirty="0"/>
              <a:t>&lt;/</a:t>
            </a:r>
            <a:r>
              <a:rPr lang="en-IN" dirty="0" err="1"/>
              <a:t>RequirementRevision</a:t>
            </a:r>
            <a:r>
              <a:rPr lang="en-IN" dirty="0"/>
              <a:t>&gt;</a:t>
            </a:r>
          </a:p>
          <a:p>
            <a:endParaRPr lang="en-IN" dirty="0"/>
          </a:p>
          <a:p>
            <a:r>
              <a:rPr lang="en-IN" dirty="0"/>
              <a:t>Get</a:t>
            </a:r>
          </a:p>
          <a:p>
            <a:r>
              <a:rPr lang="en-IN" dirty="0"/>
              <a:t>Id, Name, Revision</a:t>
            </a:r>
          </a:p>
          <a:p>
            <a:endParaRPr lang="en-IN" dirty="0"/>
          </a:p>
          <a:p>
            <a:r>
              <a:rPr lang="en-IN" dirty="0"/>
              <a:t>Read </a:t>
            </a:r>
            <a:r>
              <a:rPr lang="en-IN" dirty="0" err="1"/>
              <a:t>AssociatedDataSet</a:t>
            </a:r>
            <a:r>
              <a:rPr lang="en-IN" dirty="0"/>
              <a:t> tag</a:t>
            </a:r>
          </a:p>
          <a:p>
            <a:r>
              <a:rPr lang="en-IN" dirty="0"/>
              <a:t>Get</a:t>
            </a:r>
          </a:p>
          <a:p>
            <a:r>
              <a:rPr lang="en-IN" dirty="0" err="1"/>
              <a:t>dataSetRef</a:t>
            </a:r>
            <a:endParaRPr lang="en-IN" dirty="0"/>
          </a:p>
          <a:p>
            <a:endParaRPr lang="en-IN" dirty="0"/>
          </a:p>
          <a:p>
            <a:r>
              <a:rPr lang="en-IN" dirty="0"/>
              <a:t>Insert into table </a:t>
            </a:r>
            <a:r>
              <a:rPr lang="en-IN" dirty="0" err="1"/>
              <a:t>ItemRevision</a:t>
            </a:r>
            <a:r>
              <a:rPr lang="en-IN" dirty="0"/>
              <a:t> –</a:t>
            </a:r>
          </a:p>
          <a:p>
            <a:r>
              <a:rPr lang="en-IN" dirty="0"/>
              <a:t>ID, Name, Revision, </a:t>
            </a:r>
            <a:r>
              <a:rPr lang="en-IN" dirty="0" err="1"/>
              <a:t>DatasetRef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42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202C8-52F5-2DC7-3504-299B503EA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C8574-80ED-B22C-518B-6E06E5C9E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3B09B3-DB1D-93A6-4071-9B38491ADBC9}"/>
              </a:ext>
            </a:extLst>
          </p:cNvPr>
          <p:cNvSpPr txBox="1"/>
          <p:nvPr/>
        </p:nvSpPr>
        <p:spPr>
          <a:xfrm>
            <a:off x="609600" y="1009934"/>
            <a:ext cx="1115477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 </a:t>
            </a:r>
            <a:r>
              <a:rPr lang="en-IN" dirty="0" err="1"/>
              <a:t>DataSet</a:t>
            </a:r>
            <a:r>
              <a:rPr lang="en-IN" dirty="0"/>
              <a:t> tag</a:t>
            </a:r>
          </a:p>
          <a:p>
            <a:endParaRPr lang="en-IN" dirty="0"/>
          </a:p>
          <a:p>
            <a:r>
              <a:rPr lang="en-IN" dirty="0"/>
              <a:t>&lt;</a:t>
            </a:r>
            <a:r>
              <a:rPr lang="en-IN" dirty="0" err="1"/>
              <a:t>DataSet</a:t>
            </a:r>
            <a:r>
              <a:rPr lang="en-IN" dirty="0"/>
              <a:t> id="id40" name="Scope and Applicability:" </a:t>
            </a:r>
            <a:r>
              <a:rPr lang="en-IN" dirty="0" err="1"/>
              <a:t>accessRefs</a:t>
            </a:r>
            <a:r>
              <a:rPr lang="en-IN" dirty="0"/>
              <a:t>="#id14" </a:t>
            </a:r>
            <a:r>
              <a:rPr lang="en-IN" dirty="0" err="1"/>
              <a:t>memberRefs</a:t>
            </a:r>
            <a:r>
              <a:rPr lang="en-IN" dirty="0"/>
              <a:t>="#id41" type="</a:t>
            </a:r>
            <a:r>
              <a:rPr lang="en-IN" dirty="0" err="1"/>
              <a:t>FullText</a:t>
            </a:r>
            <a:r>
              <a:rPr lang="en-IN" dirty="0"/>
              <a:t>" version="1"&gt;</a:t>
            </a:r>
          </a:p>
          <a:p>
            <a:r>
              <a:rPr lang="en-IN" dirty="0"/>
              <a:t>	&lt;</a:t>
            </a:r>
            <a:r>
              <a:rPr lang="en-IN" dirty="0" err="1"/>
              <a:t>ApplicationRef</a:t>
            </a:r>
            <a:r>
              <a:rPr lang="en-IN" dirty="0"/>
              <a:t> application="Teamcenter" label="rMhdxla959naXC" version="rMhdxla959naXC"&gt;&lt;/</a:t>
            </a:r>
            <a:r>
              <a:rPr lang="en-IN" dirty="0" err="1"/>
              <a:t>ApplicationRef</a:t>
            </a:r>
            <a:r>
              <a:rPr lang="en-IN" dirty="0"/>
              <a:t>&gt;</a:t>
            </a:r>
          </a:p>
          <a:p>
            <a:r>
              <a:rPr lang="en-IN" dirty="0"/>
              <a:t>&lt;/</a:t>
            </a:r>
            <a:r>
              <a:rPr lang="en-IN" dirty="0" err="1"/>
              <a:t>DataSet</a:t>
            </a:r>
            <a:r>
              <a:rPr lang="en-IN" dirty="0"/>
              <a:t>&gt;</a:t>
            </a:r>
          </a:p>
          <a:p>
            <a:endParaRPr lang="en-IN" dirty="0"/>
          </a:p>
          <a:p>
            <a:r>
              <a:rPr lang="en-IN" dirty="0"/>
              <a:t>Get </a:t>
            </a:r>
          </a:p>
          <a:p>
            <a:r>
              <a:rPr lang="en-IN" dirty="0"/>
              <a:t>Id</a:t>
            </a:r>
          </a:p>
          <a:p>
            <a:r>
              <a:rPr lang="en-IN" dirty="0"/>
              <a:t>Name</a:t>
            </a:r>
          </a:p>
          <a:p>
            <a:r>
              <a:rPr lang="en-IN" dirty="0" err="1"/>
              <a:t>memberRefs</a:t>
            </a:r>
            <a:endParaRPr lang="en-IN" dirty="0"/>
          </a:p>
          <a:p>
            <a:endParaRPr lang="en-IN" dirty="0"/>
          </a:p>
          <a:p>
            <a:r>
              <a:rPr lang="en-IN" b="1" dirty="0"/>
              <a:t>If type="PDF“, then, ignore e.g.</a:t>
            </a:r>
          </a:p>
          <a:p>
            <a:r>
              <a:rPr lang="en-IN" dirty="0"/>
              <a:t>&lt;</a:t>
            </a:r>
            <a:r>
              <a:rPr lang="en-IN" dirty="0" err="1"/>
              <a:t>DataSet</a:t>
            </a:r>
            <a:r>
              <a:rPr lang="en-IN" dirty="0"/>
              <a:t> id="id128" name="GS504900001_Air Escape </a:t>
            </a:r>
            <a:r>
              <a:rPr lang="en-IN" dirty="0" err="1"/>
              <a:t>System_Rev</a:t>
            </a:r>
            <a:r>
              <a:rPr lang="en-IN" dirty="0"/>
              <a:t> 2" </a:t>
            </a:r>
            <a:r>
              <a:rPr lang="en-IN" dirty="0" err="1"/>
              <a:t>accessRefs</a:t>
            </a:r>
            <a:r>
              <a:rPr lang="en-IN" dirty="0"/>
              <a:t>="#id14"</a:t>
            </a:r>
            <a:r>
              <a:rPr lang="en-IN" b="1" dirty="0"/>
              <a:t> type="PDF" </a:t>
            </a:r>
            <a:r>
              <a:rPr lang="en-IN" dirty="0"/>
              <a:t>version="1"&gt;&lt;</a:t>
            </a:r>
            <a:r>
              <a:rPr lang="en-IN" dirty="0" err="1"/>
              <a:t>ApplicationRef</a:t>
            </a:r>
            <a:r>
              <a:rPr lang="en-IN" dirty="0"/>
              <a:t> application="Teamcenter" label="sFpdxla959naXC" version="sFpdxla959naXC"&gt;&lt;/</a:t>
            </a:r>
            <a:r>
              <a:rPr lang="en-IN" dirty="0" err="1"/>
              <a:t>ApplicationRef</a:t>
            </a:r>
            <a:r>
              <a:rPr lang="en-IN" dirty="0"/>
              <a:t>&gt;&lt;/</a:t>
            </a:r>
            <a:r>
              <a:rPr lang="en-IN" dirty="0" err="1"/>
              <a:t>DataSet</a:t>
            </a:r>
            <a:r>
              <a:rPr lang="en-IN" dirty="0"/>
              <a:t>&gt;</a:t>
            </a:r>
          </a:p>
          <a:p>
            <a:endParaRPr lang="en-IN" dirty="0"/>
          </a:p>
          <a:p>
            <a:r>
              <a:rPr lang="en-IN" dirty="0"/>
              <a:t>Store in Table Dataset_ </a:t>
            </a:r>
            <a:r>
              <a:rPr lang="en-IN" dirty="0" err="1"/>
              <a:t>ExternalFile</a:t>
            </a:r>
            <a:endParaRPr lang="en-IN" dirty="0"/>
          </a:p>
          <a:p>
            <a:r>
              <a:rPr lang="en-IN" dirty="0"/>
              <a:t>Id, Name, </a:t>
            </a:r>
            <a:r>
              <a:rPr lang="en-IN" dirty="0" err="1"/>
              <a:t>memberRefs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7734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1B1C1-0EF6-7310-1379-1C7AE32E6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D4BE-190E-EB1E-D5C4-80F71889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5DB3DE-755E-38BE-8CDD-84EE7A4752EA}"/>
              </a:ext>
            </a:extLst>
          </p:cNvPr>
          <p:cNvSpPr txBox="1"/>
          <p:nvPr/>
        </p:nvSpPr>
        <p:spPr>
          <a:xfrm>
            <a:off x="609600" y="1009934"/>
            <a:ext cx="111547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 </a:t>
            </a:r>
            <a:r>
              <a:rPr lang="en-IN" dirty="0" err="1"/>
              <a:t>ExternalFile</a:t>
            </a:r>
            <a:r>
              <a:rPr lang="en-IN" dirty="0"/>
              <a:t> tag</a:t>
            </a:r>
          </a:p>
          <a:p>
            <a:endParaRPr lang="en-IN" dirty="0"/>
          </a:p>
          <a:p>
            <a:r>
              <a:rPr lang="en-IN" dirty="0"/>
              <a:t>&lt;</a:t>
            </a:r>
            <a:r>
              <a:rPr lang="en-IN" dirty="0" err="1"/>
              <a:t>ExternalFile</a:t>
            </a:r>
            <a:r>
              <a:rPr lang="en-IN" dirty="0"/>
              <a:t> id="id41" </a:t>
            </a:r>
            <a:r>
              <a:rPr lang="en-IN" dirty="0" err="1"/>
              <a:t>accessRefs</a:t>
            </a:r>
            <a:r>
              <a:rPr lang="en-IN" dirty="0"/>
              <a:t>="#id14" </a:t>
            </a:r>
            <a:r>
              <a:rPr lang="en-IN" dirty="0" err="1"/>
              <a:t>locationRef</a:t>
            </a:r>
            <a:r>
              <a:rPr lang="en-IN" dirty="0"/>
              <a:t>="671f16d1000017ac00003e31.html" format="html"&gt;</a:t>
            </a:r>
          </a:p>
          <a:p>
            <a:endParaRPr lang="en-IN" dirty="0"/>
          </a:p>
          <a:p>
            <a:r>
              <a:rPr lang="en-IN" dirty="0"/>
              <a:t>Get </a:t>
            </a:r>
          </a:p>
          <a:p>
            <a:r>
              <a:rPr lang="en-IN" dirty="0"/>
              <a:t>Id</a:t>
            </a:r>
          </a:p>
          <a:p>
            <a:r>
              <a:rPr lang="en-IN" dirty="0" err="1"/>
              <a:t>locationRef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Store in Table </a:t>
            </a:r>
            <a:r>
              <a:rPr lang="en-IN" dirty="0" err="1"/>
              <a:t>ExternalFile</a:t>
            </a:r>
            <a:endParaRPr lang="en-IN" dirty="0"/>
          </a:p>
          <a:p>
            <a:r>
              <a:rPr lang="en-IN" dirty="0"/>
              <a:t>Id, </a:t>
            </a:r>
            <a:r>
              <a:rPr lang="en-IN" dirty="0" err="1"/>
              <a:t>locationRef</a:t>
            </a:r>
            <a:r>
              <a:rPr lang="en-IN" dirty="0"/>
              <a:t>, Content</a:t>
            </a:r>
          </a:p>
          <a:p>
            <a:endParaRPr lang="en-IN" dirty="0"/>
          </a:p>
          <a:p>
            <a:r>
              <a:rPr lang="en-IN" dirty="0"/>
              <a:t>Open </a:t>
            </a:r>
          </a:p>
          <a:p>
            <a:r>
              <a:rPr lang="en-IN" dirty="0"/>
              <a:t>671f16d1000017ac00003e31.html and read the content and store in “content” field of </a:t>
            </a:r>
            <a:r>
              <a:rPr lang="en-IN" dirty="0" err="1"/>
              <a:t>ExternalFile</a:t>
            </a:r>
            <a:r>
              <a:rPr lang="en-IN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394030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3585F-BE3B-E517-4760-0B9D533F3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A5902-CDF6-EB19-5EA0-8D697784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82BFC2-965D-61DF-2E85-6594CA111AF3}"/>
              </a:ext>
            </a:extLst>
          </p:cNvPr>
          <p:cNvSpPr txBox="1"/>
          <p:nvPr/>
        </p:nvSpPr>
        <p:spPr>
          <a:xfrm>
            <a:off x="609600" y="1009934"/>
            <a:ext cx="1115477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Read Occurrence tag</a:t>
            </a:r>
          </a:p>
          <a:p>
            <a:endParaRPr lang="en-IN" sz="1600" dirty="0"/>
          </a:p>
          <a:p>
            <a:r>
              <a:rPr lang="en-IN" sz="1600" dirty="0"/>
              <a:t>&lt;Occurrence id="id35" </a:t>
            </a:r>
            <a:r>
              <a:rPr lang="en-IN" sz="1600" dirty="0" err="1"/>
              <a:t>instancedRef</a:t>
            </a:r>
            <a:r>
              <a:rPr lang="en-IN" sz="1600" dirty="0"/>
              <a:t>="#id38" </a:t>
            </a:r>
            <a:r>
              <a:rPr lang="en-IN" sz="1600" dirty="0" err="1"/>
              <a:t>occurrenceRefs</a:t>
            </a:r>
            <a:r>
              <a:rPr lang="en-IN" sz="1600" dirty="0"/>
              <a:t>="id62 id71 id80  </a:t>
            </a:r>
            <a:r>
              <a:rPr lang="en-IN" sz="1600" dirty="0" err="1"/>
              <a:t>parentRef</a:t>
            </a:r>
            <a:r>
              <a:rPr lang="en-IN" sz="1600" dirty="0"/>
              <a:t>="#id22"&gt;</a:t>
            </a:r>
          </a:p>
          <a:p>
            <a:r>
              <a:rPr lang="en-IN" sz="1600" dirty="0"/>
              <a:t>	&lt;</a:t>
            </a:r>
            <a:r>
              <a:rPr lang="en-IN" sz="1600" dirty="0" err="1"/>
              <a:t>ApplicationRef</a:t>
            </a:r>
            <a:r>
              <a:rPr lang="en-IN" sz="1600" dirty="0"/>
              <a:t> application="Teamcenter" label="rQtdxla959naXC/7Ardxla959naXC/rovdxla959naXC/"&gt;&lt;/</a:t>
            </a:r>
            <a:r>
              <a:rPr lang="en-IN" sz="1600" dirty="0" err="1"/>
              <a:t>ApplicationRef</a:t>
            </a:r>
            <a:r>
              <a:rPr lang="en-IN" sz="1600" dirty="0"/>
              <a:t>&gt;</a:t>
            </a:r>
          </a:p>
          <a:p>
            <a:r>
              <a:rPr lang="en-IN" sz="1600" dirty="0"/>
              <a:t>	&lt;</a:t>
            </a:r>
            <a:r>
              <a:rPr lang="en-IN" sz="1600" dirty="0" err="1"/>
              <a:t>UserData</a:t>
            </a:r>
            <a:r>
              <a:rPr lang="en-IN" sz="1600" dirty="0"/>
              <a:t> id="id37" type="</a:t>
            </a:r>
            <a:r>
              <a:rPr lang="en-IN" sz="1600" dirty="0" err="1"/>
              <a:t>AttributesInContext</a:t>
            </a:r>
            <a:r>
              <a:rPr lang="en-IN" sz="1600" dirty="0"/>
              <a:t>"&gt;</a:t>
            </a:r>
          </a:p>
          <a:p>
            <a:r>
              <a:rPr lang="en-IN" sz="1600" dirty="0"/>
              <a:t>		&lt;</a:t>
            </a:r>
            <a:r>
              <a:rPr lang="en-IN" sz="1600" dirty="0" err="1"/>
              <a:t>UserValue</a:t>
            </a:r>
            <a:r>
              <a:rPr lang="en-IN" sz="1600" dirty="0"/>
              <a:t> title="AO_ID" value=""&gt;&lt;/</a:t>
            </a:r>
            <a:r>
              <a:rPr lang="en-IN" sz="1600" dirty="0" err="1"/>
              <a:t>UserValue</a:t>
            </a:r>
            <a:r>
              <a:rPr lang="en-IN" sz="1600" dirty="0"/>
              <a:t>&gt;</a:t>
            </a:r>
          </a:p>
          <a:p>
            <a:r>
              <a:rPr lang="en-IN" sz="1600" dirty="0"/>
              <a:t>		&lt;</a:t>
            </a:r>
            <a:r>
              <a:rPr lang="en-IN" sz="1600" dirty="0" err="1"/>
              <a:t>UserValue</a:t>
            </a:r>
            <a:r>
              <a:rPr lang="en-IN" sz="1600" dirty="0"/>
              <a:t> title="</a:t>
            </a:r>
            <a:r>
              <a:rPr lang="en-IN" sz="1600" dirty="0" err="1"/>
              <a:t>SequenceNumber</a:t>
            </a:r>
            <a:r>
              <a:rPr lang="en-IN" sz="1600" dirty="0"/>
              <a:t>" value=""&gt;	</a:t>
            </a:r>
          </a:p>
          <a:p>
            <a:r>
              <a:rPr lang="en-IN" sz="1600" dirty="0"/>
              <a:t>		&lt;/</a:t>
            </a:r>
            <a:r>
              <a:rPr lang="en-IN" sz="1600" dirty="0" err="1"/>
              <a:t>UserValue</a:t>
            </a:r>
            <a:r>
              <a:rPr lang="en-IN" sz="1600" dirty="0"/>
              <a:t>&gt;&lt;</a:t>
            </a:r>
            <a:r>
              <a:rPr lang="en-IN" sz="1600" dirty="0" err="1"/>
              <a:t>UserValue</a:t>
            </a:r>
            <a:r>
              <a:rPr lang="en-IN" sz="1600" dirty="0"/>
              <a:t> title="</a:t>
            </a:r>
            <a:r>
              <a:rPr lang="en-IN" sz="1600" dirty="0" err="1"/>
              <a:t>OccurrenceName</a:t>
            </a:r>
            <a:r>
              <a:rPr lang="en-IN" sz="1600" dirty="0"/>
              <a:t>" value=""&gt;&lt;/</a:t>
            </a:r>
            <a:r>
              <a:rPr lang="en-IN" sz="1600" dirty="0" err="1"/>
              <a:t>UserValue</a:t>
            </a:r>
            <a:r>
              <a:rPr lang="en-IN" sz="1600" dirty="0"/>
              <a:t>&gt;</a:t>
            </a:r>
          </a:p>
          <a:p>
            <a:r>
              <a:rPr lang="en-IN" sz="1600" dirty="0"/>
              <a:t>		&lt;</a:t>
            </a:r>
            <a:r>
              <a:rPr lang="en-IN" sz="1600" dirty="0" err="1"/>
              <a:t>UserValue</a:t>
            </a:r>
            <a:r>
              <a:rPr lang="en-IN" sz="1600" dirty="0"/>
              <a:t> title="Quantity" value=""&gt;&lt;/</a:t>
            </a:r>
            <a:r>
              <a:rPr lang="en-IN" sz="1600" dirty="0" err="1"/>
              <a:t>UserValue</a:t>
            </a:r>
            <a:r>
              <a:rPr lang="en-IN" sz="1600" dirty="0"/>
              <a:t>&gt;</a:t>
            </a:r>
          </a:p>
          <a:p>
            <a:r>
              <a:rPr lang="en-IN" sz="1600" dirty="0"/>
              <a:t>	&lt;/</a:t>
            </a:r>
            <a:r>
              <a:rPr lang="en-IN" sz="1600" dirty="0" err="1"/>
              <a:t>UserData</a:t>
            </a:r>
            <a:r>
              <a:rPr lang="en-IN" sz="1600" dirty="0"/>
              <a:t>&gt;</a:t>
            </a:r>
          </a:p>
          <a:p>
            <a:r>
              <a:rPr lang="en-IN" sz="1600" dirty="0"/>
              <a:t>	&lt;Transform id="id34"&gt;1 0 0 0 0 1 0 0 0 0 1 0 0 0 0 1&lt;/Transform&gt;</a:t>
            </a:r>
          </a:p>
          <a:p>
            <a:r>
              <a:rPr lang="en-IN" sz="1600" dirty="0"/>
              <a:t>	&lt;</a:t>
            </a:r>
            <a:r>
              <a:rPr lang="en-IN" sz="1600" dirty="0" err="1"/>
              <a:t>AttributeContext</a:t>
            </a:r>
            <a:r>
              <a:rPr lang="en-IN" sz="1600" dirty="0"/>
              <a:t> id="id36" </a:t>
            </a:r>
            <a:r>
              <a:rPr lang="en-IN" sz="1600" dirty="0" err="1"/>
              <a:t>attributeName</a:t>
            </a:r>
            <a:r>
              <a:rPr lang="en-IN" sz="1600" dirty="0"/>
              <a:t>="AO_ID" </a:t>
            </a:r>
            <a:r>
              <a:rPr lang="en-IN" sz="1600" dirty="0" err="1"/>
              <a:t>contextRef</a:t>
            </a:r>
            <a:r>
              <a:rPr lang="en-IN" sz="1600" dirty="0"/>
              <a:t>="#id6"&gt;&lt;/</a:t>
            </a:r>
            <a:r>
              <a:rPr lang="en-IN" sz="1600" dirty="0" err="1"/>
              <a:t>AttributeContext</a:t>
            </a:r>
            <a:r>
              <a:rPr lang="en-IN" sz="1600" dirty="0"/>
              <a:t>&gt;</a:t>
            </a:r>
          </a:p>
          <a:p>
            <a:r>
              <a:rPr lang="en-IN" sz="1600" dirty="0"/>
              <a:t>&lt;/Occurrence&gt;</a:t>
            </a:r>
          </a:p>
          <a:p>
            <a:r>
              <a:rPr lang="en-IN" sz="1600" dirty="0"/>
              <a:t>Get </a:t>
            </a:r>
          </a:p>
          <a:p>
            <a:r>
              <a:rPr lang="en-IN" sz="1600" dirty="0"/>
              <a:t>Id, </a:t>
            </a:r>
            <a:r>
              <a:rPr lang="en-IN" sz="1600" dirty="0" err="1"/>
              <a:t>instancedRef</a:t>
            </a:r>
            <a:r>
              <a:rPr lang="en-IN" sz="1600" dirty="0"/>
              <a:t>, </a:t>
            </a:r>
            <a:r>
              <a:rPr lang="en-IN" sz="1600" dirty="0" err="1"/>
              <a:t>occurrenceRefs</a:t>
            </a:r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Store in Table Occurrence</a:t>
            </a:r>
          </a:p>
          <a:p>
            <a:r>
              <a:rPr lang="en-IN" sz="1600" dirty="0"/>
              <a:t>Id, </a:t>
            </a:r>
            <a:r>
              <a:rPr lang="en-IN" sz="1600" dirty="0" err="1"/>
              <a:t>instancedRef</a:t>
            </a:r>
            <a:r>
              <a:rPr lang="en-IN" sz="1600" dirty="0"/>
              <a:t>, </a:t>
            </a:r>
            <a:r>
              <a:rPr lang="en-IN" sz="1600" dirty="0" err="1"/>
              <a:t>occurrenceRefs</a:t>
            </a:r>
            <a:r>
              <a:rPr lang="en-IN" sz="1600" dirty="0"/>
              <a:t> e.g.</a:t>
            </a:r>
          </a:p>
          <a:p>
            <a:r>
              <a:rPr lang="en-IN" sz="1600" dirty="0"/>
              <a:t>Id35, id38, id62</a:t>
            </a:r>
          </a:p>
          <a:p>
            <a:r>
              <a:rPr lang="en-IN" sz="1600" dirty="0"/>
              <a:t>Id35, id38, id71</a:t>
            </a:r>
          </a:p>
          <a:p>
            <a:r>
              <a:rPr lang="en-IN" sz="1600" dirty="0"/>
              <a:t>Id35, id38, id80</a:t>
            </a:r>
          </a:p>
        </p:txBody>
      </p:sp>
    </p:spTree>
    <p:extLst>
      <p:ext uri="{BB962C8B-B14F-4D97-AF65-F5344CB8AC3E}">
        <p14:creationId xmlns:p14="http://schemas.microsoft.com/office/powerpoint/2010/main" val="139034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AD5F890-245C-4D56-8ADD-75B1988BB2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524" y="5163631"/>
            <a:ext cx="2570275" cy="167489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09492" y="4635102"/>
            <a:ext cx="10499412" cy="1610448"/>
          </a:xfrm>
          <a:noFill/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>
              <a:spcBef>
                <a:spcPct val="0"/>
              </a:spcBef>
            </a:pPr>
            <a:endParaRPr lang="de-DE" spc="-100" dirty="0">
              <a:latin typeface="Calibri" panose="020F0502020204030204" pitchFamily="34" charset="0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de-DE" dirty="0"/>
              <a:t>Module 102, No B-24, NSIC-STP Complex, SIDCO Industrial Estate, Guindy, Chennai, Tamil Nadu – 600032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Module 402, Webel IT Park, Tower 2, BN 9, Sector V, Saltlake, Kolkata, West Bengal 700091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Email :	info@bavistech.com</a:t>
            </a:r>
          </a:p>
          <a:p>
            <a:pPr>
              <a:spcBef>
                <a:spcPct val="0"/>
              </a:spcBef>
            </a:pPr>
            <a:r>
              <a:rPr lang="de-DE" dirty="0"/>
              <a:t>	digital@bavistech.com</a:t>
            </a:r>
          </a:p>
          <a:p>
            <a:pPr>
              <a:spcBef>
                <a:spcPct val="0"/>
              </a:spcBef>
            </a:pPr>
            <a:endParaRPr lang="de-DE" spc="-100" dirty="0">
              <a:latin typeface="Calibri" panose="020F0502020204030204" pitchFamily="34" charset="0"/>
              <a:ea typeface="+mj-ea"/>
              <a:cs typeface="+mj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0238-4534-49AC-8D24-D86757520C2C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1026" name="Picture 2" descr="Image result for decernis">
            <a:extLst>
              <a:ext uri="{FF2B5EF4-FFF2-40B4-BE49-F238E27FC236}">
                <a16:creationId xmlns:a16="http://schemas.microsoft.com/office/drawing/2014/main" id="{6EFC9848-1AB4-45F9-98A2-30A40F963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611" y="5751355"/>
            <a:ext cx="1745728" cy="51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F2308B4-8B21-4900-92EF-46FDFA1694B0}"/>
              </a:ext>
            </a:extLst>
          </p:cNvPr>
          <p:cNvGrpSpPr/>
          <p:nvPr/>
        </p:nvGrpSpPr>
        <p:grpSpPr>
          <a:xfrm>
            <a:off x="7970029" y="5690417"/>
            <a:ext cx="1721311" cy="543926"/>
            <a:chOff x="479628" y="3213849"/>
            <a:chExt cx="3688486" cy="111003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94BAE0C-9F86-49B8-AD20-80CAF68CF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9628" y="3213849"/>
              <a:ext cx="3688486" cy="64807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114B113-2212-431D-BED9-AFBC23A18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02564" y="3861920"/>
              <a:ext cx="2471738" cy="461963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6700443-9634-54CC-5895-76BC62989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cxnSp>
        <p:nvCxnSpPr>
          <p:cNvPr id="6" name="Line 5">
            <a:extLst>
              <a:ext uri="{FF2B5EF4-FFF2-40B4-BE49-F238E27FC236}">
                <a16:creationId xmlns:a16="http://schemas.microsoft.com/office/drawing/2014/main" id="{92B21911-6420-FA72-91AE-347EDB2AAD0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99795" y="9166225"/>
            <a:ext cx="5981700" cy="15240"/>
          </a:xfrm>
          <a:prstGeom prst="line">
            <a:avLst/>
          </a:prstGeom>
          <a:noFill/>
          <a:ln w="1905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8">
            <a:extLst>
              <a:ext uri="{FF2B5EF4-FFF2-40B4-BE49-F238E27FC236}">
                <a16:creationId xmlns:a16="http://schemas.microsoft.com/office/drawing/2014/main" id="{86B69BC5-37DD-44AE-A007-5907779E0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cxnSp>
        <p:nvCxnSpPr>
          <p:cNvPr id="16" name="Line 5">
            <a:extLst>
              <a:ext uri="{FF2B5EF4-FFF2-40B4-BE49-F238E27FC236}">
                <a16:creationId xmlns:a16="http://schemas.microsoft.com/office/drawing/2014/main" id="{90490755-6B0C-6A75-5E6F-6633ADE9C30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52195" y="9318625"/>
            <a:ext cx="5981700" cy="15240"/>
          </a:xfrm>
          <a:prstGeom prst="line">
            <a:avLst/>
          </a:prstGeom>
          <a:noFill/>
          <a:ln w="1905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686801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11013</TotalTime>
  <Words>631</Words>
  <Application>Microsoft Office PowerPoint</Application>
  <PresentationFormat>Widescreen</PresentationFormat>
  <Paragraphs>104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Clarity</vt:lpstr>
      <vt:lpstr>Smart IETM</vt:lpstr>
      <vt:lpstr>Solution</vt:lpstr>
      <vt:lpstr>Solution</vt:lpstr>
      <vt:lpstr>Solution</vt:lpstr>
      <vt:lpstr>Solution</vt:lpstr>
      <vt:lpstr>Solution</vt:lpstr>
      <vt:lpstr>Thank you</vt:lpstr>
    </vt:vector>
  </TitlesOfParts>
  <Company>Siemens Industry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Migration capability</dc:title>
  <dc:creator>Vijayaraghavan (EXT), Balaji</dc:creator>
  <cp:keywords>C_Unrestricted</cp:keywords>
  <cp:lastModifiedBy>Swarup Saha (BavisTech)</cp:lastModifiedBy>
  <cp:revision>598</cp:revision>
  <dcterms:created xsi:type="dcterms:W3CDTF">2017-11-21T09:58:48Z</dcterms:created>
  <dcterms:modified xsi:type="dcterms:W3CDTF">2024-11-04T11:01:12Z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Document Confidentiality">
    <vt:lpwstr>Unrestricted</vt:lpwstr>
  </property>
</Properties>
</file>