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B8B4-0DD8-B64F-A64A-B551A7155A37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8973-DF83-D747-AA2D-8270D580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B8B4-0DD8-B64F-A64A-B551A7155A37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8973-DF83-D747-AA2D-8270D580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2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B8B4-0DD8-B64F-A64A-B551A7155A37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8973-DF83-D747-AA2D-8270D580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B8B4-0DD8-B64F-A64A-B551A7155A37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8973-DF83-D747-AA2D-8270D580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9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B8B4-0DD8-B64F-A64A-B551A7155A37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8973-DF83-D747-AA2D-8270D580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9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B8B4-0DD8-B64F-A64A-B551A7155A37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8973-DF83-D747-AA2D-8270D580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3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B8B4-0DD8-B64F-A64A-B551A7155A37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8973-DF83-D747-AA2D-8270D580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9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B8B4-0DD8-B64F-A64A-B551A7155A37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8973-DF83-D747-AA2D-8270D580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0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B8B4-0DD8-B64F-A64A-B551A7155A37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8973-DF83-D747-AA2D-8270D580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4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B8B4-0DD8-B64F-A64A-B551A7155A37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8973-DF83-D747-AA2D-8270D580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4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B8B4-0DD8-B64F-A64A-B551A7155A37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8973-DF83-D747-AA2D-8270D580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8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FB8B4-0DD8-B64F-A64A-B551A7155A37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F8973-DF83-D747-AA2D-8270D580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6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i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6" t="18117" r="9417" b="12733"/>
          <a:stretch/>
        </p:blipFill>
        <p:spPr>
          <a:xfrm>
            <a:off x="179464" y="386560"/>
            <a:ext cx="4376144" cy="3161514"/>
          </a:xfrm>
          <a:prstGeom prst="rect">
            <a:avLst/>
          </a:prstGeom>
        </p:spPr>
      </p:pic>
      <p:pic>
        <p:nvPicPr>
          <p:cNvPr id="5" name="Picture 4" descr="chi1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7" t="14493" r="6973" b="10317"/>
          <a:stretch/>
        </p:blipFill>
        <p:spPr>
          <a:xfrm>
            <a:off x="4657417" y="234694"/>
            <a:ext cx="4486583" cy="3437629"/>
          </a:xfrm>
          <a:prstGeom prst="rect">
            <a:avLst/>
          </a:prstGeom>
        </p:spPr>
      </p:pic>
      <p:pic>
        <p:nvPicPr>
          <p:cNvPr id="6" name="Picture 5" descr="chi2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9" t="17163" r="8302" b="13159"/>
          <a:stretch/>
        </p:blipFill>
        <p:spPr>
          <a:xfrm>
            <a:off x="41415" y="3548074"/>
            <a:ext cx="4555608" cy="3185677"/>
          </a:xfrm>
          <a:prstGeom prst="rect">
            <a:avLst/>
          </a:prstGeom>
        </p:spPr>
      </p:pic>
      <p:pic>
        <p:nvPicPr>
          <p:cNvPr id="7" name="Picture 6" descr="chi30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4" t="18543" r="7103" b="12004"/>
          <a:stretch/>
        </p:blipFill>
        <p:spPr>
          <a:xfrm>
            <a:off x="4717812" y="3572236"/>
            <a:ext cx="4370968" cy="317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07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Mainak Sadhukhan</dc:creator>
  <cp:lastModifiedBy>Mainak Sadhukhan</cp:lastModifiedBy>
  <cp:revision>3</cp:revision>
  <dcterms:created xsi:type="dcterms:W3CDTF">2016-10-21T12:32:20Z</dcterms:created>
  <dcterms:modified xsi:type="dcterms:W3CDTF">2016-10-21T12:46:41Z</dcterms:modified>
</cp:coreProperties>
</file>