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3FC3-D448-A347-A2D3-A4287D8ACB7D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C31-71BC-C248-AB90-758D4ACE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4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3FC3-D448-A347-A2D3-A4287D8ACB7D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C31-71BC-C248-AB90-758D4ACE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8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3FC3-D448-A347-A2D3-A4287D8ACB7D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C31-71BC-C248-AB90-758D4ACE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3FC3-D448-A347-A2D3-A4287D8ACB7D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C31-71BC-C248-AB90-758D4ACE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3FC3-D448-A347-A2D3-A4287D8ACB7D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C31-71BC-C248-AB90-758D4ACE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3FC3-D448-A347-A2D3-A4287D8ACB7D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C31-71BC-C248-AB90-758D4ACE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2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3FC3-D448-A347-A2D3-A4287D8ACB7D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C31-71BC-C248-AB90-758D4ACE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3FC3-D448-A347-A2D3-A4287D8ACB7D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C31-71BC-C248-AB90-758D4ACE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3FC3-D448-A347-A2D3-A4287D8ACB7D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C31-71BC-C248-AB90-758D4ACE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6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3FC3-D448-A347-A2D3-A4287D8ACB7D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C31-71BC-C248-AB90-758D4ACE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5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3FC3-D448-A347-A2D3-A4287D8ACB7D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C31-71BC-C248-AB90-758D4ACE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83FC3-D448-A347-A2D3-A4287D8ACB7D}" type="datetimeFigureOut">
              <a:rPr lang="en-US" smtClean="0"/>
              <a:t>21/10/16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6C31-71BC-C248-AB90-758D4ACE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8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i4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4" t="18420" r="5568" b="13639"/>
          <a:stretch/>
        </p:blipFill>
        <p:spPr>
          <a:xfrm>
            <a:off x="27610" y="55224"/>
            <a:ext cx="4486582" cy="3106291"/>
          </a:xfrm>
          <a:prstGeom prst="rect">
            <a:avLst/>
          </a:prstGeom>
        </p:spPr>
      </p:pic>
      <p:pic>
        <p:nvPicPr>
          <p:cNvPr id="5" name="Picture 4" descr="chi5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t="17514" r="5973" b="13941"/>
          <a:stretch/>
        </p:blipFill>
        <p:spPr>
          <a:xfrm>
            <a:off x="4555607" y="41418"/>
            <a:ext cx="4431363" cy="3133903"/>
          </a:xfrm>
          <a:prstGeom prst="rect">
            <a:avLst/>
          </a:prstGeom>
        </p:spPr>
      </p:pic>
      <p:pic>
        <p:nvPicPr>
          <p:cNvPr id="6" name="Picture 5" descr="chi6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7" t="17086" r="5567" b="13463"/>
          <a:stretch/>
        </p:blipFill>
        <p:spPr>
          <a:xfrm>
            <a:off x="0" y="3161515"/>
            <a:ext cx="4458972" cy="3175320"/>
          </a:xfrm>
          <a:prstGeom prst="rect">
            <a:avLst/>
          </a:prstGeom>
        </p:spPr>
      </p:pic>
      <p:pic>
        <p:nvPicPr>
          <p:cNvPr id="7" name="Picture 6" descr="chi7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t="19502" r="4615" b="14067"/>
          <a:stretch/>
        </p:blipFill>
        <p:spPr>
          <a:xfrm>
            <a:off x="4541802" y="3244350"/>
            <a:ext cx="4514192" cy="303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7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Mainak Sadhukhan</dc:creator>
  <cp:lastModifiedBy>Mainak Sadhukhan</cp:lastModifiedBy>
  <cp:revision>1</cp:revision>
  <dcterms:created xsi:type="dcterms:W3CDTF">2016-10-21T12:46:45Z</dcterms:created>
  <dcterms:modified xsi:type="dcterms:W3CDTF">2016-10-21T12:50:34Z</dcterms:modified>
</cp:coreProperties>
</file>