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6E83-F6A9-BD45-A104-41F22CA25DDE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3E1-CC7C-9644-9564-187FE397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3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6E83-F6A9-BD45-A104-41F22CA25DDE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3E1-CC7C-9644-9564-187FE397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9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6E83-F6A9-BD45-A104-41F22CA25DDE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3E1-CC7C-9644-9564-187FE397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6E83-F6A9-BD45-A104-41F22CA25DDE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3E1-CC7C-9644-9564-187FE397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4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6E83-F6A9-BD45-A104-41F22CA25DDE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3E1-CC7C-9644-9564-187FE397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2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6E83-F6A9-BD45-A104-41F22CA25DDE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3E1-CC7C-9644-9564-187FE397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6E83-F6A9-BD45-A104-41F22CA25DDE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3E1-CC7C-9644-9564-187FE397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3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6E83-F6A9-BD45-A104-41F22CA25DDE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3E1-CC7C-9644-9564-187FE397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5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6E83-F6A9-BD45-A104-41F22CA25DDE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3E1-CC7C-9644-9564-187FE397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6E83-F6A9-BD45-A104-41F22CA25DDE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3E1-CC7C-9644-9564-187FE397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6E83-F6A9-BD45-A104-41F22CA25DDE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3E1-CC7C-9644-9564-187FE397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2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D6E83-F6A9-BD45-A104-41F22CA25DDE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3D3E1-CC7C-9644-9564-187FE397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1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i8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1" t="19930" r="4661" b="13639"/>
          <a:stretch/>
        </p:blipFill>
        <p:spPr>
          <a:xfrm>
            <a:off x="27609" y="110443"/>
            <a:ext cx="4569412" cy="3037263"/>
          </a:xfrm>
          <a:prstGeom prst="rect">
            <a:avLst/>
          </a:prstGeom>
        </p:spPr>
      </p:pic>
      <p:pic>
        <p:nvPicPr>
          <p:cNvPr id="5" name="Picture 4" descr="chi9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4" t="19024" r="4615" b="14243"/>
          <a:stretch/>
        </p:blipFill>
        <p:spPr>
          <a:xfrm>
            <a:off x="4597021" y="13799"/>
            <a:ext cx="4514192" cy="30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7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Mainak Sadhukhan</dc:creator>
  <cp:lastModifiedBy>Mainak Sadhukhan</cp:lastModifiedBy>
  <cp:revision>1</cp:revision>
  <dcterms:created xsi:type="dcterms:W3CDTF">2016-10-21T12:50:54Z</dcterms:created>
  <dcterms:modified xsi:type="dcterms:W3CDTF">2016-10-21T12:53:09Z</dcterms:modified>
</cp:coreProperties>
</file>