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1A74AAE-3355-4EA0-B32A-3EADAC74AC0D}">
  <a:tblStyle styleId="{91A74AAE-3355-4EA0-B32A-3EADAC74AC0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2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g26b3f06bb42_4_7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4" name="Google Shape;824;g26b3f06bb42_4_7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g26b3f06bb42_5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6" name="Google Shape;836;g26b3f06bb42_5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g26b3f06bb42_6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1" name="Google Shape;851;g26b3f06bb42_6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g26b3f06bb42_6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3" name="Google Shape;863;g26b3f06bb42_6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7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g26b3f06bb42_6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9" name="Google Shape;879;g26b3f06bb42_6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g26b3f06bb42_6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3" name="Google Shape;903;g26b3f06bb42_6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6b3e55cb64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6b3e55cb64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6b3e55cb64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6b3e55cb64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6b3f06bb42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6b3f06bb42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6b3f06bb42_4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26b3f06bb42_4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26b3f06bb42_4_4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26b3f06bb42_4_4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26b3f06bb42_4_5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26b3f06bb42_4_5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g26b3f06bb42_4_4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3" name="Google Shape;633;g26b3f06bb42_4_4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26b3f06bb42_4_8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8" name="Google Shape;648;g26b3f06bb42_4_8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574075"/>
            <a:ext cx="8520600" cy="441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type="ctrTitle"/>
          </p:nvPr>
        </p:nvSpPr>
        <p:spPr>
          <a:xfrm>
            <a:off x="0" y="4263000"/>
            <a:ext cx="9144000" cy="880500"/>
          </a:xfrm>
          <a:prstGeom prst="rect">
            <a:avLst/>
          </a:prstGeom>
          <a:solidFill>
            <a:srgbClr val="1D1F52"/>
          </a:solidFill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Convolution Neural </a:t>
            </a:r>
            <a:r>
              <a:rPr lang="en-GB"/>
              <a:t>Network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5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p22"/>
          <p:cNvSpPr txBox="1"/>
          <p:nvPr/>
        </p:nvSpPr>
        <p:spPr>
          <a:xfrm>
            <a:off x="523800" y="107250"/>
            <a:ext cx="8123100" cy="6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2"/>
                </a:solidFill>
              </a:rPr>
              <a:t>First thing that a convolution neural network does is applies a filter to the image</a:t>
            </a:r>
            <a:endParaRPr sz="1800">
              <a:solidFill>
                <a:schemeClr val="lt2"/>
              </a:solidFill>
            </a:endParaRPr>
          </a:p>
        </p:txBody>
      </p:sp>
      <p:graphicFrame>
        <p:nvGraphicFramePr>
          <p:cNvPr id="827" name="Google Shape;827;p22"/>
          <p:cNvGraphicFramePr/>
          <p:nvPr/>
        </p:nvGraphicFramePr>
        <p:xfrm>
          <a:off x="2158300" y="1084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{91A74AAE-3355-4EA0-B32A-3EADAC74AC0D}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07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07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07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28" name="Google Shape;828;p22"/>
          <p:cNvSpPr txBox="1"/>
          <p:nvPr/>
        </p:nvSpPr>
        <p:spPr>
          <a:xfrm>
            <a:off x="5084425" y="1207475"/>
            <a:ext cx="765600" cy="2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2"/>
                </a:solidFill>
              </a:rPr>
              <a:t>Filter</a:t>
            </a:r>
            <a:endParaRPr sz="1800">
              <a:solidFill>
                <a:schemeClr val="lt2"/>
              </a:solidFill>
            </a:endParaRPr>
          </a:p>
        </p:txBody>
      </p:sp>
      <p:graphicFrame>
        <p:nvGraphicFramePr>
          <p:cNvPr id="829" name="Google Shape;829;p22"/>
          <p:cNvGraphicFramePr/>
          <p:nvPr/>
        </p:nvGraphicFramePr>
        <p:xfrm>
          <a:off x="4892950" y="1539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{91A74AAE-3355-4EA0-B32A-3EADAC74AC0D}</a:tableStyleId>
              </a:tblPr>
              <a:tblGrid>
                <a:gridCol w="382850"/>
                <a:gridCol w="382850"/>
                <a:gridCol w="382850"/>
              </a:tblGrid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04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04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830" name="Google Shape;830;p22"/>
          <p:cNvSpPr txBox="1"/>
          <p:nvPr/>
        </p:nvSpPr>
        <p:spPr>
          <a:xfrm>
            <a:off x="2679262" y="674025"/>
            <a:ext cx="1560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2"/>
                </a:solidFill>
              </a:rPr>
              <a:t>Input image</a:t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831" name="Google Shape;831;p22"/>
          <p:cNvSpPr txBox="1"/>
          <p:nvPr/>
        </p:nvSpPr>
        <p:spPr>
          <a:xfrm>
            <a:off x="450325" y="3643675"/>
            <a:ext cx="8423100" cy="10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2"/>
                </a:solidFill>
              </a:rPr>
              <a:t>In Convolution Neural Networks a filter is just a smaller square that is commonly 3 pixel by 3 pixels. The intensity of each pixel is determined by back propagation. We start with random values for the filter and after training end up with something more useful.</a:t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832" name="Google Shape;832;p22"/>
          <p:cNvSpPr txBox="1"/>
          <p:nvPr/>
        </p:nvSpPr>
        <p:spPr>
          <a:xfrm>
            <a:off x="4984551" y="2669775"/>
            <a:ext cx="11013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2"/>
                </a:solidFill>
              </a:rPr>
              <a:t>3 pixels</a:t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833" name="Google Shape;833;p22"/>
          <p:cNvSpPr txBox="1"/>
          <p:nvPr/>
        </p:nvSpPr>
        <p:spPr>
          <a:xfrm>
            <a:off x="6041501" y="1955600"/>
            <a:ext cx="11013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2"/>
                </a:solidFill>
              </a:rPr>
              <a:t>3 pixels</a:t>
            </a:r>
            <a:endParaRPr sz="18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p23"/>
          <p:cNvSpPr txBox="1"/>
          <p:nvPr/>
        </p:nvSpPr>
        <p:spPr>
          <a:xfrm>
            <a:off x="523800" y="107250"/>
            <a:ext cx="8123100" cy="6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2"/>
                </a:solidFill>
              </a:rPr>
              <a:t>To apply the filter to the image, we overlay the Filter onto the image…</a:t>
            </a:r>
            <a:endParaRPr sz="1800">
              <a:solidFill>
                <a:schemeClr val="lt2"/>
              </a:solidFill>
            </a:endParaRPr>
          </a:p>
        </p:txBody>
      </p:sp>
      <p:graphicFrame>
        <p:nvGraphicFramePr>
          <p:cNvPr id="839" name="Google Shape;839;p23"/>
          <p:cNvGraphicFramePr/>
          <p:nvPr/>
        </p:nvGraphicFramePr>
        <p:xfrm>
          <a:off x="2158300" y="1084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{91A74AAE-3355-4EA0-B32A-3EADAC74AC0D}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07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07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07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40" name="Google Shape;840;p23"/>
          <p:cNvSpPr txBox="1"/>
          <p:nvPr/>
        </p:nvSpPr>
        <p:spPr>
          <a:xfrm>
            <a:off x="5095750" y="787050"/>
            <a:ext cx="765600" cy="2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2"/>
                </a:solidFill>
              </a:rPr>
              <a:t>Filter</a:t>
            </a:r>
            <a:endParaRPr sz="1800">
              <a:solidFill>
                <a:schemeClr val="lt2"/>
              </a:solidFill>
            </a:endParaRPr>
          </a:p>
        </p:txBody>
      </p:sp>
      <p:graphicFrame>
        <p:nvGraphicFramePr>
          <p:cNvPr id="841" name="Google Shape;841;p23"/>
          <p:cNvGraphicFramePr/>
          <p:nvPr/>
        </p:nvGraphicFramePr>
        <p:xfrm>
          <a:off x="4904275" y="1119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{91A74AAE-3355-4EA0-B32A-3EADAC74AC0D}</a:tableStyleId>
              </a:tblPr>
              <a:tblGrid>
                <a:gridCol w="382850"/>
                <a:gridCol w="382850"/>
                <a:gridCol w="382850"/>
              </a:tblGrid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04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04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842" name="Google Shape;842;p23"/>
          <p:cNvSpPr txBox="1"/>
          <p:nvPr/>
        </p:nvSpPr>
        <p:spPr>
          <a:xfrm>
            <a:off x="2679262" y="674025"/>
            <a:ext cx="1560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2"/>
                </a:solidFill>
              </a:rPr>
              <a:t>Input image</a:t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843" name="Google Shape;843;p23"/>
          <p:cNvSpPr txBox="1"/>
          <p:nvPr/>
        </p:nvSpPr>
        <p:spPr>
          <a:xfrm>
            <a:off x="450325" y="3643675"/>
            <a:ext cx="8423100" cy="10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2"/>
                </a:solidFill>
              </a:rPr>
              <a:t>In Convolution Neural Networks a filter is just a smaller square that is commonly 3 pixel by 3 pixels. The intensity of each pixel is determined by back propagation. We start with random values for the filter and after training end up with something more useful.</a:t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844" name="Google Shape;844;p23"/>
          <p:cNvSpPr/>
          <p:nvPr/>
        </p:nvSpPr>
        <p:spPr>
          <a:xfrm>
            <a:off x="2166550" y="1081575"/>
            <a:ext cx="1148700" cy="1188600"/>
          </a:xfrm>
          <a:prstGeom prst="rect">
            <a:avLst/>
          </a:prstGeom>
          <a:solidFill>
            <a:srgbClr val="004EFF">
              <a:alpha val="33480"/>
            </a:srgbClr>
          </a:solidFill>
          <a:ln cap="flat" cmpd="sng" w="28575">
            <a:solidFill>
              <a:srgbClr val="004E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5" name="Google Shape;845;p23"/>
          <p:cNvSpPr txBox="1"/>
          <p:nvPr/>
        </p:nvSpPr>
        <p:spPr>
          <a:xfrm>
            <a:off x="4953550" y="2543050"/>
            <a:ext cx="2696400" cy="10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2"/>
                </a:solidFill>
              </a:rPr>
              <a:t>(0 x 0) + </a:t>
            </a:r>
            <a:r>
              <a:rPr lang="en-GB" sz="1800">
                <a:solidFill>
                  <a:schemeClr val="lt2"/>
                </a:solidFill>
              </a:rPr>
              <a:t>(0 x 0) + (0 x 0)</a:t>
            </a:r>
            <a:endParaRPr sz="18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2"/>
                </a:solidFill>
              </a:rPr>
              <a:t>(0 x 0) + (1 x 1) + (0 x 0)</a:t>
            </a:r>
            <a:endParaRPr sz="18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2"/>
                </a:solidFill>
              </a:rPr>
              <a:t>(1 x 1) + (0 x 0) + (0 x 0)</a:t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846" name="Google Shape;846;p23"/>
          <p:cNvSpPr/>
          <p:nvPr/>
        </p:nvSpPr>
        <p:spPr>
          <a:xfrm>
            <a:off x="7520000" y="2876900"/>
            <a:ext cx="707700" cy="28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</a:rPr>
              <a:t>= 3</a:t>
            </a:r>
            <a:endParaRPr sz="2000">
              <a:solidFill>
                <a:schemeClr val="dk1"/>
              </a:solidFill>
            </a:endParaRPr>
          </a:p>
        </p:txBody>
      </p:sp>
      <p:cxnSp>
        <p:nvCxnSpPr>
          <p:cNvPr id="847" name="Google Shape;847;p23"/>
          <p:cNvCxnSpPr/>
          <p:nvPr/>
        </p:nvCxnSpPr>
        <p:spPr>
          <a:xfrm>
            <a:off x="7196650" y="1762250"/>
            <a:ext cx="0" cy="747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48" name="Google Shape;848;p23"/>
          <p:cNvSpPr txBox="1"/>
          <p:nvPr/>
        </p:nvSpPr>
        <p:spPr>
          <a:xfrm>
            <a:off x="6134600" y="1049250"/>
            <a:ext cx="2297100" cy="6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2"/>
                </a:solidFill>
              </a:rPr>
              <a:t>This sum is called the </a:t>
            </a:r>
            <a:r>
              <a:rPr b="1" lang="en-GB" sz="1800">
                <a:solidFill>
                  <a:schemeClr val="dk1"/>
                </a:solidFill>
              </a:rPr>
              <a:t>Dot Product</a:t>
            </a:r>
            <a:endParaRPr b="1"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2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53" name="Google Shape;853;p24"/>
          <p:cNvGraphicFramePr/>
          <p:nvPr/>
        </p:nvGraphicFramePr>
        <p:xfrm>
          <a:off x="458925" y="130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{91A74AAE-3355-4EA0-B32A-3EADAC74AC0D}</a:tableStyleId>
              </a:tblPr>
              <a:tblGrid>
                <a:gridCol w="382850"/>
                <a:gridCol w="382850"/>
                <a:gridCol w="391250"/>
                <a:gridCol w="374450"/>
                <a:gridCol w="382850"/>
                <a:gridCol w="382850"/>
              </a:tblGrid>
              <a:tr h="307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07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07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54" name="Google Shape;854;p24"/>
          <p:cNvSpPr txBox="1"/>
          <p:nvPr/>
        </p:nvSpPr>
        <p:spPr>
          <a:xfrm>
            <a:off x="4219575" y="941800"/>
            <a:ext cx="765600" cy="2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2"/>
                </a:solidFill>
              </a:rPr>
              <a:t>Filter</a:t>
            </a:r>
            <a:endParaRPr sz="1800">
              <a:solidFill>
                <a:schemeClr val="lt2"/>
              </a:solidFill>
            </a:endParaRPr>
          </a:p>
        </p:txBody>
      </p:sp>
      <p:graphicFrame>
        <p:nvGraphicFramePr>
          <p:cNvPr id="855" name="Google Shape;855;p24"/>
          <p:cNvGraphicFramePr/>
          <p:nvPr/>
        </p:nvGraphicFramePr>
        <p:xfrm>
          <a:off x="4028100" y="1350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{91A74AAE-3355-4EA0-B32A-3EADAC74AC0D}</a:tableStyleId>
              </a:tblPr>
              <a:tblGrid>
                <a:gridCol w="382850"/>
                <a:gridCol w="382850"/>
                <a:gridCol w="382850"/>
              </a:tblGrid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04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113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856" name="Google Shape;856;p24"/>
          <p:cNvSpPr txBox="1"/>
          <p:nvPr/>
        </p:nvSpPr>
        <p:spPr>
          <a:xfrm>
            <a:off x="979887" y="889300"/>
            <a:ext cx="1560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2"/>
                </a:solidFill>
              </a:rPr>
              <a:t>Input image</a:t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857" name="Google Shape;857;p24"/>
          <p:cNvSpPr/>
          <p:nvPr/>
        </p:nvSpPr>
        <p:spPr>
          <a:xfrm>
            <a:off x="467175" y="1296850"/>
            <a:ext cx="1148700" cy="1188600"/>
          </a:xfrm>
          <a:prstGeom prst="rect">
            <a:avLst/>
          </a:prstGeom>
          <a:solidFill>
            <a:srgbClr val="004EFF">
              <a:alpha val="33480"/>
            </a:srgbClr>
          </a:solidFill>
          <a:ln cap="flat" cmpd="sng" w="28575">
            <a:solidFill>
              <a:srgbClr val="004E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8" name="Google Shape;858;p24"/>
          <p:cNvSpPr txBox="1"/>
          <p:nvPr/>
        </p:nvSpPr>
        <p:spPr>
          <a:xfrm>
            <a:off x="3254175" y="2758325"/>
            <a:ext cx="2696400" cy="10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2"/>
                </a:solidFill>
              </a:rPr>
              <a:t>(0 x 0) + (0 x 0) + (0 x 0)</a:t>
            </a:r>
            <a:endParaRPr sz="18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2"/>
                </a:solidFill>
              </a:rPr>
              <a:t>(0 x 0) + (1 x 1) + (0 x 0)</a:t>
            </a:r>
            <a:endParaRPr sz="18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2"/>
                </a:solidFill>
              </a:rPr>
              <a:t>(1 x 1) + (0 x 0) + (0 x 0)</a:t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859" name="Google Shape;859;p24"/>
          <p:cNvSpPr/>
          <p:nvPr/>
        </p:nvSpPr>
        <p:spPr>
          <a:xfrm>
            <a:off x="4248525" y="3771925"/>
            <a:ext cx="707700" cy="28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</a:rPr>
              <a:t>= 3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860" name="Google Shape;860;p24"/>
          <p:cNvSpPr txBox="1"/>
          <p:nvPr/>
        </p:nvSpPr>
        <p:spPr>
          <a:xfrm>
            <a:off x="6109125" y="1212300"/>
            <a:ext cx="2923200" cy="24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2"/>
                </a:solidFill>
              </a:rPr>
              <a:t>By computing the </a:t>
            </a:r>
            <a:r>
              <a:rPr b="1" lang="en-GB" sz="1800">
                <a:solidFill>
                  <a:schemeClr val="dk1"/>
                </a:solidFill>
              </a:rPr>
              <a:t>Dot Product</a:t>
            </a:r>
            <a:r>
              <a:rPr lang="en-GB" sz="1800">
                <a:solidFill>
                  <a:schemeClr val="lt2"/>
                </a:solidFill>
              </a:rPr>
              <a:t> between the </a:t>
            </a:r>
            <a:r>
              <a:rPr b="1" lang="en-GB" sz="1800">
                <a:solidFill>
                  <a:schemeClr val="dk1"/>
                </a:solidFill>
              </a:rPr>
              <a:t>Input </a:t>
            </a:r>
            <a:r>
              <a:rPr lang="en-GB" sz="1800">
                <a:solidFill>
                  <a:schemeClr val="lt2"/>
                </a:solidFill>
              </a:rPr>
              <a:t>and the </a:t>
            </a:r>
            <a:r>
              <a:rPr b="1" lang="en-GB" sz="1800">
                <a:solidFill>
                  <a:schemeClr val="dk1"/>
                </a:solidFill>
              </a:rPr>
              <a:t>Filter</a:t>
            </a:r>
            <a:r>
              <a:rPr lang="en-GB" sz="1800">
                <a:solidFill>
                  <a:schemeClr val="lt2"/>
                </a:solidFill>
              </a:rPr>
              <a:t>, we can say that the </a:t>
            </a:r>
            <a:r>
              <a:rPr b="1" lang="en-GB" sz="1800">
                <a:solidFill>
                  <a:schemeClr val="dk1"/>
                </a:solidFill>
              </a:rPr>
              <a:t>Filter is Convolved</a:t>
            </a:r>
            <a:r>
              <a:rPr lang="en-GB" sz="1800">
                <a:solidFill>
                  <a:schemeClr val="lt2"/>
                </a:solidFill>
              </a:rPr>
              <a:t> </a:t>
            </a:r>
            <a:r>
              <a:rPr b="1" lang="en-GB" sz="1800">
                <a:solidFill>
                  <a:schemeClr val="dk1"/>
                </a:solidFill>
              </a:rPr>
              <a:t>with the input</a:t>
            </a:r>
            <a:r>
              <a:rPr lang="en-GB" sz="1800">
                <a:solidFill>
                  <a:schemeClr val="lt2"/>
                </a:solidFill>
              </a:rPr>
              <a:t> and that's what gives </a:t>
            </a:r>
            <a:r>
              <a:rPr lang="en-GB" sz="1800">
                <a:solidFill>
                  <a:schemeClr val="dk1"/>
                </a:solidFill>
              </a:rPr>
              <a:t>Convolution Neural Networks</a:t>
            </a:r>
            <a:r>
              <a:rPr lang="en-GB" sz="1800">
                <a:solidFill>
                  <a:schemeClr val="lt2"/>
                </a:solidFill>
              </a:rPr>
              <a:t> their name</a:t>
            </a:r>
            <a:endParaRPr sz="18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4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65" name="Google Shape;865;p25"/>
          <p:cNvGraphicFramePr/>
          <p:nvPr/>
        </p:nvGraphicFramePr>
        <p:xfrm>
          <a:off x="862838" y="13192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{91A74AAE-3355-4EA0-B32A-3EADAC74AC0D}</a:tableStyleId>
              </a:tblPr>
              <a:tblGrid>
                <a:gridCol w="382850"/>
                <a:gridCol w="382850"/>
                <a:gridCol w="391250"/>
                <a:gridCol w="374450"/>
                <a:gridCol w="382850"/>
                <a:gridCol w="382850"/>
              </a:tblGrid>
              <a:tr h="307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07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07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66" name="Google Shape;866;p25"/>
          <p:cNvSpPr txBox="1"/>
          <p:nvPr/>
        </p:nvSpPr>
        <p:spPr>
          <a:xfrm>
            <a:off x="4249613" y="882663"/>
            <a:ext cx="765600" cy="2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2"/>
                </a:solidFill>
              </a:rPr>
              <a:t>Filter</a:t>
            </a:r>
            <a:endParaRPr sz="1800">
              <a:solidFill>
                <a:schemeClr val="lt2"/>
              </a:solidFill>
            </a:endParaRPr>
          </a:p>
        </p:txBody>
      </p:sp>
      <p:graphicFrame>
        <p:nvGraphicFramePr>
          <p:cNvPr id="867" name="Google Shape;867;p25"/>
          <p:cNvGraphicFramePr/>
          <p:nvPr/>
        </p:nvGraphicFramePr>
        <p:xfrm>
          <a:off x="4058138" y="12657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{91A74AAE-3355-4EA0-B32A-3EADAC74AC0D}</a:tableStyleId>
              </a:tblPr>
              <a:tblGrid>
                <a:gridCol w="382850"/>
                <a:gridCol w="382850"/>
                <a:gridCol w="382850"/>
              </a:tblGrid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04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113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868" name="Google Shape;868;p25"/>
          <p:cNvSpPr txBox="1"/>
          <p:nvPr/>
        </p:nvSpPr>
        <p:spPr>
          <a:xfrm>
            <a:off x="1383800" y="908313"/>
            <a:ext cx="1560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2"/>
                </a:solidFill>
              </a:rPr>
              <a:t>Input image</a:t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869" name="Google Shape;869;p25"/>
          <p:cNvSpPr/>
          <p:nvPr/>
        </p:nvSpPr>
        <p:spPr>
          <a:xfrm>
            <a:off x="871088" y="1315863"/>
            <a:ext cx="1148700" cy="1188600"/>
          </a:xfrm>
          <a:prstGeom prst="rect">
            <a:avLst/>
          </a:prstGeom>
          <a:solidFill>
            <a:srgbClr val="004EFF">
              <a:alpha val="33480"/>
            </a:srgbClr>
          </a:solidFill>
          <a:ln cap="flat" cmpd="sng" w="28575">
            <a:solidFill>
              <a:srgbClr val="004E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0" name="Google Shape;870;p25"/>
          <p:cNvSpPr txBox="1"/>
          <p:nvPr/>
        </p:nvSpPr>
        <p:spPr>
          <a:xfrm>
            <a:off x="3284213" y="2673638"/>
            <a:ext cx="2696400" cy="10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2"/>
                </a:solidFill>
              </a:rPr>
              <a:t>(0 x 0) + (0 x 0) + (0 x 0)</a:t>
            </a:r>
            <a:endParaRPr sz="18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2"/>
                </a:solidFill>
              </a:rPr>
              <a:t>(0 x 0) + (1 x 1) + (0 x 0)</a:t>
            </a:r>
            <a:endParaRPr sz="18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2"/>
                </a:solidFill>
              </a:rPr>
              <a:t>(1 x 1) + (0 x 0) + (0 x 0)</a:t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871" name="Google Shape;871;p25"/>
          <p:cNvSpPr/>
          <p:nvPr/>
        </p:nvSpPr>
        <p:spPr>
          <a:xfrm>
            <a:off x="4278563" y="3687238"/>
            <a:ext cx="707700" cy="28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</a:rPr>
              <a:t>= 3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872" name="Google Shape;872;p25"/>
          <p:cNvSpPr/>
          <p:nvPr/>
        </p:nvSpPr>
        <p:spPr>
          <a:xfrm>
            <a:off x="5739988" y="1769625"/>
            <a:ext cx="707700" cy="281100"/>
          </a:xfrm>
          <a:prstGeom prst="rect">
            <a:avLst/>
          </a:prstGeom>
          <a:noFill/>
          <a:ln cap="flat" cmpd="sng" w="381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6AA84F"/>
                </a:solidFill>
              </a:rPr>
              <a:t>+ -2</a:t>
            </a:r>
            <a:endParaRPr sz="1800">
              <a:solidFill>
                <a:srgbClr val="6AA84F"/>
              </a:solidFill>
            </a:endParaRPr>
          </a:p>
        </p:txBody>
      </p:sp>
      <p:graphicFrame>
        <p:nvGraphicFramePr>
          <p:cNvPr id="873" name="Google Shape;873;p25"/>
          <p:cNvGraphicFramePr/>
          <p:nvPr/>
        </p:nvGraphicFramePr>
        <p:xfrm>
          <a:off x="6735463" y="1231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{91A74AAE-3355-4EA0-B32A-3EADAC74AC0D}</a:tableStyleId>
              </a:tblPr>
              <a:tblGrid>
                <a:gridCol w="382850"/>
                <a:gridCol w="382850"/>
                <a:gridCol w="382850"/>
                <a:gridCol w="382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-1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-2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-1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-1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-2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-1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-2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-2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-1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-2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-1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-1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-2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-1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874" name="Google Shape;874;p25"/>
          <p:cNvSpPr txBox="1"/>
          <p:nvPr/>
        </p:nvSpPr>
        <p:spPr>
          <a:xfrm>
            <a:off x="6721163" y="904100"/>
            <a:ext cx="1560000" cy="2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2"/>
                </a:solidFill>
              </a:rPr>
              <a:t>Feature Map</a:t>
            </a:r>
            <a:endParaRPr sz="1800">
              <a:solidFill>
                <a:schemeClr val="lt2"/>
              </a:solidFill>
            </a:endParaRPr>
          </a:p>
        </p:txBody>
      </p:sp>
      <p:cxnSp>
        <p:nvCxnSpPr>
          <p:cNvPr id="875" name="Google Shape;875;p25"/>
          <p:cNvCxnSpPr/>
          <p:nvPr/>
        </p:nvCxnSpPr>
        <p:spPr>
          <a:xfrm>
            <a:off x="5242888" y="1910175"/>
            <a:ext cx="497100" cy="0"/>
          </a:xfrm>
          <a:prstGeom prst="straightConnector1">
            <a:avLst/>
          </a:prstGeom>
          <a:noFill/>
          <a:ln cap="flat" cmpd="sng" w="38100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6" name="Google Shape;876;p25"/>
          <p:cNvCxnSpPr>
            <a:stCxn id="872" idx="3"/>
          </p:cNvCxnSpPr>
          <p:nvPr/>
        </p:nvCxnSpPr>
        <p:spPr>
          <a:xfrm>
            <a:off x="6447688" y="1910175"/>
            <a:ext cx="288600" cy="0"/>
          </a:xfrm>
          <a:prstGeom prst="straightConnector1">
            <a:avLst/>
          </a:prstGeom>
          <a:noFill/>
          <a:ln cap="flat" cmpd="sng" w="38100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0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81" name="Google Shape;881;p26"/>
          <p:cNvGraphicFramePr/>
          <p:nvPr/>
        </p:nvGraphicFramePr>
        <p:xfrm>
          <a:off x="862838" y="13192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{91A74AAE-3355-4EA0-B32A-3EADAC74AC0D}</a:tableStyleId>
              </a:tblPr>
              <a:tblGrid>
                <a:gridCol w="382850"/>
                <a:gridCol w="382850"/>
                <a:gridCol w="391250"/>
                <a:gridCol w="374450"/>
                <a:gridCol w="382850"/>
                <a:gridCol w="382850"/>
              </a:tblGrid>
              <a:tr h="307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07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07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82" name="Google Shape;882;p26"/>
          <p:cNvSpPr txBox="1"/>
          <p:nvPr/>
        </p:nvSpPr>
        <p:spPr>
          <a:xfrm>
            <a:off x="4249613" y="882663"/>
            <a:ext cx="765600" cy="2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2"/>
                </a:solidFill>
              </a:rPr>
              <a:t>Filter</a:t>
            </a:r>
            <a:endParaRPr sz="1800">
              <a:solidFill>
                <a:schemeClr val="lt2"/>
              </a:solidFill>
            </a:endParaRPr>
          </a:p>
        </p:txBody>
      </p:sp>
      <p:graphicFrame>
        <p:nvGraphicFramePr>
          <p:cNvPr id="883" name="Google Shape;883;p26"/>
          <p:cNvGraphicFramePr/>
          <p:nvPr/>
        </p:nvGraphicFramePr>
        <p:xfrm>
          <a:off x="4058138" y="12657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{91A74AAE-3355-4EA0-B32A-3EADAC74AC0D}</a:tableStyleId>
              </a:tblPr>
              <a:tblGrid>
                <a:gridCol w="382850"/>
                <a:gridCol w="382850"/>
                <a:gridCol w="382850"/>
              </a:tblGrid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04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113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884" name="Google Shape;884;p26"/>
          <p:cNvSpPr txBox="1"/>
          <p:nvPr/>
        </p:nvSpPr>
        <p:spPr>
          <a:xfrm>
            <a:off x="1383800" y="908313"/>
            <a:ext cx="1560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2"/>
                </a:solidFill>
              </a:rPr>
              <a:t>Input image</a:t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885" name="Google Shape;885;p26"/>
          <p:cNvSpPr/>
          <p:nvPr/>
        </p:nvSpPr>
        <p:spPr>
          <a:xfrm>
            <a:off x="871088" y="1315863"/>
            <a:ext cx="1148700" cy="1188600"/>
          </a:xfrm>
          <a:prstGeom prst="rect">
            <a:avLst/>
          </a:prstGeom>
          <a:solidFill>
            <a:srgbClr val="004EFF">
              <a:alpha val="33480"/>
            </a:srgbClr>
          </a:solidFill>
          <a:ln cap="flat" cmpd="sng" w="28575">
            <a:solidFill>
              <a:srgbClr val="004E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6" name="Google Shape;886;p26"/>
          <p:cNvSpPr txBox="1"/>
          <p:nvPr/>
        </p:nvSpPr>
        <p:spPr>
          <a:xfrm>
            <a:off x="3284213" y="2673638"/>
            <a:ext cx="2696400" cy="10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2"/>
                </a:solidFill>
              </a:rPr>
              <a:t>(0 x 0) + (0 x 0) + (0 x 0)</a:t>
            </a:r>
            <a:endParaRPr sz="18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2"/>
                </a:solidFill>
              </a:rPr>
              <a:t>(0 x 0) + (1 x 1) + (0 x 0)</a:t>
            </a:r>
            <a:endParaRPr sz="18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2"/>
                </a:solidFill>
              </a:rPr>
              <a:t>(1 x 1) + (0 x 0) + (0 x 0)</a:t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887" name="Google Shape;887;p26"/>
          <p:cNvSpPr/>
          <p:nvPr/>
        </p:nvSpPr>
        <p:spPr>
          <a:xfrm>
            <a:off x="4278563" y="3687238"/>
            <a:ext cx="707700" cy="28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</a:rPr>
              <a:t>= 3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888" name="Google Shape;888;p26"/>
          <p:cNvSpPr/>
          <p:nvPr/>
        </p:nvSpPr>
        <p:spPr>
          <a:xfrm>
            <a:off x="5739988" y="1769625"/>
            <a:ext cx="707700" cy="281100"/>
          </a:xfrm>
          <a:prstGeom prst="rect">
            <a:avLst/>
          </a:prstGeom>
          <a:noFill/>
          <a:ln cap="flat" cmpd="sng" w="381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6AA84F"/>
                </a:solidFill>
              </a:rPr>
              <a:t>+ -2</a:t>
            </a:r>
            <a:endParaRPr sz="1800">
              <a:solidFill>
                <a:srgbClr val="6AA84F"/>
              </a:solidFill>
            </a:endParaRPr>
          </a:p>
        </p:txBody>
      </p:sp>
      <p:graphicFrame>
        <p:nvGraphicFramePr>
          <p:cNvPr id="889" name="Google Shape;889;p26"/>
          <p:cNvGraphicFramePr/>
          <p:nvPr/>
        </p:nvGraphicFramePr>
        <p:xfrm>
          <a:off x="6735463" y="1231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{91A74AAE-3355-4EA0-B32A-3EADAC74AC0D}</a:tableStyleId>
              </a:tblPr>
              <a:tblGrid>
                <a:gridCol w="382850"/>
                <a:gridCol w="382850"/>
                <a:gridCol w="382850"/>
                <a:gridCol w="382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-1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-2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-1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-1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-2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-1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-2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-2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-1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-2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-1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-1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-2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-1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890" name="Google Shape;890;p26"/>
          <p:cNvSpPr txBox="1"/>
          <p:nvPr/>
        </p:nvSpPr>
        <p:spPr>
          <a:xfrm>
            <a:off x="6721163" y="904100"/>
            <a:ext cx="1560000" cy="2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2"/>
                </a:solidFill>
              </a:rPr>
              <a:t>Feature Map</a:t>
            </a:r>
            <a:endParaRPr sz="1800">
              <a:solidFill>
                <a:schemeClr val="lt2"/>
              </a:solidFill>
            </a:endParaRPr>
          </a:p>
        </p:txBody>
      </p:sp>
      <p:cxnSp>
        <p:nvCxnSpPr>
          <p:cNvPr id="891" name="Google Shape;891;p26"/>
          <p:cNvCxnSpPr/>
          <p:nvPr/>
        </p:nvCxnSpPr>
        <p:spPr>
          <a:xfrm>
            <a:off x="5242888" y="1910175"/>
            <a:ext cx="497100" cy="0"/>
          </a:xfrm>
          <a:prstGeom prst="straightConnector1">
            <a:avLst/>
          </a:prstGeom>
          <a:noFill/>
          <a:ln cap="flat" cmpd="sng" w="38100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2" name="Google Shape;892;p26"/>
          <p:cNvCxnSpPr>
            <a:stCxn id="888" idx="3"/>
          </p:cNvCxnSpPr>
          <p:nvPr/>
        </p:nvCxnSpPr>
        <p:spPr>
          <a:xfrm>
            <a:off x="6447688" y="1910175"/>
            <a:ext cx="288600" cy="0"/>
          </a:xfrm>
          <a:prstGeom prst="straightConnector1">
            <a:avLst/>
          </a:prstGeom>
          <a:noFill/>
          <a:ln cap="flat" cmpd="sng" w="38100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3" name="Google Shape;893;p26"/>
          <p:cNvCxnSpPr/>
          <p:nvPr/>
        </p:nvCxnSpPr>
        <p:spPr>
          <a:xfrm rot="-5400000">
            <a:off x="7252613" y="3064650"/>
            <a:ext cx="497100" cy="0"/>
          </a:xfrm>
          <a:prstGeom prst="straightConnector1">
            <a:avLst/>
          </a:prstGeom>
          <a:noFill/>
          <a:ln cap="flat" cmpd="sng" w="38100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94" name="Google Shape;894;p26"/>
          <p:cNvGrpSpPr/>
          <p:nvPr/>
        </p:nvGrpSpPr>
        <p:grpSpPr>
          <a:xfrm>
            <a:off x="6945125" y="3300275"/>
            <a:ext cx="1112100" cy="818100"/>
            <a:chOff x="4782175" y="1180075"/>
            <a:chExt cx="1112100" cy="818100"/>
          </a:xfrm>
        </p:grpSpPr>
        <p:sp>
          <p:nvSpPr>
            <p:cNvPr id="895" name="Google Shape;895;p26"/>
            <p:cNvSpPr/>
            <p:nvPr/>
          </p:nvSpPr>
          <p:spPr>
            <a:xfrm>
              <a:off x="4782175" y="1180075"/>
              <a:ext cx="1112100" cy="818100"/>
            </a:xfrm>
            <a:prstGeom prst="rect">
              <a:avLst/>
            </a:prstGeom>
            <a:noFill/>
            <a:ln cap="flat" cmpd="sng" w="38100">
              <a:solidFill>
                <a:srgbClr val="38761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896" name="Google Shape;896;p26"/>
            <p:cNvCxnSpPr/>
            <p:nvPr/>
          </p:nvCxnSpPr>
          <p:spPr>
            <a:xfrm flipH="1">
              <a:off x="5340675" y="1266275"/>
              <a:ext cx="1800" cy="650400"/>
            </a:xfrm>
            <a:prstGeom prst="straightConnector1">
              <a:avLst/>
            </a:prstGeom>
            <a:noFill/>
            <a:ln cap="flat" cmpd="sng" w="19050">
              <a:solidFill>
                <a:srgbClr val="99999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97" name="Google Shape;897;p26"/>
            <p:cNvCxnSpPr/>
            <p:nvPr/>
          </p:nvCxnSpPr>
          <p:spPr>
            <a:xfrm rot="-5400000">
              <a:off x="5336975" y="1403725"/>
              <a:ext cx="3600" cy="966900"/>
            </a:xfrm>
            <a:prstGeom prst="straightConnector1">
              <a:avLst/>
            </a:prstGeom>
            <a:noFill/>
            <a:ln cap="flat" cmpd="sng" w="19050">
              <a:solidFill>
                <a:srgbClr val="99999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98" name="Google Shape;898;p26"/>
            <p:cNvCxnSpPr/>
            <p:nvPr/>
          </p:nvCxnSpPr>
          <p:spPr>
            <a:xfrm>
              <a:off x="4864075" y="1856725"/>
              <a:ext cx="482700" cy="0"/>
            </a:xfrm>
            <a:prstGeom prst="straightConnector1">
              <a:avLst/>
            </a:prstGeom>
            <a:noFill/>
            <a:ln cap="flat" cmpd="sng" w="381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99" name="Google Shape;899;p26"/>
            <p:cNvCxnSpPr/>
            <p:nvPr/>
          </p:nvCxnSpPr>
          <p:spPr>
            <a:xfrm flipH="1" rot="10800000">
              <a:off x="5336365" y="1290666"/>
              <a:ext cx="381000" cy="573300"/>
            </a:xfrm>
            <a:prstGeom prst="straightConnector1">
              <a:avLst/>
            </a:prstGeom>
            <a:noFill/>
            <a:ln cap="flat" cmpd="sng" w="381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900" name="Google Shape;900;p26"/>
          <p:cNvSpPr txBox="1"/>
          <p:nvPr/>
        </p:nvSpPr>
        <p:spPr>
          <a:xfrm>
            <a:off x="6085025" y="4118375"/>
            <a:ext cx="2832300" cy="2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2"/>
                </a:solidFill>
              </a:rPr>
              <a:t>ReLU Activation function</a:t>
            </a:r>
            <a:endParaRPr sz="18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4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p27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6" name="Google Shape;906;p27"/>
          <p:cNvSpPr txBox="1"/>
          <p:nvPr>
            <p:ph idx="1" type="body"/>
          </p:nvPr>
        </p:nvSpPr>
        <p:spPr>
          <a:xfrm>
            <a:off x="311700" y="574075"/>
            <a:ext cx="8520600" cy="441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14100" y="-441875"/>
            <a:ext cx="9478868" cy="568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" name="Google Shape;65;p15"/>
          <p:cNvGraphicFramePr/>
          <p:nvPr/>
        </p:nvGraphicFramePr>
        <p:xfrm>
          <a:off x="65125" y="2672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{91A74AAE-3355-4EA0-B32A-3EADAC74AC0D}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07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07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07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66" name="Google Shape;66;p15"/>
          <p:cNvGraphicFramePr/>
          <p:nvPr/>
        </p:nvGraphicFramePr>
        <p:xfrm>
          <a:off x="1213675" y="1383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{91A74AAE-3355-4EA0-B32A-3EADAC74AC0D}</a:tableStyleId>
              </a:tblPr>
              <a:tblGrid>
                <a:gridCol w="382850"/>
                <a:gridCol w="382850"/>
                <a:gridCol w="382850"/>
              </a:tblGrid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04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04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67" name="Google Shape;67;p15"/>
          <p:cNvGraphicFramePr/>
          <p:nvPr/>
        </p:nvGraphicFramePr>
        <p:xfrm>
          <a:off x="2493075" y="108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{91A74AAE-3355-4EA0-B32A-3EADAC74AC0D}</a:tableStyleId>
              </a:tblPr>
              <a:tblGrid>
                <a:gridCol w="382850"/>
                <a:gridCol w="388675"/>
                <a:gridCol w="388675"/>
                <a:gridCol w="382850"/>
              </a:tblGrid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2857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-1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T cap="flat" cmpd="sng" w="2857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-2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T cap="flat" cmpd="sng" w="2857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-1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R cap="flat" cmpd="sng" w="2857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-1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-2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-1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-2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R cap="flat" cmpd="sng" w="2857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-2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-1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-2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-1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R cap="flat" cmpd="sng" w="2857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-1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2857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-2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B cap="flat" cmpd="sng" w="2857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-1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B cap="flat" cmpd="sng" w="2857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R cap="flat" cmpd="sng" w="2857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2857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68" name="Google Shape;68;p15"/>
          <p:cNvGrpSpPr/>
          <p:nvPr/>
        </p:nvGrpSpPr>
        <p:grpSpPr>
          <a:xfrm>
            <a:off x="5920175" y="3185425"/>
            <a:ext cx="1112100" cy="818100"/>
            <a:chOff x="4782175" y="1180075"/>
            <a:chExt cx="1112100" cy="818100"/>
          </a:xfrm>
        </p:grpSpPr>
        <p:sp>
          <p:nvSpPr>
            <p:cNvPr id="69" name="Google Shape;69;p15"/>
            <p:cNvSpPr/>
            <p:nvPr/>
          </p:nvSpPr>
          <p:spPr>
            <a:xfrm>
              <a:off x="4782175" y="1180075"/>
              <a:ext cx="1112100" cy="818100"/>
            </a:xfrm>
            <a:prstGeom prst="rect">
              <a:avLst/>
            </a:prstGeom>
            <a:noFill/>
            <a:ln cap="flat" cmpd="sng" w="38100">
              <a:solidFill>
                <a:srgbClr val="38761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0" name="Google Shape;70;p15"/>
            <p:cNvCxnSpPr/>
            <p:nvPr/>
          </p:nvCxnSpPr>
          <p:spPr>
            <a:xfrm flipH="1">
              <a:off x="5340675" y="1266275"/>
              <a:ext cx="1800" cy="650400"/>
            </a:xfrm>
            <a:prstGeom prst="straightConnector1">
              <a:avLst/>
            </a:prstGeom>
            <a:noFill/>
            <a:ln cap="flat" cmpd="sng" w="19050">
              <a:solidFill>
                <a:srgbClr val="99999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" name="Google Shape;71;p15"/>
            <p:cNvCxnSpPr/>
            <p:nvPr/>
          </p:nvCxnSpPr>
          <p:spPr>
            <a:xfrm rot="-5400000">
              <a:off x="5336975" y="1403725"/>
              <a:ext cx="3600" cy="966900"/>
            </a:xfrm>
            <a:prstGeom prst="straightConnector1">
              <a:avLst/>
            </a:prstGeom>
            <a:noFill/>
            <a:ln cap="flat" cmpd="sng" w="19050">
              <a:solidFill>
                <a:srgbClr val="99999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" name="Google Shape;72;p15"/>
            <p:cNvCxnSpPr/>
            <p:nvPr/>
          </p:nvCxnSpPr>
          <p:spPr>
            <a:xfrm>
              <a:off x="4864075" y="1856725"/>
              <a:ext cx="482700" cy="0"/>
            </a:xfrm>
            <a:prstGeom prst="straightConnector1">
              <a:avLst/>
            </a:prstGeom>
            <a:noFill/>
            <a:ln cap="flat" cmpd="sng" w="381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" name="Google Shape;73;p15"/>
            <p:cNvCxnSpPr/>
            <p:nvPr/>
          </p:nvCxnSpPr>
          <p:spPr>
            <a:xfrm flipH="1" rot="10800000">
              <a:off x="5336365" y="1290666"/>
              <a:ext cx="381000" cy="573300"/>
            </a:xfrm>
            <a:prstGeom prst="straightConnector1">
              <a:avLst/>
            </a:prstGeom>
            <a:noFill/>
            <a:ln cap="flat" cmpd="sng" w="381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aphicFrame>
        <p:nvGraphicFramePr>
          <p:cNvPr id="74" name="Google Shape;74;p15"/>
          <p:cNvGraphicFramePr/>
          <p:nvPr/>
        </p:nvGraphicFramePr>
        <p:xfrm>
          <a:off x="5698825" y="108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{91A74AAE-3355-4EA0-B32A-3EADAC74AC0D}</a:tableStyleId>
              </a:tblPr>
              <a:tblGrid>
                <a:gridCol w="388675"/>
                <a:gridCol w="388675"/>
                <a:gridCol w="388675"/>
                <a:gridCol w="388675"/>
              </a:tblGrid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B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B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R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R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5" name="Google Shape;75;p15"/>
          <p:cNvGraphicFramePr/>
          <p:nvPr/>
        </p:nvGraphicFramePr>
        <p:xfrm>
          <a:off x="4484625" y="1383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{91A74AAE-3355-4EA0-B32A-3EADAC74AC0D}</a:tableStyleId>
              </a:tblPr>
              <a:tblGrid>
                <a:gridCol w="382850"/>
                <a:gridCol w="382850"/>
              </a:tblGrid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R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226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R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6" name="Google Shape;76;p15"/>
          <p:cNvSpPr/>
          <p:nvPr/>
        </p:nvSpPr>
        <p:spPr>
          <a:xfrm>
            <a:off x="2662975" y="2243950"/>
            <a:ext cx="605100" cy="605100"/>
          </a:xfrm>
          <a:prstGeom prst="rect">
            <a:avLst/>
          </a:prstGeom>
          <a:noFill/>
          <a:ln cap="flat" cmpd="sng" w="38100">
            <a:solidFill>
              <a:srgbClr val="C27B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chemeClr val="dk1"/>
                </a:solidFill>
              </a:rPr>
              <a:t>1</a:t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77" name="Google Shape;77;p15"/>
          <p:cNvSpPr/>
          <p:nvPr/>
        </p:nvSpPr>
        <p:spPr>
          <a:xfrm>
            <a:off x="2662975" y="2942600"/>
            <a:ext cx="605100" cy="605100"/>
          </a:xfrm>
          <a:prstGeom prst="rect">
            <a:avLst/>
          </a:prstGeom>
          <a:noFill/>
          <a:ln cap="flat" cmpd="sng" w="3810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chemeClr val="dk1"/>
                </a:solidFill>
              </a:rPr>
              <a:t>0</a:t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78" name="Google Shape;78;p15"/>
          <p:cNvSpPr/>
          <p:nvPr/>
        </p:nvSpPr>
        <p:spPr>
          <a:xfrm>
            <a:off x="2662975" y="4339900"/>
            <a:ext cx="605100" cy="605100"/>
          </a:xfrm>
          <a:prstGeom prst="rect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chemeClr val="dk1"/>
                </a:solidFill>
              </a:rPr>
              <a:t>1</a:t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79" name="Google Shape;79;p15"/>
          <p:cNvSpPr/>
          <p:nvPr/>
        </p:nvSpPr>
        <p:spPr>
          <a:xfrm>
            <a:off x="2662975" y="3641250"/>
            <a:ext cx="605100" cy="605100"/>
          </a:xfrm>
          <a:prstGeom prst="rect">
            <a:avLst/>
          </a:prstGeom>
          <a:noFill/>
          <a:ln cap="flat" cmpd="sng" w="28575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chemeClr val="dk1"/>
                </a:solidFill>
              </a:rPr>
              <a:t>0</a:t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80" name="Google Shape;80;p15"/>
          <p:cNvSpPr/>
          <p:nvPr/>
        </p:nvSpPr>
        <p:spPr>
          <a:xfrm>
            <a:off x="3457075" y="2405950"/>
            <a:ext cx="918600" cy="281100"/>
          </a:xfrm>
          <a:prstGeom prst="rect">
            <a:avLst/>
          </a:prstGeom>
          <a:noFill/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6AA84F"/>
                </a:solidFill>
              </a:rPr>
              <a:t>x -0.8</a:t>
            </a:r>
            <a:endParaRPr sz="2000">
              <a:solidFill>
                <a:srgbClr val="6AA84F"/>
              </a:solidFill>
            </a:endParaRPr>
          </a:p>
        </p:txBody>
      </p:sp>
      <p:sp>
        <p:nvSpPr>
          <p:cNvPr id="81" name="Google Shape;81;p15"/>
          <p:cNvSpPr/>
          <p:nvPr/>
        </p:nvSpPr>
        <p:spPr>
          <a:xfrm>
            <a:off x="4803649" y="3453925"/>
            <a:ext cx="918600" cy="281100"/>
          </a:xfrm>
          <a:prstGeom prst="rect">
            <a:avLst/>
          </a:prstGeom>
          <a:noFill/>
          <a:ln cap="flat" cmpd="sng" w="381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6AA84F"/>
                </a:solidFill>
              </a:rPr>
              <a:t>+</a:t>
            </a:r>
            <a:r>
              <a:rPr lang="en-GB" sz="1800">
                <a:solidFill>
                  <a:srgbClr val="6AA84F"/>
                </a:solidFill>
              </a:rPr>
              <a:t> -0.97</a:t>
            </a:r>
            <a:endParaRPr sz="1800">
              <a:solidFill>
                <a:srgbClr val="6AA84F"/>
              </a:solidFill>
            </a:endParaRPr>
          </a:p>
        </p:txBody>
      </p:sp>
      <p:sp>
        <p:nvSpPr>
          <p:cNvPr id="82" name="Google Shape;82;p15"/>
          <p:cNvSpPr/>
          <p:nvPr/>
        </p:nvSpPr>
        <p:spPr>
          <a:xfrm>
            <a:off x="3457075" y="3803250"/>
            <a:ext cx="918600" cy="281100"/>
          </a:xfrm>
          <a:prstGeom prst="rect">
            <a:avLst/>
          </a:prstGeom>
          <a:noFill/>
          <a:ln cap="flat" cmpd="sng" w="9525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6AA84F"/>
                </a:solidFill>
              </a:rPr>
              <a:t>x 0.2</a:t>
            </a:r>
            <a:endParaRPr sz="2000">
              <a:solidFill>
                <a:srgbClr val="6AA84F"/>
              </a:solidFill>
            </a:endParaRPr>
          </a:p>
        </p:txBody>
      </p:sp>
      <p:sp>
        <p:nvSpPr>
          <p:cNvPr id="83" name="Google Shape;83;p15"/>
          <p:cNvSpPr/>
          <p:nvPr/>
        </p:nvSpPr>
        <p:spPr>
          <a:xfrm>
            <a:off x="3457075" y="4501900"/>
            <a:ext cx="918600" cy="281100"/>
          </a:xfrm>
          <a:prstGeom prst="rect">
            <a:avLst/>
          </a:prstGeom>
          <a:noFill/>
          <a:ln cap="flat" cmpd="sng" w="9525">
            <a:solidFill>
              <a:srgbClr val="9FC5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6AA84F"/>
                </a:solidFill>
              </a:rPr>
              <a:t>x 0.17</a:t>
            </a:r>
            <a:endParaRPr sz="2000">
              <a:solidFill>
                <a:srgbClr val="6AA84F"/>
              </a:solidFill>
            </a:endParaRPr>
          </a:p>
        </p:txBody>
      </p:sp>
      <p:sp>
        <p:nvSpPr>
          <p:cNvPr id="84" name="Google Shape;84;p15"/>
          <p:cNvSpPr/>
          <p:nvPr/>
        </p:nvSpPr>
        <p:spPr>
          <a:xfrm>
            <a:off x="3489300" y="3104600"/>
            <a:ext cx="918600" cy="281100"/>
          </a:xfrm>
          <a:prstGeom prst="rect">
            <a:avLst/>
          </a:prstGeom>
          <a:noFill/>
          <a:ln cap="flat" cmpd="sng" w="9525">
            <a:solidFill>
              <a:srgbClr val="9FC5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6AA84F"/>
                </a:solidFill>
              </a:rPr>
              <a:t>x</a:t>
            </a:r>
            <a:r>
              <a:rPr lang="en-GB" sz="1800">
                <a:solidFill>
                  <a:srgbClr val="6AA84F"/>
                </a:solidFill>
              </a:rPr>
              <a:t> -0.07</a:t>
            </a:r>
            <a:endParaRPr sz="1800">
              <a:solidFill>
                <a:srgbClr val="6AA84F"/>
              </a:solidFill>
            </a:endParaRPr>
          </a:p>
        </p:txBody>
      </p:sp>
      <p:sp>
        <p:nvSpPr>
          <p:cNvPr id="85" name="Google Shape;85;p15"/>
          <p:cNvSpPr/>
          <p:nvPr/>
        </p:nvSpPr>
        <p:spPr>
          <a:xfrm>
            <a:off x="7097150" y="3697896"/>
            <a:ext cx="918600" cy="281100"/>
          </a:xfrm>
          <a:prstGeom prst="rect">
            <a:avLst/>
          </a:prstGeom>
          <a:noFill/>
          <a:ln cap="flat" cmpd="sng" w="381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6AA84F"/>
                </a:solidFill>
              </a:rPr>
              <a:t>x 1.33</a:t>
            </a:r>
            <a:endParaRPr sz="2000">
              <a:solidFill>
                <a:srgbClr val="6AA84F"/>
              </a:solidFill>
            </a:endParaRPr>
          </a:p>
        </p:txBody>
      </p:sp>
      <p:sp>
        <p:nvSpPr>
          <p:cNvPr id="86" name="Google Shape;86;p15"/>
          <p:cNvSpPr/>
          <p:nvPr/>
        </p:nvSpPr>
        <p:spPr>
          <a:xfrm>
            <a:off x="7097150" y="3185425"/>
            <a:ext cx="918600" cy="281100"/>
          </a:xfrm>
          <a:prstGeom prst="rect">
            <a:avLst/>
          </a:prstGeom>
          <a:noFill/>
          <a:ln cap="flat" cmpd="sng" w="381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6AA84F"/>
                </a:solidFill>
              </a:rPr>
              <a:t>x -1.33</a:t>
            </a:r>
            <a:endParaRPr sz="1800">
              <a:solidFill>
                <a:srgbClr val="6AA84F"/>
              </a:solidFill>
            </a:endParaRPr>
          </a:p>
        </p:txBody>
      </p:sp>
      <p:sp>
        <p:nvSpPr>
          <p:cNvPr id="87" name="Google Shape;87;p15"/>
          <p:cNvSpPr/>
          <p:nvPr/>
        </p:nvSpPr>
        <p:spPr>
          <a:xfrm>
            <a:off x="7317525" y="2672950"/>
            <a:ext cx="918600" cy="281100"/>
          </a:xfrm>
          <a:prstGeom prst="rect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6AA84F"/>
                </a:solidFill>
              </a:rPr>
              <a:t>+ 1</a:t>
            </a:r>
            <a:r>
              <a:rPr lang="en-GB" sz="2000">
                <a:solidFill>
                  <a:srgbClr val="6AA84F"/>
                </a:solidFill>
              </a:rPr>
              <a:t>.45</a:t>
            </a:r>
            <a:endParaRPr sz="2000">
              <a:solidFill>
                <a:srgbClr val="6AA84F"/>
              </a:solidFill>
            </a:endParaRPr>
          </a:p>
        </p:txBody>
      </p:sp>
      <p:sp>
        <p:nvSpPr>
          <p:cNvPr id="88" name="Google Shape;88;p15"/>
          <p:cNvSpPr/>
          <p:nvPr/>
        </p:nvSpPr>
        <p:spPr>
          <a:xfrm>
            <a:off x="7317525" y="4210371"/>
            <a:ext cx="918600" cy="281100"/>
          </a:xfrm>
          <a:prstGeom prst="rect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6AA84F"/>
                </a:solidFill>
              </a:rPr>
              <a:t>+</a:t>
            </a:r>
            <a:r>
              <a:rPr lang="en-GB" sz="1800">
                <a:solidFill>
                  <a:srgbClr val="6AA84F"/>
                </a:solidFill>
              </a:rPr>
              <a:t> -0.45</a:t>
            </a:r>
            <a:endParaRPr sz="1800">
              <a:solidFill>
                <a:srgbClr val="6AA84F"/>
              </a:solidFill>
            </a:endParaRPr>
          </a:p>
        </p:txBody>
      </p:sp>
      <p:sp>
        <p:nvSpPr>
          <p:cNvPr id="89" name="Google Shape;89;p15"/>
          <p:cNvSpPr/>
          <p:nvPr/>
        </p:nvSpPr>
        <p:spPr>
          <a:xfrm>
            <a:off x="8440875" y="2463975"/>
            <a:ext cx="605100" cy="605100"/>
          </a:xfrm>
          <a:prstGeom prst="rect">
            <a:avLst/>
          </a:prstGeom>
          <a:noFill/>
          <a:ln cap="flat" cmpd="sng" w="381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chemeClr val="dk1"/>
                </a:solidFill>
              </a:rPr>
              <a:t>1</a:t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90" name="Google Shape;90;p15"/>
          <p:cNvSpPr/>
          <p:nvPr/>
        </p:nvSpPr>
        <p:spPr>
          <a:xfrm>
            <a:off x="8440875" y="4048375"/>
            <a:ext cx="605100" cy="605100"/>
          </a:xfrm>
          <a:prstGeom prst="rect">
            <a:avLst/>
          </a:prstGeom>
          <a:noFill/>
          <a:ln cap="flat" cmpd="sng" w="381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chemeClr val="dk1"/>
                </a:solidFill>
              </a:rPr>
              <a:t>0</a:t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91" name="Google Shape;91;p15"/>
          <p:cNvSpPr/>
          <p:nvPr/>
        </p:nvSpPr>
        <p:spPr>
          <a:xfrm>
            <a:off x="4319925" y="3453925"/>
            <a:ext cx="547500" cy="28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sum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2" name="Google Shape;92;p15"/>
          <p:cNvSpPr/>
          <p:nvPr/>
        </p:nvSpPr>
        <p:spPr>
          <a:xfrm>
            <a:off x="8063800" y="2672950"/>
            <a:ext cx="547500" cy="28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=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3" name="Google Shape;93;p15"/>
          <p:cNvSpPr/>
          <p:nvPr/>
        </p:nvSpPr>
        <p:spPr>
          <a:xfrm>
            <a:off x="8063800" y="4210375"/>
            <a:ext cx="547500" cy="28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=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4" name="Google Shape;94;p15"/>
          <p:cNvSpPr/>
          <p:nvPr/>
        </p:nvSpPr>
        <p:spPr>
          <a:xfrm>
            <a:off x="8440875" y="4598150"/>
            <a:ext cx="662400" cy="571500"/>
          </a:xfrm>
          <a:prstGeom prst="mathMultiply">
            <a:avLst>
              <a:gd fmla="val 10196" name="adj1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5"/>
          <p:cNvSpPr/>
          <p:nvPr/>
        </p:nvSpPr>
        <p:spPr>
          <a:xfrm>
            <a:off x="8511225" y="1865350"/>
            <a:ext cx="464400" cy="464400"/>
          </a:xfrm>
          <a:prstGeom prst="ellipse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6" name="Google Shape;96;p15"/>
          <p:cNvCxnSpPr/>
          <p:nvPr/>
        </p:nvCxnSpPr>
        <p:spPr>
          <a:xfrm>
            <a:off x="704225" y="2058450"/>
            <a:ext cx="516000" cy="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7" name="Google Shape;97;p15"/>
          <p:cNvSpPr/>
          <p:nvPr/>
        </p:nvSpPr>
        <p:spPr>
          <a:xfrm>
            <a:off x="1274575" y="760075"/>
            <a:ext cx="918600" cy="281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+ -2</a:t>
            </a:r>
            <a:endParaRPr/>
          </a:p>
        </p:txBody>
      </p:sp>
      <p:grpSp>
        <p:nvGrpSpPr>
          <p:cNvPr id="98" name="Google Shape;98;p15"/>
          <p:cNvGrpSpPr/>
          <p:nvPr/>
        </p:nvGrpSpPr>
        <p:grpSpPr>
          <a:xfrm>
            <a:off x="4311425" y="374475"/>
            <a:ext cx="1112100" cy="818100"/>
            <a:chOff x="4782175" y="1180075"/>
            <a:chExt cx="1112100" cy="818100"/>
          </a:xfrm>
        </p:grpSpPr>
        <p:sp>
          <p:nvSpPr>
            <p:cNvPr id="99" name="Google Shape;99;p15"/>
            <p:cNvSpPr/>
            <p:nvPr/>
          </p:nvSpPr>
          <p:spPr>
            <a:xfrm>
              <a:off x="4782175" y="1180075"/>
              <a:ext cx="1112100" cy="818100"/>
            </a:xfrm>
            <a:prstGeom prst="rect">
              <a:avLst/>
            </a:prstGeom>
            <a:noFill/>
            <a:ln cap="flat" cmpd="sng" w="38100">
              <a:solidFill>
                <a:srgbClr val="38761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00" name="Google Shape;100;p15"/>
            <p:cNvCxnSpPr/>
            <p:nvPr/>
          </p:nvCxnSpPr>
          <p:spPr>
            <a:xfrm flipH="1">
              <a:off x="5340675" y="1266275"/>
              <a:ext cx="1800" cy="650400"/>
            </a:xfrm>
            <a:prstGeom prst="straightConnector1">
              <a:avLst/>
            </a:prstGeom>
            <a:noFill/>
            <a:ln cap="flat" cmpd="sng" w="19050">
              <a:solidFill>
                <a:srgbClr val="99999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" name="Google Shape;101;p15"/>
            <p:cNvCxnSpPr/>
            <p:nvPr/>
          </p:nvCxnSpPr>
          <p:spPr>
            <a:xfrm rot="-5400000">
              <a:off x="5336975" y="1403725"/>
              <a:ext cx="3600" cy="966900"/>
            </a:xfrm>
            <a:prstGeom prst="straightConnector1">
              <a:avLst/>
            </a:prstGeom>
            <a:noFill/>
            <a:ln cap="flat" cmpd="sng" w="19050">
              <a:solidFill>
                <a:srgbClr val="99999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" name="Google Shape;102;p15"/>
            <p:cNvCxnSpPr/>
            <p:nvPr/>
          </p:nvCxnSpPr>
          <p:spPr>
            <a:xfrm>
              <a:off x="4864075" y="1856725"/>
              <a:ext cx="482700" cy="0"/>
            </a:xfrm>
            <a:prstGeom prst="straightConnector1">
              <a:avLst/>
            </a:prstGeom>
            <a:noFill/>
            <a:ln cap="flat" cmpd="sng" w="381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3" name="Google Shape;103;p15"/>
            <p:cNvCxnSpPr/>
            <p:nvPr/>
          </p:nvCxnSpPr>
          <p:spPr>
            <a:xfrm flipH="1" rot="10800000">
              <a:off x="5336365" y="1290666"/>
              <a:ext cx="381000" cy="573300"/>
            </a:xfrm>
            <a:prstGeom prst="straightConnector1">
              <a:avLst/>
            </a:prstGeom>
            <a:noFill/>
            <a:ln cap="flat" cmpd="sng" w="381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104" name="Google Shape;104;p15"/>
          <p:cNvCxnSpPr>
            <a:stCxn id="97" idx="3"/>
          </p:cNvCxnSpPr>
          <p:nvPr/>
        </p:nvCxnSpPr>
        <p:spPr>
          <a:xfrm>
            <a:off x="2193175" y="900625"/>
            <a:ext cx="308700" cy="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5" name="Google Shape;105;p15"/>
          <p:cNvCxnSpPr/>
          <p:nvPr/>
        </p:nvCxnSpPr>
        <p:spPr>
          <a:xfrm>
            <a:off x="1733869" y="1041175"/>
            <a:ext cx="0" cy="3411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" name="Google Shape;106;p15"/>
          <p:cNvCxnSpPr/>
          <p:nvPr/>
        </p:nvCxnSpPr>
        <p:spPr>
          <a:xfrm>
            <a:off x="4036125" y="827600"/>
            <a:ext cx="308700" cy="0"/>
          </a:xfrm>
          <a:prstGeom prst="straightConnector1">
            <a:avLst/>
          </a:prstGeom>
          <a:noFill/>
          <a:ln cap="flat" cmpd="sng" w="38100">
            <a:solidFill>
              <a:srgbClr val="38761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7" name="Google Shape;107;p15"/>
          <p:cNvCxnSpPr/>
          <p:nvPr/>
        </p:nvCxnSpPr>
        <p:spPr>
          <a:xfrm>
            <a:off x="5405934" y="827600"/>
            <a:ext cx="308700" cy="0"/>
          </a:xfrm>
          <a:prstGeom prst="straightConnector1">
            <a:avLst/>
          </a:prstGeom>
          <a:noFill/>
          <a:ln cap="flat" cmpd="sng" w="38100">
            <a:solidFill>
              <a:srgbClr val="38761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8" name="Google Shape;108;p15"/>
          <p:cNvSpPr/>
          <p:nvPr/>
        </p:nvSpPr>
        <p:spPr>
          <a:xfrm>
            <a:off x="5524950" y="1835963"/>
            <a:ext cx="1237200" cy="341100"/>
          </a:xfrm>
          <a:prstGeom prst="rect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Max Pooling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109" name="Google Shape;109;p15"/>
          <p:cNvCxnSpPr/>
          <p:nvPr/>
        </p:nvCxnSpPr>
        <p:spPr>
          <a:xfrm>
            <a:off x="719966" y="2058450"/>
            <a:ext cx="0" cy="6087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" name="Google Shape;110;p15"/>
          <p:cNvCxnSpPr/>
          <p:nvPr/>
        </p:nvCxnSpPr>
        <p:spPr>
          <a:xfrm>
            <a:off x="7084004" y="1703210"/>
            <a:ext cx="0" cy="32460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" name="Google Shape;111;p15"/>
          <p:cNvCxnSpPr/>
          <p:nvPr/>
        </p:nvCxnSpPr>
        <p:spPr>
          <a:xfrm rot="10800000">
            <a:off x="6776347" y="2008775"/>
            <a:ext cx="308700" cy="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2" name="Google Shape;112;p15"/>
          <p:cNvCxnSpPr/>
          <p:nvPr/>
        </p:nvCxnSpPr>
        <p:spPr>
          <a:xfrm rot="10800000">
            <a:off x="2420474" y="1767060"/>
            <a:ext cx="2047500" cy="1230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" name="Google Shape;113;p15"/>
          <p:cNvCxnSpPr/>
          <p:nvPr/>
        </p:nvCxnSpPr>
        <p:spPr>
          <a:xfrm rot="10800000">
            <a:off x="5234205" y="2058450"/>
            <a:ext cx="308700" cy="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4" name="Google Shape;114;p15"/>
          <p:cNvCxnSpPr/>
          <p:nvPr/>
        </p:nvCxnSpPr>
        <p:spPr>
          <a:xfrm>
            <a:off x="2417025" y="2546500"/>
            <a:ext cx="273900" cy="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5" name="Google Shape;115;p15"/>
          <p:cNvCxnSpPr/>
          <p:nvPr/>
        </p:nvCxnSpPr>
        <p:spPr>
          <a:xfrm>
            <a:off x="2432874" y="1779360"/>
            <a:ext cx="0" cy="288810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6" name="Google Shape;116;p15"/>
          <p:cNvSpPr/>
          <p:nvPr/>
        </p:nvSpPr>
        <p:spPr>
          <a:xfrm>
            <a:off x="1221675" y="2679000"/>
            <a:ext cx="1148700" cy="1148700"/>
          </a:xfrm>
          <a:prstGeom prst="rect">
            <a:avLst/>
          </a:prstGeom>
          <a:solidFill>
            <a:srgbClr val="004EFF">
              <a:alpha val="3348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5"/>
          <p:cNvSpPr/>
          <p:nvPr/>
        </p:nvSpPr>
        <p:spPr>
          <a:xfrm>
            <a:off x="6477875" y="896175"/>
            <a:ext cx="765600" cy="792300"/>
          </a:xfrm>
          <a:prstGeom prst="rect">
            <a:avLst/>
          </a:prstGeom>
          <a:solidFill>
            <a:srgbClr val="FFAA00">
              <a:alpha val="1765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8" name="Google Shape;118;p15"/>
          <p:cNvCxnSpPr/>
          <p:nvPr/>
        </p:nvCxnSpPr>
        <p:spPr>
          <a:xfrm>
            <a:off x="2412055" y="3249775"/>
            <a:ext cx="273900" cy="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9" name="Google Shape;119;p15"/>
          <p:cNvCxnSpPr/>
          <p:nvPr/>
        </p:nvCxnSpPr>
        <p:spPr>
          <a:xfrm>
            <a:off x="2417025" y="3943800"/>
            <a:ext cx="273900" cy="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0" name="Google Shape;120;p15"/>
          <p:cNvCxnSpPr/>
          <p:nvPr/>
        </p:nvCxnSpPr>
        <p:spPr>
          <a:xfrm>
            <a:off x="2412084" y="4647655"/>
            <a:ext cx="273900" cy="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1" name="Google Shape;121;p15"/>
          <p:cNvCxnSpPr/>
          <p:nvPr/>
        </p:nvCxnSpPr>
        <p:spPr>
          <a:xfrm>
            <a:off x="4674450" y="2535550"/>
            <a:ext cx="0" cy="992100"/>
          </a:xfrm>
          <a:prstGeom prst="straightConnector1">
            <a:avLst/>
          </a:prstGeom>
          <a:noFill/>
          <a:ln cap="flat" cmpd="sng" w="38100">
            <a:solidFill>
              <a:srgbClr val="C27BA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" name="Google Shape;122;p15"/>
          <p:cNvCxnSpPr/>
          <p:nvPr/>
        </p:nvCxnSpPr>
        <p:spPr>
          <a:xfrm>
            <a:off x="4684700" y="3697900"/>
            <a:ext cx="0" cy="99210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" name="Google Shape;123;p15"/>
          <p:cNvCxnSpPr/>
          <p:nvPr/>
        </p:nvCxnSpPr>
        <p:spPr>
          <a:xfrm rot="10800000">
            <a:off x="4432720" y="4670796"/>
            <a:ext cx="233700" cy="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" name="Google Shape;124;p15"/>
          <p:cNvCxnSpPr/>
          <p:nvPr/>
        </p:nvCxnSpPr>
        <p:spPr>
          <a:xfrm rot="10800000">
            <a:off x="4431550" y="2518150"/>
            <a:ext cx="262200" cy="0"/>
          </a:xfrm>
          <a:prstGeom prst="straightConnector1">
            <a:avLst/>
          </a:prstGeom>
          <a:noFill/>
          <a:ln cap="flat" cmpd="sng" w="38100">
            <a:solidFill>
              <a:srgbClr val="C27BA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" name="Google Shape;125;p15"/>
          <p:cNvCxnSpPr/>
          <p:nvPr/>
        </p:nvCxnSpPr>
        <p:spPr>
          <a:xfrm rot="10800000">
            <a:off x="4412175" y="3253350"/>
            <a:ext cx="167400" cy="0"/>
          </a:xfrm>
          <a:prstGeom prst="straightConnector1">
            <a:avLst/>
          </a:prstGeom>
          <a:noFill/>
          <a:ln cap="flat" cmpd="sng" w="3810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" name="Google Shape;126;p15"/>
          <p:cNvCxnSpPr/>
          <p:nvPr/>
        </p:nvCxnSpPr>
        <p:spPr>
          <a:xfrm rot="10800000">
            <a:off x="4375675" y="3943800"/>
            <a:ext cx="167400" cy="0"/>
          </a:xfrm>
          <a:prstGeom prst="straightConnector1">
            <a:avLst/>
          </a:prstGeom>
          <a:noFill/>
          <a:ln cap="flat" cmpd="sng" w="38100">
            <a:solidFill>
              <a:srgbClr val="6FA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" name="Google Shape;127;p15"/>
          <p:cNvCxnSpPr/>
          <p:nvPr/>
        </p:nvCxnSpPr>
        <p:spPr>
          <a:xfrm rot="10800000">
            <a:off x="4561609" y="3693359"/>
            <a:ext cx="0" cy="269100"/>
          </a:xfrm>
          <a:prstGeom prst="straightConnector1">
            <a:avLst/>
          </a:prstGeom>
          <a:noFill/>
          <a:ln cap="flat" cmpd="sng" w="38100">
            <a:solidFill>
              <a:srgbClr val="6FA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" name="Google Shape;128;p15"/>
          <p:cNvCxnSpPr/>
          <p:nvPr/>
        </p:nvCxnSpPr>
        <p:spPr>
          <a:xfrm rot="10800000">
            <a:off x="4560959" y="3270382"/>
            <a:ext cx="0" cy="269100"/>
          </a:xfrm>
          <a:prstGeom prst="straightConnector1">
            <a:avLst/>
          </a:prstGeom>
          <a:noFill/>
          <a:ln cap="flat" cmpd="sng" w="3810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" name="Google Shape;129;p15"/>
          <p:cNvCxnSpPr/>
          <p:nvPr/>
        </p:nvCxnSpPr>
        <p:spPr>
          <a:xfrm rot="10800000">
            <a:off x="5737825" y="3594475"/>
            <a:ext cx="167400" cy="0"/>
          </a:xfrm>
          <a:prstGeom prst="straightConnector1">
            <a:avLst/>
          </a:prstGeom>
          <a:noFill/>
          <a:ln cap="flat" cmpd="sng" w="38100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" name="Google Shape;130;p15"/>
          <p:cNvCxnSpPr>
            <a:stCxn id="86" idx="1"/>
          </p:cNvCxnSpPr>
          <p:nvPr/>
        </p:nvCxnSpPr>
        <p:spPr>
          <a:xfrm rot="10800000">
            <a:off x="7023650" y="3325975"/>
            <a:ext cx="73500" cy="0"/>
          </a:xfrm>
          <a:prstGeom prst="straightConnector1">
            <a:avLst/>
          </a:prstGeom>
          <a:noFill/>
          <a:ln cap="flat" cmpd="sng" w="38100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" name="Google Shape;131;p15"/>
          <p:cNvCxnSpPr/>
          <p:nvPr/>
        </p:nvCxnSpPr>
        <p:spPr>
          <a:xfrm rot="10800000">
            <a:off x="7023650" y="3838450"/>
            <a:ext cx="73500" cy="0"/>
          </a:xfrm>
          <a:prstGeom prst="straightConnector1">
            <a:avLst/>
          </a:prstGeom>
          <a:noFill/>
          <a:ln cap="flat" cmpd="sng" w="38100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" name="Google Shape;132;p15"/>
          <p:cNvCxnSpPr/>
          <p:nvPr/>
        </p:nvCxnSpPr>
        <p:spPr>
          <a:xfrm>
            <a:off x="7730425" y="2954688"/>
            <a:ext cx="0" cy="230100"/>
          </a:xfrm>
          <a:prstGeom prst="straightConnector1">
            <a:avLst/>
          </a:prstGeom>
          <a:noFill/>
          <a:ln cap="flat" cmpd="sng" w="38100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" name="Google Shape;133;p15"/>
          <p:cNvCxnSpPr/>
          <p:nvPr/>
        </p:nvCxnSpPr>
        <p:spPr>
          <a:xfrm>
            <a:off x="7776825" y="3991825"/>
            <a:ext cx="0" cy="230100"/>
          </a:xfrm>
          <a:prstGeom prst="straightConnector1">
            <a:avLst/>
          </a:prstGeom>
          <a:noFill/>
          <a:ln cap="flat" cmpd="sng" w="38100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4" name="Google Shape;134;p15"/>
          <p:cNvSpPr/>
          <p:nvPr/>
        </p:nvSpPr>
        <p:spPr>
          <a:xfrm>
            <a:off x="2634325" y="1720775"/>
            <a:ext cx="6624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Input to NN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5" name="Google Shape;135;p15"/>
          <p:cNvSpPr/>
          <p:nvPr/>
        </p:nvSpPr>
        <p:spPr>
          <a:xfrm>
            <a:off x="0" y="1041175"/>
            <a:ext cx="13005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Filter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(Convolution)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6" name="Google Shape;136;p15"/>
          <p:cNvSpPr/>
          <p:nvPr/>
        </p:nvSpPr>
        <p:spPr>
          <a:xfrm>
            <a:off x="1274575" y="108225"/>
            <a:ext cx="13005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Feature Map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1" name="Google Shape;141;p16"/>
          <p:cNvGraphicFramePr/>
          <p:nvPr/>
        </p:nvGraphicFramePr>
        <p:xfrm>
          <a:off x="439000" y="1302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{91A74AAE-3355-4EA0-B32A-3EADAC74AC0D}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07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07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07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42" name="Google Shape;142;p16"/>
          <p:cNvCxnSpPr/>
          <p:nvPr/>
        </p:nvCxnSpPr>
        <p:spPr>
          <a:xfrm>
            <a:off x="448900" y="1172200"/>
            <a:ext cx="2277300" cy="0"/>
          </a:xfrm>
          <a:prstGeom prst="straightConnector1">
            <a:avLst/>
          </a:prstGeom>
          <a:noFill/>
          <a:ln cap="flat" cmpd="sng" w="28575">
            <a:solidFill>
              <a:srgbClr val="741B4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" name="Google Shape;143;p16"/>
          <p:cNvCxnSpPr/>
          <p:nvPr/>
        </p:nvCxnSpPr>
        <p:spPr>
          <a:xfrm rot="10800000">
            <a:off x="2885400" y="1330800"/>
            <a:ext cx="0" cy="2311200"/>
          </a:xfrm>
          <a:prstGeom prst="straightConnector1">
            <a:avLst/>
          </a:prstGeom>
          <a:noFill/>
          <a:ln cap="flat" cmpd="sng" w="28575">
            <a:solidFill>
              <a:srgbClr val="741B4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4" name="Google Shape;144;p16"/>
          <p:cNvSpPr txBox="1"/>
          <p:nvPr/>
        </p:nvSpPr>
        <p:spPr>
          <a:xfrm>
            <a:off x="807562" y="814900"/>
            <a:ext cx="1560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2"/>
                </a:solidFill>
              </a:rPr>
              <a:t>6 pixel wide</a:t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145" name="Google Shape;145;p16"/>
          <p:cNvSpPr txBox="1"/>
          <p:nvPr/>
        </p:nvSpPr>
        <p:spPr>
          <a:xfrm>
            <a:off x="2885402" y="2140525"/>
            <a:ext cx="12405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2"/>
                </a:solidFill>
              </a:rPr>
              <a:t>6 pixel tall</a:t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146" name="Google Shape;146;p16"/>
          <p:cNvSpPr txBox="1"/>
          <p:nvPr/>
        </p:nvSpPr>
        <p:spPr>
          <a:xfrm>
            <a:off x="410500" y="3766625"/>
            <a:ext cx="2651100" cy="9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2"/>
                </a:solidFill>
              </a:rPr>
              <a:t>We convert this 6x6 grid of pixel into a single column of 36 input nodes</a:t>
            </a:r>
            <a:endParaRPr sz="1800">
              <a:solidFill>
                <a:schemeClr val="lt2"/>
              </a:solidFill>
            </a:endParaRPr>
          </a:p>
        </p:txBody>
      </p:sp>
      <p:grpSp>
        <p:nvGrpSpPr>
          <p:cNvPr id="147" name="Google Shape;147;p16"/>
          <p:cNvGrpSpPr/>
          <p:nvPr/>
        </p:nvGrpSpPr>
        <p:grpSpPr>
          <a:xfrm>
            <a:off x="4125900" y="645425"/>
            <a:ext cx="227700" cy="3121200"/>
            <a:chOff x="4085775" y="38275"/>
            <a:chExt cx="227700" cy="3121200"/>
          </a:xfrm>
        </p:grpSpPr>
        <p:sp>
          <p:nvSpPr>
            <p:cNvPr id="148" name="Google Shape;148;p16"/>
            <p:cNvSpPr/>
            <p:nvPr/>
          </p:nvSpPr>
          <p:spPr>
            <a:xfrm>
              <a:off x="4085775" y="38275"/>
              <a:ext cx="227700" cy="867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800">
                  <a:solidFill>
                    <a:schemeClr val="dk1"/>
                  </a:solidFill>
                </a:rPr>
                <a:t>0</a:t>
              </a:r>
              <a:endParaRPr sz="800">
                <a:solidFill>
                  <a:schemeClr val="dk1"/>
                </a:solidFill>
              </a:endParaRPr>
            </a:p>
          </p:txBody>
        </p:sp>
        <p:sp>
          <p:nvSpPr>
            <p:cNvPr id="149" name="Google Shape;149;p16"/>
            <p:cNvSpPr/>
            <p:nvPr/>
          </p:nvSpPr>
          <p:spPr>
            <a:xfrm>
              <a:off x="4085775" y="124975"/>
              <a:ext cx="227700" cy="867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800">
                  <a:solidFill>
                    <a:schemeClr val="dk1"/>
                  </a:solidFill>
                </a:rPr>
                <a:t>0</a:t>
              </a:r>
              <a:endParaRPr sz="800">
                <a:solidFill>
                  <a:schemeClr val="dk1"/>
                </a:solidFill>
              </a:endParaRPr>
            </a:p>
          </p:txBody>
        </p:sp>
        <p:sp>
          <p:nvSpPr>
            <p:cNvPr id="150" name="Google Shape;150;p16"/>
            <p:cNvSpPr/>
            <p:nvPr/>
          </p:nvSpPr>
          <p:spPr>
            <a:xfrm>
              <a:off x="4085775" y="211675"/>
              <a:ext cx="227700" cy="867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800">
                  <a:solidFill>
                    <a:schemeClr val="lt1"/>
                  </a:solidFill>
                </a:rPr>
                <a:t>1</a:t>
              </a:r>
              <a:endParaRPr sz="800">
                <a:solidFill>
                  <a:schemeClr val="lt1"/>
                </a:solidFill>
              </a:endParaRPr>
            </a:p>
          </p:txBody>
        </p:sp>
        <p:sp>
          <p:nvSpPr>
            <p:cNvPr id="151" name="Google Shape;151;p16"/>
            <p:cNvSpPr/>
            <p:nvPr/>
          </p:nvSpPr>
          <p:spPr>
            <a:xfrm>
              <a:off x="4085775" y="298375"/>
              <a:ext cx="227700" cy="867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800">
                  <a:solidFill>
                    <a:schemeClr val="lt1"/>
                  </a:solidFill>
                </a:rPr>
                <a:t>1</a:t>
              </a:r>
              <a:endParaRPr sz="800">
                <a:solidFill>
                  <a:schemeClr val="lt1"/>
                </a:solidFill>
              </a:endParaRPr>
            </a:p>
          </p:txBody>
        </p:sp>
        <p:sp>
          <p:nvSpPr>
            <p:cNvPr id="152" name="Google Shape;152;p16"/>
            <p:cNvSpPr/>
            <p:nvPr/>
          </p:nvSpPr>
          <p:spPr>
            <a:xfrm>
              <a:off x="4085775" y="385075"/>
              <a:ext cx="227700" cy="867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800">
                  <a:solidFill>
                    <a:schemeClr val="dk1"/>
                  </a:solidFill>
                </a:rPr>
                <a:t>0</a:t>
              </a:r>
              <a:endParaRPr sz="800">
                <a:solidFill>
                  <a:schemeClr val="dk1"/>
                </a:solidFill>
              </a:endParaRPr>
            </a:p>
          </p:txBody>
        </p:sp>
        <p:sp>
          <p:nvSpPr>
            <p:cNvPr id="153" name="Google Shape;153;p16"/>
            <p:cNvSpPr/>
            <p:nvPr/>
          </p:nvSpPr>
          <p:spPr>
            <a:xfrm>
              <a:off x="4085775" y="471775"/>
              <a:ext cx="227700" cy="867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800">
                  <a:solidFill>
                    <a:schemeClr val="dk1"/>
                  </a:solidFill>
                </a:rPr>
                <a:t>0</a:t>
              </a:r>
              <a:endParaRPr sz="800">
                <a:solidFill>
                  <a:schemeClr val="dk1"/>
                </a:solidFill>
              </a:endParaRPr>
            </a:p>
          </p:txBody>
        </p:sp>
        <p:sp>
          <p:nvSpPr>
            <p:cNvPr id="154" name="Google Shape;154;p16"/>
            <p:cNvSpPr/>
            <p:nvPr/>
          </p:nvSpPr>
          <p:spPr>
            <a:xfrm>
              <a:off x="4085775" y="558475"/>
              <a:ext cx="227700" cy="867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800">
                  <a:solidFill>
                    <a:schemeClr val="dk1"/>
                  </a:solidFill>
                </a:rPr>
                <a:t>0</a:t>
              </a:r>
              <a:endParaRPr sz="800">
                <a:solidFill>
                  <a:schemeClr val="dk1"/>
                </a:solidFill>
              </a:endParaRPr>
            </a:p>
          </p:txBody>
        </p:sp>
        <p:sp>
          <p:nvSpPr>
            <p:cNvPr id="155" name="Google Shape;155;p16"/>
            <p:cNvSpPr/>
            <p:nvPr/>
          </p:nvSpPr>
          <p:spPr>
            <a:xfrm>
              <a:off x="4085775" y="645175"/>
              <a:ext cx="227700" cy="867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800">
                  <a:solidFill>
                    <a:schemeClr val="lt1"/>
                  </a:solidFill>
                </a:rPr>
                <a:t>1</a:t>
              </a:r>
              <a:endParaRPr sz="800">
                <a:solidFill>
                  <a:schemeClr val="lt1"/>
                </a:solidFill>
              </a:endParaRPr>
            </a:p>
          </p:txBody>
        </p:sp>
        <p:sp>
          <p:nvSpPr>
            <p:cNvPr id="156" name="Google Shape;156;p16"/>
            <p:cNvSpPr/>
            <p:nvPr/>
          </p:nvSpPr>
          <p:spPr>
            <a:xfrm>
              <a:off x="4085775" y="731875"/>
              <a:ext cx="227700" cy="867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800">
                  <a:solidFill>
                    <a:schemeClr val="dk1"/>
                  </a:solidFill>
                </a:rPr>
                <a:t>0</a:t>
              </a:r>
              <a:endParaRPr sz="800">
                <a:solidFill>
                  <a:schemeClr val="dk1"/>
                </a:solidFill>
              </a:endParaRPr>
            </a:p>
          </p:txBody>
        </p:sp>
        <p:sp>
          <p:nvSpPr>
            <p:cNvPr id="157" name="Google Shape;157;p16"/>
            <p:cNvSpPr/>
            <p:nvPr/>
          </p:nvSpPr>
          <p:spPr>
            <a:xfrm>
              <a:off x="4085775" y="818575"/>
              <a:ext cx="227700" cy="867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800">
                  <a:solidFill>
                    <a:schemeClr val="dk1"/>
                  </a:solidFill>
                </a:rPr>
                <a:t>0</a:t>
              </a:r>
              <a:endParaRPr sz="800">
                <a:solidFill>
                  <a:schemeClr val="dk1"/>
                </a:solidFill>
              </a:endParaRPr>
            </a:p>
          </p:txBody>
        </p:sp>
        <p:sp>
          <p:nvSpPr>
            <p:cNvPr id="158" name="Google Shape;158;p16"/>
            <p:cNvSpPr/>
            <p:nvPr/>
          </p:nvSpPr>
          <p:spPr>
            <a:xfrm>
              <a:off x="4085775" y="905275"/>
              <a:ext cx="227700" cy="867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800">
                  <a:solidFill>
                    <a:schemeClr val="lt1"/>
                  </a:solidFill>
                </a:rPr>
                <a:t>1</a:t>
              </a:r>
              <a:endParaRPr sz="800">
                <a:solidFill>
                  <a:schemeClr val="lt1"/>
                </a:solidFill>
              </a:endParaRPr>
            </a:p>
          </p:txBody>
        </p:sp>
        <p:sp>
          <p:nvSpPr>
            <p:cNvPr id="159" name="Google Shape;159;p16"/>
            <p:cNvSpPr/>
            <p:nvPr/>
          </p:nvSpPr>
          <p:spPr>
            <a:xfrm>
              <a:off x="4085775" y="991975"/>
              <a:ext cx="227700" cy="867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800">
                  <a:solidFill>
                    <a:schemeClr val="dk1"/>
                  </a:solidFill>
                </a:rPr>
                <a:t>0</a:t>
              </a:r>
              <a:endParaRPr sz="800">
                <a:solidFill>
                  <a:schemeClr val="dk1"/>
                </a:solidFill>
              </a:endParaRPr>
            </a:p>
          </p:txBody>
        </p:sp>
        <p:sp>
          <p:nvSpPr>
            <p:cNvPr id="160" name="Google Shape;160;p16"/>
            <p:cNvSpPr/>
            <p:nvPr/>
          </p:nvSpPr>
          <p:spPr>
            <a:xfrm>
              <a:off x="4085775" y="1078675"/>
              <a:ext cx="227700" cy="867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800">
                  <a:solidFill>
                    <a:schemeClr val="lt1"/>
                  </a:solidFill>
                </a:rPr>
                <a:t>1</a:t>
              </a:r>
              <a:endParaRPr sz="800">
                <a:solidFill>
                  <a:schemeClr val="lt1"/>
                </a:solidFill>
              </a:endParaRPr>
            </a:p>
          </p:txBody>
        </p:sp>
        <p:sp>
          <p:nvSpPr>
            <p:cNvPr id="161" name="Google Shape;161;p16"/>
            <p:cNvSpPr/>
            <p:nvPr/>
          </p:nvSpPr>
          <p:spPr>
            <a:xfrm>
              <a:off x="4085775" y="1165375"/>
              <a:ext cx="227700" cy="867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800">
                  <a:solidFill>
                    <a:schemeClr val="dk1"/>
                  </a:solidFill>
                </a:rPr>
                <a:t>0</a:t>
              </a:r>
              <a:endParaRPr sz="800">
                <a:solidFill>
                  <a:schemeClr val="dk1"/>
                </a:solidFill>
              </a:endParaRPr>
            </a:p>
          </p:txBody>
        </p:sp>
        <p:sp>
          <p:nvSpPr>
            <p:cNvPr id="162" name="Google Shape;162;p16"/>
            <p:cNvSpPr/>
            <p:nvPr/>
          </p:nvSpPr>
          <p:spPr>
            <a:xfrm>
              <a:off x="4085775" y="1252075"/>
              <a:ext cx="227700" cy="867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800">
                  <a:solidFill>
                    <a:schemeClr val="dk1"/>
                  </a:solidFill>
                </a:rPr>
                <a:t>0</a:t>
              </a:r>
              <a:endParaRPr sz="800">
                <a:solidFill>
                  <a:schemeClr val="dk1"/>
                </a:solidFill>
              </a:endParaRPr>
            </a:p>
          </p:txBody>
        </p:sp>
        <p:sp>
          <p:nvSpPr>
            <p:cNvPr id="163" name="Google Shape;163;p16"/>
            <p:cNvSpPr/>
            <p:nvPr/>
          </p:nvSpPr>
          <p:spPr>
            <a:xfrm>
              <a:off x="4085775" y="1338775"/>
              <a:ext cx="227700" cy="867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800">
                  <a:solidFill>
                    <a:schemeClr val="dk1"/>
                  </a:solidFill>
                </a:rPr>
                <a:t>0</a:t>
              </a:r>
              <a:endParaRPr sz="800">
                <a:solidFill>
                  <a:schemeClr val="dk1"/>
                </a:solidFill>
              </a:endParaRPr>
            </a:p>
          </p:txBody>
        </p:sp>
        <p:sp>
          <p:nvSpPr>
            <p:cNvPr id="164" name="Google Shape;164;p16"/>
            <p:cNvSpPr/>
            <p:nvPr/>
          </p:nvSpPr>
          <p:spPr>
            <a:xfrm>
              <a:off x="4085775" y="1425475"/>
              <a:ext cx="227700" cy="867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800">
                  <a:solidFill>
                    <a:schemeClr val="dk1"/>
                  </a:solidFill>
                </a:rPr>
                <a:t>0</a:t>
              </a:r>
              <a:endParaRPr sz="800">
                <a:solidFill>
                  <a:schemeClr val="dk1"/>
                </a:solidFill>
              </a:endParaRPr>
            </a:p>
          </p:txBody>
        </p:sp>
        <p:sp>
          <p:nvSpPr>
            <p:cNvPr id="165" name="Google Shape;165;p16"/>
            <p:cNvSpPr/>
            <p:nvPr/>
          </p:nvSpPr>
          <p:spPr>
            <a:xfrm>
              <a:off x="4085775" y="1512175"/>
              <a:ext cx="227700" cy="867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800">
                  <a:solidFill>
                    <a:schemeClr val="lt1"/>
                  </a:solidFill>
                </a:rPr>
                <a:t>1</a:t>
              </a:r>
              <a:endParaRPr sz="800">
                <a:solidFill>
                  <a:schemeClr val="lt1"/>
                </a:solidFill>
              </a:endParaRPr>
            </a:p>
          </p:txBody>
        </p:sp>
        <p:sp>
          <p:nvSpPr>
            <p:cNvPr id="166" name="Google Shape;166;p16"/>
            <p:cNvSpPr/>
            <p:nvPr/>
          </p:nvSpPr>
          <p:spPr>
            <a:xfrm>
              <a:off x="4085775" y="1598875"/>
              <a:ext cx="227700" cy="867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800">
                  <a:solidFill>
                    <a:schemeClr val="lt1"/>
                  </a:solidFill>
                </a:rPr>
                <a:t>1</a:t>
              </a:r>
              <a:endParaRPr sz="800">
                <a:solidFill>
                  <a:schemeClr val="lt1"/>
                </a:solidFill>
              </a:endParaRPr>
            </a:p>
          </p:txBody>
        </p:sp>
        <p:sp>
          <p:nvSpPr>
            <p:cNvPr id="167" name="Google Shape;167;p16"/>
            <p:cNvSpPr/>
            <p:nvPr/>
          </p:nvSpPr>
          <p:spPr>
            <a:xfrm>
              <a:off x="4085775" y="1685575"/>
              <a:ext cx="227700" cy="867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800">
                  <a:solidFill>
                    <a:schemeClr val="dk1"/>
                  </a:solidFill>
                </a:rPr>
                <a:t>0</a:t>
              </a:r>
              <a:endParaRPr sz="800">
                <a:solidFill>
                  <a:schemeClr val="dk1"/>
                </a:solidFill>
              </a:endParaRPr>
            </a:p>
          </p:txBody>
        </p:sp>
        <p:sp>
          <p:nvSpPr>
            <p:cNvPr id="168" name="Google Shape;168;p16"/>
            <p:cNvSpPr/>
            <p:nvPr/>
          </p:nvSpPr>
          <p:spPr>
            <a:xfrm>
              <a:off x="4085775" y="1772275"/>
              <a:ext cx="227700" cy="867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800">
                  <a:solidFill>
                    <a:schemeClr val="dk1"/>
                  </a:solidFill>
                </a:rPr>
                <a:t>0</a:t>
              </a:r>
              <a:endParaRPr sz="800">
                <a:solidFill>
                  <a:schemeClr val="dk1"/>
                </a:solidFill>
              </a:endParaRPr>
            </a:p>
          </p:txBody>
        </p:sp>
        <p:sp>
          <p:nvSpPr>
            <p:cNvPr id="169" name="Google Shape;169;p16"/>
            <p:cNvSpPr/>
            <p:nvPr/>
          </p:nvSpPr>
          <p:spPr>
            <a:xfrm>
              <a:off x="4085775" y="1858975"/>
              <a:ext cx="227700" cy="867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800">
                  <a:solidFill>
                    <a:schemeClr val="dk1"/>
                  </a:solidFill>
                </a:rPr>
                <a:t>0</a:t>
              </a:r>
              <a:endParaRPr sz="800">
                <a:solidFill>
                  <a:schemeClr val="dk1"/>
                </a:solidFill>
              </a:endParaRPr>
            </a:p>
          </p:txBody>
        </p:sp>
        <p:sp>
          <p:nvSpPr>
            <p:cNvPr id="170" name="Google Shape;170;p16"/>
            <p:cNvSpPr/>
            <p:nvPr/>
          </p:nvSpPr>
          <p:spPr>
            <a:xfrm>
              <a:off x="4085775" y="1945675"/>
              <a:ext cx="227700" cy="867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800">
                  <a:solidFill>
                    <a:schemeClr val="dk1"/>
                  </a:solidFill>
                </a:rPr>
                <a:t>0</a:t>
              </a:r>
              <a:endParaRPr sz="800">
                <a:solidFill>
                  <a:schemeClr val="dk1"/>
                </a:solidFill>
              </a:endParaRPr>
            </a:p>
          </p:txBody>
        </p:sp>
        <p:sp>
          <p:nvSpPr>
            <p:cNvPr id="171" name="Google Shape;171;p16"/>
            <p:cNvSpPr/>
            <p:nvPr/>
          </p:nvSpPr>
          <p:spPr>
            <a:xfrm>
              <a:off x="4085775" y="2032375"/>
              <a:ext cx="227700" cy="867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800">
                  <a:solidFill>
                    <a:schemeClr val="lt1"/>
                  </a:solidFill>
                </a:rPr>
                <a:t>1</a:t>
              </a:r>
              <a:endParaRPr sz="800">
                <a:solidFill>
                  <a:schemeClr val="lt1"/>
                </a:solidFill>
              </a:endParaRPr>
            </a:p>
          </p:txBody>
        </p:sp>
        <p:sp>
          <p:nvSpPr>
            <p:cNvPr id="172" name="Google Shape;172;p16"/>
            <p:cNvSpPr/>
            <p:nvPr/>
          </p:nvSpPr>
          <p:spPr>
            <a:xfrm>
              <a:off x="4085775" y="2119075"/>
              <a:ext cx="227700" cy="867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800">
                  <a:solidFill>
                    <a:schemeClr val="dk1"/>
                  </a:solidFill>
                </a:rPr>
                <a:t>0</a:t>
              </a:r>
              <a:endParaRPr sz="800">
                <a:solidFill>
                  <a:schemeClr val="dk1"/>
                </a:solidFill>
              </a:endParaRPr>
            </a:p>
          </p:txBody>
        </p:sp>
        <p:sp>
          <p:nvSpPr>
            <p:cNvPr id="173" name="Google Shape;173;p16"/>
            <p:cNvSpPr/>
            <p:nvPr/>
          </p:nvSpPr>
          <p:spPr>
            <a:xfrm>
              <a:off x="4085775" y="2205775"/>
              <a:ext cx="227700" cy="867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800">
                  <a:solidFill>
                    <a:schemeClr val="lt1"/>
                  </a:solidFill>
                </a:rPr>
                <a:t>1</a:t>
              </a:r>
              <a:endParaRPr sz="800">
                <a:solidFill>
                  <a:schemeClr val="lt1"/>
                </a:solidFill>
              </a:endParaRPr>
            </a:p>
          </p:txBody>
        </p:sp>
        <p:sp>
          <p:nvSpPr>
            <p:cNvPr id="174" name="Google Shape;174;p16"/>
            <p:cNvSpPr/>
            <p:nvPr/>
          </p:nvSpPr>
          <p:spPr>
            <a:xfrm>
              <a:off x="4085775" y="2292475"/>
              <a:ext cx="227700" cy="867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800">
                  <a:solidFill>
                    <a:schemeClr val="dk1"/>
                  </a:solidFill>
                </a:rPr>
                <a:t>0</a:t>
              </a:r>
              <a:endParaRPr sz="800">
                <a:solidFill>
                  <a:schemeClr val="dk1"/>
                </a:solidFill>
              </a:endParaRPr>
            </a:p>
          </p:txBody>
        </p:sp>
        <p:sp>
          <p:nvSpPr>
            <p:cNvPr id="175" name="Google Shape;175;p16"/>
            <p:cNvSpPr/>
            <p:nvPr/>
          </p:nvSpPr>
          <p:spPr>
            <a:xfrm>
              <a:off x="4085775" y="2379175"/>
              <a:ext cx="227700" cy="867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800">
                  <a:solidFill>
                    <a:schemeClr val="dk1"/>
                  </a:solidFill>
                </a:rPr>
                <a:t>0</a:t>
              </a:r>
              <a:endParaRPr sz="800">
                <a:solidFill>
                  <a:schemeClr val="dk1"/>
                </a:solidFill>
              </a:endParaRPr>
            </a:p>
          </p:txBody>
        </p:sp>
        <p:sp>
          <p:nvSpPr>
            <p:cNvPr id="176" name="Google Shape;176;p16"/>
            <p:cNvSpPr/>
            <p:nvPr/>
          </p:nvSpPr>
          <p:spPr>
            <a:xfrm>
              <a:off x="4085775" y="2465875"/>
              <a:ext cx="227700" cy="867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800">
                  <a:solidFill>
                    <a:schemeClr val="lt1"/>
                  </a:solidFill>
                </a:rPr>
                <a:t>1</a:t>
              </a:r>
              <a:endParaRPr sz="800">
                <a:solidFill>
                  <a:schemeClr val="lt1"/>
                </a:solidFill>
              </a:endParaRPr>
            </a:p>
          </p:txBody>
        </p:sp>
        <p:sp>
          <p:nvSpPr>
            <p:cNvPr id="177" name="Google Shape;177;p16"/>
            <p:cNvSpPr/>
            <p:nvPr/>
          </p:nvSpPr>
          <p:spPr>
            <a:xfrm>
              <a:off x="4085775" y="2552575"/>
              <a:ext cx="227700" cy="867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800">
                  <a:solidFill>
                    <a:schemeClr val="dk1"/>
                  </a:solidFill>
                </a:rPr>
                <a:t>0</a:t>
              </a:r>
              <a:endParaRPr sz="800">
                <a:solidFill>
                  <a:schemeClr val="dk1"/>
                </a:solidFill>
              </a:endParaRPr>
            </a:p>
          </p:txBody>
        </p:sp>
        <p:sp>
          <p:nvSpPr>
            <p:cNvPr id="178" name="Google Shape;178;p16"/>
            <p:cNvSpPr/>
            <p:nvPr/>
          </p:nvSpPr>
          <p:spPr>
            <a:xfrm>
              <a:off x="4085775" y="2639275"/>
              <a:ext cx="227700" cy="867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800">
                  <a:solidFill>
                    <a:schemeClr val="dk1"/>
                  </a:solidFill>
                </a:rPr>
                <a:t>0</a:t>
              </a:r>
              <a:endParaRPr sz="800">
                <a:solidFill>
                  <a:schemeClr val="dk1"/>
                </a:solidFill>
              </a:endParaRPr>
            </a:p>
          </p:txBody>
        </p:sp>
        <p:sp>
          <p:nvSpPr>
            <p:cNvPr id="179" name="Google Shape;179;p16"/>
            <p:cNvSpPr/>
            <p:nvPr/>
          </p:nvSpPr>
          <p:spPr>
            <a:xfrm>
              <a:off x="4085775" y="2725975"/>
              <a:ext cx="227700" cy="867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800">
                  <a:solidFill>
                    <a:schemeClr val="dk1"/>
                  </a:solidFill>
                </a:rPr>
                <a:t>0</a:t>
              </a:r>
              <a:endParaRPr sz="800">
                <a:solidFill>
                  <a:schemeClr val="dk1"/>
                </a:solidFill>
              </a:endParaRPr>
            </a:p>
          </p:txBody>
        </p:sp>
        <p:sp>
          <p:nvSpPr>
            <p:cNvPr id="180" name="Google Shape;180;p16"/>
            <p:cNvSpPr/>
            <p:nvPr/>
          </p:nvSpPr>
          <p:spPr>
            <a:xfrm>
              <a:off x="4085775" y="2812675"/>
              <a:ext cx="227700" cy="867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800">
                  <a:solidFill>
                    <a:schemeClr val="lt1"/>
                  </a:solidFill>
                </a:rPr>
                <a:t>1</a:t>
              </a:r>
              <a:endParaRPr sz="800">
                <a:solidFill>
                  <a:schemeClr val="lt1"/>
                </a:solidFill>
              </a:endParaRPr>
            </a:p>
          </p:txBody>
        </p:sp>
        <p:sp>
          <p:nvSpPr>
            <p:cNvPr id="181" name="Google Shape;181;p16"/>
            <p:cNvSpPr/>
            <p:nvPr/>
          </p:nvSpPr>
          <p:spPr>
            <a:xfrm>
              <a:off x="4085775" y="2899375"/>
              <a:ext cx="227700" cy="867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800">
                  <a:solidFill>
                    <a:schemeClr val="lt1"/>
                  </a:solidFill>
                </a:rPr>
                <a:t>1</a:t>
              </a:r>
              <a:endParaRPr sz="800">
                <a:solidFill>
                  <a:schemeClr val="lt1"/>
                </a:solidFill>
              </a:endParaRPr>
            </a:p>
          </p:txBody>
        </p:sp>
        <p:sp>
          <p:nvSpPr>
            <p:cNvPr id="182" name="Google Shape;182;p16"/>
            <p:cNvSpPr/>
            <p:nvPr/>
          </p:nvSpPr>
          <p:spPr>
            <a:xfrm>
              <a:off x="4085775" y="2986075"/>
              <a:ext cx="227700" cy="867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800">
                  <a:solidFill>
                    <a:schemeClr val="dk1"/>
                  </a:solidFill>
                </a:rPr>
                <a:t>0</a:t>
              </a:r>
              <a:endParaRPr sz="800">
                <a:solidFill>
                  <a:schemeClr val="dk1"/>
                </a:solidFill>
              </a:endParaRPr>
            </a:p>
          </p:txBody>
        </p:sp>
        <p:sp>
          <p:nvSpPr>
            <p:cNvPr id="183" name="Google Shape;183;p16"/>
            <p:cNvSpPr/>
            <p:nvPr/>
          </p:nvSpPr>
          <p:spPr>
            <a:xfrm>
              <a:off x="4085775" y="3072775"/>
              <a:ext cx="227700" cy="867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800">
                  <a:solidFill>
                    <a:schemeClr val="dk1"/>
                  </a:solidFill>
                </a:rPr>
                <a:t>0</a:t>
              </a:r>
              <a:endParaRPr sz="800">
                <a:solidFill>
                  <a:schemeClr val="dk1"/>
                </a:solidFill>
              </a:endParaRPr>
            </a:p>
          </p:txBody>
        </p:sp>
      </p:grpSp>
      <p:sp>
        <p:nvSpPr>
          <p:cNvPr id="184" name="Google Shape;184;p16"/>
          <p:cNvSpPr/>
          <p:nvPr/>
        </p:nvSpPr>
        <p:spPr>
          <a:xfrm>
            <a:off x="5201700" y="2153525"/>
            <a:ext cx="227700" cy="2100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5" name="Google Shape;185;p16"/>
          <p:cNvCxnSpPr>
            <a:stCxn id="148" idx="3"/>
            <a:endCxn id="184" idx="2"/>
          </p:cNvCxnSpPr>
          <p:nvPr/>
        </p:nvCxnSpPr>
        <p:spPr>
          <a:xfrm>
            <a:off x="4353600" y="688775"/>
            <a:ext cx="848100" cy="15699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6" name="Google Shape;186;p16"/>
          <p:cNvCxnSpPr>
            <a:stCxn id="149" idx="3"/>
            <a:endCxn id="184" idx="2"/>
          </p:cNvCxnSpPr>
          <p:nvPr/>
        </p:nvCxnSpPr>
        <p:spPr>
          <a:xfrm>
            <a:off x="4353600" y="775475"/>
            <a:ext cx="848100" cy="14832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7" name="Google Shape;187;p16"/>
          <p:cNvCxnSpPr>
            <a:stCxn id="150" idx="3"/>
            <a:endCxn id="184" idx="2"/>
          </p:cNvCxnSpPr>
          <p:nvPr/>
        </p:nvCxnSpPr>
        <p:spPr>
          <a:xfrm>
            <a:off x="4353600" y="862175"/>
            <a:ext cx="848100" cy="13965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8" name="Google Shape;188;p16"/>
          <p:cNvCxnSpPr>
            <a:stCxn id="151" idx="3"/>
            <a:endCxn id="184" idx="2"/>
          </p:cNvCxnSpPr>
          <p:nvPr/>
        </p:nvCxnSpPr>
        <p:spPr>
          <a:xfrm>
            <a:off x="4353600" y="948875"/>
            <a:ext cx="848100" cy="13098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9" name="Google Shape;189;p16"/>
          <p:cNvCxnSpPr>
            <a:stCxn id="152" idx="3"/>
            <a:endCxn id="184" idx="2"/>
          </p:cNvCxnSpPr>
          <p:nvPr/>
        </p:nvCxnSpPr>
        <p:spPr>
          <a:xfrm>
            <a:off x="4353600" y="1035575"/>
            <a:ext cx="848100" cy="12231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0" name="Google Shape;190;p16"/>
          <p:cNvCxnSpPr>
            <a:stCxn id="153" idx="3"/>
            <a:endCxn id="184" idx="2"/>
          </p:cNvCxnSpPr>
          <p:nvPr/>
        </p:nvCxnSpPr>
        <p:spPr>
          <a:xfrm>
            <a:off x="4353600" y="1122275"/>
            <a:ext cx="848100" cy="11364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1" name="Google Shape;191;p16"/>
          <p:cNvCxnSpPr>
            <a:stCxn id="154" idx="3"/>
            <a:endCxn id="184" idx="2"/>
          </p:cNvCxnSpPr>
          <p:nvPr/>
        </p:nvCxnSpPr>
        <p:spPr>
          <a:xfrm>
            <a:off x="4353600" y="1208975"/>
            <a:ext cx="848100" cy="10497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2" name="Google Shape;192;p16"/>
          <p:cNvCxnSpPr>
            <a:stCxn id="155" idx="3"/>
            <a:endCxn id="184" idx="2"/>
          </p:cNvCxnSpPr>
          <p:nvPr/>
        </p:nvCxnSpPr>
        <p:spPr>
          <a:xfrm>
            <a:off x="4353600" y="1295675"/>
            <a:ext cx="848100" cy="9630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3" name="Google Shape;193;p16"/>
          <p:cNvCxnSpPr>
            <a:stCxn id="156" idx="3"/>
            <a:endCxn id="184" idx="2"/>
          </p:cNvCxnSpPr>
          <p:nvPr/>
        </p:nvCxnSpPr>
        <p:spPr>
          <a:xfrm>
            <a:off x="4353600" y="1382375"/>
            <a:ext cx="848100" cy="8763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4" name="Google Shape;194;p16"/>
          <p:cNvCxnSpPr>
            <a:stCxn id="157" idx="3"/>
            <a:endCxn id="184" idx="2"/>
          </p:cNvCxnSpPr>
          <p:nvPr/>
        </p:nvCxnSpPr>
        <p:spPr>
          <a:xfrm>
            <a:off x="4353600" y="1469075"/>
            <a:ext cx="848100" cy="7896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5" name="Google Shape;195;p16"/>
          <p:cNvCxnSpPr>
            <a:stCxn id="158" idx="3"/>
            <a:endCxn id="184" idx="2"/>
          </p:cNvCxnSpPr>
          <p:nvPr/>
        </p:nvCxnSpPr>
        <p:spPr>
          <a:xfrm>
            <a:off x="4353600" y="1555775"/>
            <a:ext cx="848100" cy="7029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6" name="Google Shape;196;p16"/>
          <p:cNvCxnSpPr>
            <a:stCxn id="159" idx="3"/>
            <a:endCxn id="184" idx="2"/>
          </p:cNvCxnSpPr>
          <p:nvPr/>
        </p:nvCxnSpPr>
        <p:spPr>
          <a:xfrm>
            <a:off x="4353600" y="1642475"/>
            <a:ext cx="848100" cy="6162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7" name="Google Shape;197;p16"/>
          <p:cNvCxnSpPr>
            <a:stCxn id="160" idx="3"/>
            <a:endCxn id="184" idx="2"/>
          </p:cNvCxnSpPr>
          <p:nvPr/>
        </p:nvCxnSpPr>
        <p:spPr>
          <a:xfrm>
            <a:off x="4353600" y="1729175"/>
            <a:ext cx="848100" cy="5295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8" name="Google Shape;198;p16"/>
          <p:cNvCxnSpPr>
            <a:stCxn id="161" idx="3"/>
            <a:endCxn id="184" idx="2"/>
          </p:cNvCxnSpPr>
          <p:nvPr/>
        </p:nvCxnSpPr>
        <p:spPr>
          <a:xfrm>
            <a:off x="4353600" y="1815875"/>
            <a:ext cx="848100" cy="4428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9" name="Google Shape;199;p16"/>
          <p:cNvCxnSpPr>
            <a:stCxn id="162" idx="3"/>
            <a:endCxn id="184" idx="2"/>
          </p:cNvCxnSpPr>
          <p:nvPr/>
        </p:nvCxnSpPr>
        <p:spPr>
          <a:xfrm>
            <a:off x="4353600" y="1902575"/>
            <a:ext cx="848100" cy="3561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0" name="Google Shape;200;p16"/>
          <p:cNvCxnSpPr>
            <a:stCxn id="163" idx="3"/>
            <a:endCxn id="184" idx="2"/>
          </p:cNvCxnSpPr>
          <p:nvPr/>
        </p:nvCxnSpPr>
        <p:spPr>
          <a:xfrm>
            <a:off x="4353600" y="1989275"/>
            <a:ext cx="848100" cy="2694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1" name="Google Shape;201;p16"/>
          <p:cNvCxnSpPr>
            <a:stCxn id="164" idx="3"/>
            <a:endCxn id="184" idx="2"/>
          </p:cNvCxnSpPr>
          <p:nvPr/>
        </p:nvCxnSpPr>
        <p:spPr>
          <a:xfrm>
            <a:off x="4353600" y="2075975"/>
            <a:ext cx="848100" cy="1827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2" name="Google Shape;202;p16"/>
          <p:cNvCxnSpPr>
            <a:stCxn id="165" idx="3"/>
            <a:endCxn id="184" idx="2"/>
          </p:cNvCxnSpPr>
          <p:nvPr/>
        </p:nvCxnSpPr>
        <p:spPr>
          <a:xfrm>
            <a:off x="4353600" y="2162675"/>
            <a:ext cx="848100" cy="960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3" name="Google Shape;203;p16"/>
          <p:cNvCxnSpPr>
            <a:stCxn id="166" idx="3"/>
            <a:endCxn id="184" idx="2"/>
          </p:cNvCxnSpPr>
          <p:nvPr/>
        </p:nvCxnSpPr>
        <p:spPr>
          <a:xfrm>
            <a:off x="4353600" y="2249375"/>
            <a:ext cx="848100" cy="93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4" name="Google Shape;204;p16"/>
          <p:cNvCxnSpPr/>
          <p:nvPr/>
        </p:nvCxnSpPr>
        <p:spPr>
          <a:xfrm flipH="1" rot="10800000">
            <a:off x="4356081" y="2253434"/>
            <a:ext cx="848100" cy="14685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5" name="Google Shape;205;p16"/>
          <p:cNvCxnSpPr/>
          <p:nvPr/>
        </p:nvCxnSpPr>
        <p:spPr>
          <a:xfrm flipH="1" rot="10800000">
            <a:off x="4356081" y="2253434"/>
            <a:ext cx="848100" cy="13818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6" name="Google Shape;206;p16"/>
          <p:cNvCxnSpPr/>
          <p:nvPr/>
        </p:nvCxnSpPr>
        <p:spPr>
          <a:xfrm flipH="1" rot="10800000">
            <a:off x="4356081" y="2253434"/>
            <a:ext cx="848100" cy="12951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7" name="Google Shape;207;p16"/>
          <p:cNvCxnSpPr/>
          <p:nvPr/>
        </p:nvCxnSpPr>
        <p:spPr>
          <a:xfrm flipH="1" rot="10800000">
            <a:off x="4356081" y="2253434"/>
            <a:ext cx="848100" cy="12084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8" name="Google Shape;208;p16"/>
          <p:cNvCxnSpPr/>
          <p:nvPr/>
        </p:nvCxnSpPr>
        <p:spPr>
          <a:xfrm flipH="1" rot="10800000">
            <a:off x="4356081" y="2253434"/>
            <a:ext cx="848100" cy="11217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9" name="Google Shape;209;p16"/>
          <p:cNvCxnSpPr/>
          <p:nvPr/>
        </p:nvCxnSpPr>
        <p:spPr>
          <a:xfrm flipH="1" rot="10800000">
            <a:off x="4356081" y="2253434"/>
            <a:ext cx="848100" cy="10350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0" name="Google Shape;210;p16"/>
          <p:cNvCxnSpPr/>
          <p:nvPr/>
        </p:nvCxnSpPr>
        <p:spPr>
          <a:xfrm flipH="1" rot="10800000">
            <a:off x="4356081" y="2253434"/>
            <a:ext cx="848100" cy="9483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1" name="Google Shape;211;p16"/>
          <p:cNvCxnSpPr/>
          <p:nvPr/>
        </p:nvCxnSpPr>
        <p:spPr>
          <a:xfrm flipH="1" rot="10800000">
            <a:off x="4356081" y="2253434"/>
            <a:ext cx="848100" cy="8616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2" name="Google Shape;212;p16"/>
          <p:cNvCxnSpPr/>
          <p:nvPr/>
        </p:nvCxnSpPr>
        <p:spPr>
          <a:xfrm flipH="1" rot="10800000">
            <a:off x="4356081" y="2253434"/>
            <a:ext cx="848100" cy="7749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3" name="Google Shape;213;p16"/>
          <p:cNvCxnSpPr/>
          <p:nvPr/>
        </p:nvCxnSpPr>
        <p:spPr>
          <a:xfrm flipH="1" rot="10800000">
            <a:off x="4356081" y="2253434"/>
            <a:ext cx="848100" cy="6882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4" name="Google Shape;214;p16"/>
          <p:cNvCxnSpPr/>
          <p:nvPr/>
        </p:nvCxnSpPr>
        <p:spPr>
          <a:xfrm flipH="1" rot="10800000">
            <a:off x="4356081" y="2253434"/>
            <a:ext cx="848100" cy="6015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5" name="Google Shape;215;p16"/>
          <p:cNvCxnSpPr/>
          <p:nvPr/>
        </p:nvCxnSpPr>
        <p:spPr>
          <a:xfrm flipH="1" rot="10800000">
            <a:off x="4356081" y="2253434"/>
            <a:ext cx="848100" cy="5148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6" name="Google Shape;216;p16"/>
          <p:cNvCxnSpPr/>
          <p:nvPr/>
        </p:nvCxnSpPr>
        <p:spPr>
          <a:xfrm flipH="1" rot="10800000">
            <a:off x="4356081" y="2253434"/>
            <a:ext cx="848100" cy="4281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7" name="Google Shape;217;p16"/>
          <p:cNvCxnSpPr/>
          <p:nvPr/>
        </p:nvCxnSpPr>
        <p:spPr>
          <a:xfrm flipH="1" rot="10800000">
            <a:off x="4356081" y="2253434"/>
            <a:ext cx="848100" cy="3414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8" name="Google Shape;218;p16"/>
          <p:cNvCxnSpPr/>
          <p:nvPr/>
        </p:nvCxnSpPr>
        <p:spPr>
          <a:xfrm flipH="1" rot="10800000">
            <a:off x="4356081" y="2253434"/>
            <a:ext cx="848100" cy="2547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9" name="Google Shape;219;p16"/>
          <p:cNvCxnSpPr/>
          <p:nvPr/>
        </p:nvCxnSpPr>
        <p:spPr>
          <a:xfrm flipH="1" rot="10800000">
            <a:off x="4356081" y="2253434"/>
            <a:ext cx="848100" cy="1680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0" name="Google Shape;220;p16"/>
          <p:cNvCxnSpPr/>
          <p:nvPr/>
        </p:nvCxnSpPr>
        <p:spPr>
          <a:xfrm flipH="1" rot="10800000">
            <a:off x="4356081" y="2253434"/>
            <a:ext cx="848100" cy="813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21" name="Google Shape;221;p16"/>
          <p:cNvGrpSpPr/>
          <p:nvPr/>
        </p:nvGrpSpPr>
        <p:grpSpPr>
          <a:xfrm>
            <a:off x="7068750" y="1849475"/>
            <a:ext cx="1112100" cy="818100"/>
            <a:chOff x="4782175" y="1180075"/>
            <a:chExt cx="1112100" cy="818100"/>
          </a:xfrm>
        </p:grpSpPr>
        <p:sp>
          <p:nvSpPr>
            <p:cNvPr id="222" name="Google Shape;222;p16"/>
            <p:cNvSpPr/>
            <p:nvPr/>
          </p:nvSpPr>
          <p:spPr>
            <a:xfrm>
              <a:off x="4782175" y="1180075"/>
              <a:ext cx="1112100" cy="818100"/>
            </a:xfrm>
            <a:prstGeom prst="rect">
              <a:avLst/>
            </a:prstGeom>
            <a:noFill/>
            <a:ln cap="flat" cmpd="sng" w="38100">
              <a:solidFill>
                <a:srgbClr val="38761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23" name="Google Shape;223;p16"/>
            <p:cNvCxnSpPr/>
            <p:nvPr/>
          </p:nvCxnSpPr>
          <p:spPr>
            <a:xfrm flipH="1">
              <a:off x="5340675" y="1266275"/>
              <a:ext cx="1800" cy="650400"/>
            </a:xfrm>
            <a:prstGeom prst="straightConnector1">
              <a:avLst/>
            </a:prstGeom>
            <a:noFill/>
            <a:ln cap="flat" cmpd="sng" w="19050">
              <a:solidFill>
                <a:srgbClr val="99999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4" name="Google Shape;224;p16"/>
            <p:cNvCxnSpPr/>
            <p:nvPr/>
          </p:nvCxnSpPr>
          <p:spPr>
            <a:xfrm rot="-5400000">
              <a:off x="5336975" y="1403725"/>
              <a:ext cx="3600" cy="966900"/>
            </a:xfrm>
            <a:prstGeom prst="straightConnector1">
              <a:avLst/>
            </a:prstGeom>
            <a:noFill/>
            <a:ln cap="flat" cmpd="sng" w="19050">
              <a:solidFill>
                <a:srgbClr val="99999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5" name="Google Shape;225;p16"/>
            <p:cNvCxnSpPr/>
            <p:nvPr/>
          </p:nvCxnSpPr>
          <p:spPr>
            <a:xfrm>
              <a:off x="4864075" y="1856725"/>
              <a:ext cx="482700" cy="0"/>
            </a:xfrm>
            <a:prstGeom prst="straightConnector1">
              <a:avLst/>
            </a:prstGeom>
            <a:noFill/>
            <a:ln cap="flat" cmpd="sng" w="381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6" name="Google Shape;226;p16"/>
            <p:cNvCxnSpPr/>
            <p:nvPr/>
          </p:nvCxnSpPr>
          <p:spPr>
            <a:xfrm flipH="1" rot="10800000">
              <a:off x="5336365" y="1290666"/>
              <a:ext cx="381000" cy="573300"/>
            </a:xfrm>
            <a:prstGeom prst="straightConnector1">
              <a:avLst/>
            </a:prstGeom>
            <a:noFill/>
            <a:ln cap="flat" cmpd="sng" w="381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27" name="Google Shape;227;p16"/>
          <p:cNvSpPr/>
          <p:nvPr/>
        </p:nvSpPr>
        <p:spPr>
          <a:xfrm>
            <a:off x="5952224" y="2117975"/>
            <a:ext cx="918600" cy="281100"/>
          </a:xfrm>
          <a:prstGeom prst="rect">
            <a:avLst/>
          </a:prstGeom>
          <a:noFill/>
          <a:ln cap="flat" cmpd="sng" w="381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6AA84F"/>
                </a:solidFill>
              </a:rPr>
              <a:t>+ bias</a:t>
            </a:r>
            <a:endParaRPr sz="1800">
              <a:solidFill>
                <a:srgbClr val="6AA84F"/>
              </a:solidFill>
            </a:endParaRPr>
          </a:p>
        </p:txBody>
      </p:sp>
      <p:sp>
        <p:nvSpPr>
          <p:cNvPr id="228" name="Google Shape;228;p16"/>
          <p:cNvSpPr/>
          <p:nvPr/>
        </p:nvSpPr>
        <p:spPr>
          <a:xfrm>
            <a:off x="5468500" y="2117975"/>
            <a:ext cx="547500" cy="28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sum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229" name="Google Shape;229;p16"/>
          <p:cNvCxnSpPr/>
          <p:nvPr/>
        </p:nvCxnSpPr>
        <p:spPr>
          <a:xfrm rot="10800000">
            <a:off x="6886400" y="2258525"/>
            <a:ext cx="167400" cy="0"/>
          </a:xfrm>
          <a:prstGeom prst="straightConnector1">
            <a:avLst/>
          </a:prstGeom>
          <a:noFill/>
          <a:ln cap="flat" cmpd="sng" w="38100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0" name="Google Shape;230;p16"/>
          <p:cNvCxnSpPr/>
          <p:nvPr/>
        </p:nvCxnSpPr>
        <p:spPr>
          <a:xfrm>
            <a:off x="4351744" y="685386"/>
            <a:ext cx="848100" cy="15699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1" name="Google Shape;231;p16"/>
          <p:cNvCxnSpPr/>
          <p:nvPr/>
        </p:nvCxnSpPr>
        <p:spPr>
          <a:xfrm>
            <a:off x="4351744" y="772086"/>
            <a:ext cx="848100" cy="14832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2" name="Google Shape;232;p16"/>
          <p:cNvCxnSpPr/>
          <p:nvPr/>
        </p:nvCxnSpPr>
        <p:spPr>
          <a:xfrm>
            <a:off x="4351744" y="858786"/>
            <a:ext cx="848100" cy="13965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3" name="Google Shape;233;p16"/>
          <p:cNvCxnSpPr/>
          <p:nvPr/>
        </p:nvCxnSpPr>
        <p:spPr>
          <a:xfrm>
            <a:off x="4351744" y="945486"/>
            <a:ext cx="848100" cy="13098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4" name="Google Shape;234;p16"/>
          <p:cNvCxnSpPr/>
          <p:nvPr/>
        </p:nvCxnSpPr>
        <p:spPr>
          <a:xfrm>
            <a:off x="4351744" y="1032186"/>
            <a:ext cx="848100" cy="12231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5" name="Google Shape;235;p16"/>
          <p:cNvCxnSpPr/>
          <p:nvPr/>
        </p:nvCxnSpPr>
        <p:spPr>
          <a:xfrm>
            <a:off x="4351744" y="1118886"/>
            <a:ext cx="848100" cy="11364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6" name="Google Shape;236;p16"/>
          <p:cNvCxnSpPr/>
          <p:nvPr/>
        </p:nvCxnSpPr>
        <p:spPr>
          <a:xfrm>
            <a:off x="4351744" y="1205586"/>
            <a:ext cx="848100" cy="10497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7" name="Google Shape;237;p16"/>
          <p:cNvCxnSpPr/>
          <p:nvPr/>
        </p:nvCxnSpPr>
        <p:spPr>
          <a:xfrm>
            <a:off x="4351744" y="1292286"/>
            <a:ext cx="848100" cy="9630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8" name="Google Shape;238;p16"/>
          <p:cNvCxnSpPr/>
          <p:nvPr/>
        </p:nvCxnSpPr>
        <p:spPr>
          <a:xfrm>
            <a:off x="4351744" y="1378986"/>
            <a:ext cx="848100" cy="8763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9" name="Google Shape;239;p16"/>
          <p:cNvCxnSpPr/>
          <p:nvPr/>
        </p:nvCxnSpPr>
        <p:spPr>
          <a:xfrm>
            <a:off x="4351744" y="1465686"/>
            <a:ext cx="848100" cy="7896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0" name="Google Shape;240;p16"/>
          <p:cNvCxnSpPr/>
          <p:nvPr/>
        </p:nvCxnSpPr>
        <p:spPr>
          <a:xfrm>
            <a:off x="4351744" y="1552386"/>
            <a:ext cx="848100" cy="7029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1" name="Google Shape;241;p16"/>
          <p:cNvCxnSpPr/>
          <p:nvPr/>
        </p:nvCxnSpPr>
        <p:spPr>
          <a:xfrm>
            <a:off x="4351744" y="1639086"/>
            <a:ext cx="848100" cy="6162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2" name="Google Shape;242;p16"/>
          <p:cNvCxnSpPr/>
          <p:nvPr/>
        </p:nvCxnSpPr>
        <p:spPr>
          <a:xfrm>
            <a:off x="4351744" y="1725786"/>
            <a:ext cx="848100" cy="5295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3" name="Google Shape;243;p16"/>
          <p:cNvCxnSpPr/>
          <p:nvPr/>
        </p:nvCxnSpPr>
        <p:spPr>
          <a:xfrm>
            <a:off x="4351744" y="1812486"/>
            <a:ext cx="848100" cy="4428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4" name="Google Shape;244;p16"/>
          <p:cNvCxnSpPr/>
          <p:nvPr/>
        </p:nvCxnSpPr>
        <p:spPr>
          <a:xfrm>
            <a:off x="4351744" y="1899186"/>
            <a:ext cx="848100" cy="3561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5" name="Google Shape;245;p16"/>
          <p:cNvCxnSpPr/>
          <p:nvPr/>
        </p:nvCxnSpPr>
        <p:spPr>
          <a:xfrm>
            <a:off x="4351744" y="1985886"/>
            <a:ext cx="848100" cy="2694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6" name="Google Shape;246;p16"/>
          <p:cNvCxnSpPr/>
          <p:nvPr/>
        </p:nvCxnSpPr>
        <p:spPr>
          <a:xfrm>
            <a:off x="4351744" y="2072586"/>
            <a:ext cx="848100" cy="1827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7" name="Google Shape;247;p16"/>
          <p:cNvCxnSpPr/>
          <p:nvPr/>
        </p:nvCxnSpPr>
        <p:spPr>
          <a:xfrm>
            <a:off x="4351744" y="2159286"/>
            <a:ext cx="848100" cy="960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8" name="Google Shape;248;p16"/>
          <p:cNvCxnSpPr/>
          <p:nvPr/>
        </p:nvCxnSpPr>
        <p:spPr>
          <a:xfrm>
            <a:off x="4351744" y="2245986"/>
            <a:ext cx="848100" cy="93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9" name="Google Shape;249;p16"/>
          <p:cNvCxnSpPr/>
          <p:nvPr/>
        </p:nvCxnSpPr>
        <p:spPr>
          <a:xfrm flipH="1" rot="10800000">
            <a:off x="4354225" y="2250045"/>
            <a:ext cx="848100" cy="14685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0" name="Google Shape;250;p16"/>
          <p:cNvCxnSpPr/>
          <p:nvPr/>
        </p:nvCxnSpPr>
        <p:spPr>
          <a:xfrm flipH="1" rot="10800000">
            <a:off x="4354225" y="2250045"/>
            <a:ext cx="848100" cy="13818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1" name="Google Shape;251;p16"/>
          <p:cNvCxnSpPr/>
          <p:nvPr/>
        </p:nvCxnSpPr>
        <p:spPr>
          <a:xfrm flipH="1" rot="10800000">
            <a:off x="4354225" y="2250045"/>
            <a:ext cx="848100" cy="12951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2" name="Google Shape;252;p16"/>
          <p:cNvCxnSpPr/>
          <p:nvPr/>
        </p:nvCxnSpPr>
        <p:spPr>
          <a:xfrm flipH="1" rot="10800000">
            <a:off x="4354225" y="2250045"/>
            <a:ext cx="848100" cy="12084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3" name="Google Shape;253;p16"/>
          <p:cNvCxnSpPr/>
          <p:nvPr/>
        </p:nvCxnSpPr>
        <p:spPr>
          <a:xfrm flipH="1" rot="10800000">
            <a:off x="4354225" y="2250045"/>
            <a:ext cx="848100" cy="11217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4" name="Google Shape;254;p16"/>
          <p:cNvCxnSpPr/>
          <p:nvPr/>
        </p:nvCxnSpPr>
        <p:spPr>
          <a:xfrm flipH="1" rot="10800000">
            <a:off x="4354225" y="2250045"/>
            <a:ext cx="848100" cy="10350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5" name="Google Shape;255;p16"/>
          <p:cNvCxnSpPr/>
          <p:nvPr/>
        </p:nvCxnSpPr>
        <p:spPr>
          <a:xfrm flipH="1" rot="10800000">
            <a:off x="4354225" y="2250045"/>
            <a:ext cx="848100" cy="9483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6" name="Google Shape;256;p16"/>
          <p:cNvCxnSpPr/>
          <p:nvPr/>
        </p:nvCxnSpPr>
        <p:spPr>
          <a:xfrm flipH="1" rot="10800000">
            <a:off x="4354225" y="2250045"/>
            <a:ext cx="848100" cy="8616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7" name="Google Shape;257;p16"/>
          <p:cNvCxnSpPr/>
          <p:nvPr/>
        </p:nvCxnSpPr>
        <p:spPr>
          <a:xfrm flipH="1" rot="10800000">
            <a:off x="4354225" y="2250045"/>
            <a:ext cx="848100" cy="7749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8" name="Google Shape;258;p16"/>
          <p:cNvCxnSpPr/>
          <p:nvPr/>
        </p:nvCxnSpPr>
        <p:spPr>
          <a:xfrm flipH="1" rot="10800000">
            <a:off x="4354225" y="2250045"/>
            <a:ext cx="848100" cy="6882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9" name="Google Shape;259;p16"/>
          <p:cNvCxnSpPr/>
          <p:nvPr/>
        </p:nvCxnSpPr>
        <p:spPr>
          <a:xfrm flipH="1" rot="10800000">
            <a:off x="4354225" y="2250045"/>
            <a:ext cx="848100" cy="6015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0" name="Google Shape;260;p16"/>
          <p:cNvCxnSpPr/>
          <p:nvPr/>
        </p:nvCxnSpPr>
        <p:spPr>
          <a:xfrm flipH="1" rot="10800000">
            <a:off x="4354225" y="2250045"/>
            <a:ext cx="848100" cy="5148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1" name="Google Shape;261;p16"/>
          <p:cNvCxnSpPr/>
          <p:nvPr/>
        </p:nvCxnSpPr>
        <p:spPr>
          <a:xfrm flipH="1" rot="10800000">
            <a:off x="4354225" y="2250045"/>
            <a:ext cx="848100" cy="4281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2" name="Google Shape;262;p16"/>
          <p:cNvCxnSpPr/>
          <p:nvPr/>
        </p:nvCxnSpPr>
        <p:spPr>
          <a:xfrm flipH="1" rot="10800000">
            <a:off x="4354225" y="2250045"/>
            <a:ext cx="848100" cy="3414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3" name="Google Shape;263;p16"/>
          <p:cNvCxnSpPr/>
          <p:nvPr/>
        </p:nvCxnSpPr>
        <p:spPr>
          <a:xfrm flipH="1" rot="10800000">
            <a:off x="4354225" y="2250045"/>
            <a:ext cx="848100" cy="2547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4" name="Google Shape;264;p16"/>
          <p:cNvCxnSpPr/>
          <p:nvPr/>
        </p:nvCxnSpPr>
        <p:spPr>
          <a:xfrm flipH="1" rot="10800000">
            <a:off x="4354225" y="2250045"/>
            <a:ext cx="848100" cy="1680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5" name="Google Shape;265;p16"/>
          <p:cNvCxnSpPr/>
          <p:nvPr/>
        </p:nvCxnSpPr>
        <p:spPr>
          <a:xfrm flipH="1" rot="10800000">
            <a:off x="4354225" y="2250045"/>
            <a:ext cx="848100" cy="813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6" name="Google Shape;266;p16"/>
          <p:cNvSpPr txBox="1"/>
          <p:nvPr/>
        </p:nvSpPr>
        <p:spPr>
          <a:xfrm>
            <a:off x="5594100" y="427375"/>
            <a:ext cx="3201900" cy="10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2"/>
                </a:solidFill>
              </a:rPr>
              <a:t>Here, we have 36 connections from the 36 input node to this </a:t>
            </a:r>
            <a:r>
              <a:rPr b="1" lang="en-GB" sz="1800">
                <a:solidFill>
                  <a:schemeClr val="dk1"/>
                </a:solidFill>
              </a:rPr>
              <a:t>Hidden layer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267" name="Google Shape;267;p16"/>
          <p:cNvSpPr txBox="1"/>
          <p:nvPr/>
        </p:nvSpPr>
        <p:spPr>
          <a:xfrm>
            <a:off x="5676225" y="2938250"/>
            <a:ext cx="3201900" cy="10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2"/>
                </a:solidFill>
              </a:rPr>
              <a:t>We know that each connection has a weight that needs to be estimated using </a:t>
            </a:r>
            <a:r>
              <a:rPr lang="en-GB" sz="1800">
                <a:solidFill>
                  <a:schemeClr val="dk1"/>
                </a:solidFill>
              </a:rPr>
              <a:t>Backpropagation, </a:t>
            </a:r>
            <a:r>
              <a:rPr lang="en-GB" sz="1800">
                <a:solidFill>
                  <a:schemeClr val="lt2"/>
                </a:solidFill>
              </a:rPr>
              <a:t>meaning we need to estimate 36 weights</a:t>
            </a:r>
            <a:endParaRPr b="1" sz="18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2" name="Google Shape;272;p17"/>
          <p:cNvGraphicFramePr/>
          <p:nvPr/>
        </p:nvGraphicFramePr>
        <p:xfrm>
          <a:off x="439000" y="1302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{91A74AAE-3355-4EA0-B32A-3EADAC74AC0D}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07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07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07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73" name="Google Shape;273;p17"/>
          <p:cNvCxnSpPr/>
          <p:nvPr/>
        </p:nvCxnSpPr>
        <p:spPr>
          <a:xfrm>
            <a:off x="448900" y="1172200"/>
            <a:ext cx="2277300" cy="0"/>
          </a:xfrm>
          <a:prstGeom prst="straightConnector1">
            <a:avLst/>
          </a:prstGeom>
          <a:noFill/>
          <a:ln cap="flat" cmpd="sng" w="28575">
            <a:solidFill>
              <a:srgbClr val="741B4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4" name="Google Shape;274;p17"/>
          <p:cNvCxnSpPr/>
          <p:nvPr/>
        </p:nvCxnSpPr>
        <p:spPr>
          <a:xfrm rot="10800000">
            <a:off x="2885400" y="1330800"/>
            <a:ext cx="0" cy="2311200"/>
          </a:xfrm>
          <a:prstGeom prst="straightConnector1">
            <a:avLst/>
          </a:prstGeom>
          <a:noFill/>
          <a:ln cap="flat" cmpd="sng" w="28575">
            <a:solidFill>
              <a:srgbClr val="741B4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5" name="Google Shape;275;p17"/>
          <p:cNvSpPr txBox="1"/>
          <p:nvPr/>
        </p:nvSpPr>
        <p:spPr>
          <a:xfrm>
            <a:off x="807562" y="814900"/>
            <a:ext cx="1560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2"/>
                </a:solidFill>
              </a:rPr>
              <a:t>6 pixel wide</a:t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276" name="Google Shape;276;p17"/>
          <p:cNvSpPr txBox="1"/>
          <p:nvPr/>
        </p:nvSpPr>
        <p:spPr>
          <a:xfrm>
            <a:off x="2885402" y="2140525"/>
            <a:ext cx="12405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2"/>
                </a:solidFill>
              </a:rPr>
              <a:t>6 pixel tall</a:t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277" name="Google Shape;277;p17"/>
          <p:cNvSpPr txBox="1"/>
          <p:nvPr/>
        </p:nvSpPr>
        <p:spPr>
          <a:xfrm>
            <a:off x="410500" y="3766625"/>
            <a:ext cx="2651100" cy="9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2"/>
                </a:solidFill>
              </a:rPr>
              <a:t>We convert this 6x6 grid of pixel into a single column of 36 input nodes</a:t>
            </a:r>
            <a:endParaRPr sz="1800">
              <a:solidFill>
                <a:schemeClr val="lt2"/>
              </a:solidFill>
            </a:endParaRPr>
          </a:p>
        </p:txBody>
      </p:sp>
      <p:grpSp>
        <p:nvGrpSpPr>
          <p:cNvPr id="278" name="Google Shape;278;p17"/>
          <p:cNvGrpSpPr/>
          <p:nvPr/>
        </p:nvGrpSpPr>
        <p:grpSpPr>
          <a:xfrm>
            <a:off x="4108200" y="35825"/>
            <a:ext cx="227700" cy="3121200"/>
            <a:chOff x="4085775" y="38275"/>
            <a:chExt cx="227700" cy="3121200"/>
          </a:xfrm>
        </p:grpSpPr>
        <p:sp>
          <p:nvSpPr>
            <p:cNvPr id="279" name="Google Shape;279;p17"/>
            <p:cNvSpPr/>
            <p:nvPr/>
          </p:nvSpPr>
          <p:spPr>
            <a:xfrm>
              <a:off x="4085775" y="38275"/>
              <a:ext cx="227700" cy="867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800">
                  <a:solidFill>
                    <a:schemeClr val="dk1"/>
                  </a:solidFill>
                </a:rPr>
                <a:t>0</a:t>
              </a:r>
              <a:endParaRPr sz="800">
                <a:solidFill>
                  <a:schemeClr val="dk1"/>
                </a:solidFill>
              </a:endParaRPr>
            </a:p>
          </p:txBody>
        </p:sp>
        <p:sp>
          <p:nvSpPr>
            <p:cNvPr id="280" name="Google Shape;280;p17"/>
            <p:cNvSpPr/>
            <p:nvPr/>
          </p:nvSpPr>
          <p:spPr>
            <a:xfrm>
              <a:off x="4085775" y="124975"/>
              <a:ext cx="227700" cy="867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800">
                  <a:solidFill>
                    <a:schemeClr val="dk1"/>
                  </a:solidFill>
                </a:rPr>
                <a:t>0</a:t>
              </a:r>
              <a:endParaRPr sz="800">
                <a:solidFill>
                  <a:schemeClr val="dk1"/>
                </a:solidFill>
              </a:endParaRPr>
            </a:p>
          </p:txBody>
        </p:sp>
        <p:sp>
          <p:nvSpPr>
            <p:cNvPr id="281" name="Google Shape;281;p17"/>
            <p:cNvSpPr/>
            <p:nvPr/>
          </p:nvSpPr>
          <p:spPr>
            <a:xfrm>
              <a:off x="4085775" y="211675"/>
              <a:ext cx="227700" cy="867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800">
                  <a:solidFill>
                    <a:schemeClr val="lt1"/>
                  </a:solidFill>
                </a:rPr>
                <a:t>1</a:t>
              </a:r>
              <a:endParaRPr sz="800">
                <a:solidFill>
                  <a:schemeClr val="lt1"/>
                </a:solidFill>
              </a:endParaRPr>
            </a:p>
          </p:txBody>
        </p:sp>
        <p:sp>
          <p:nvSpPr>
            <p:cNvPr id="282" name="Google Shape;282;p17"/>
            <p:cNvSpPr/>
            <p:nvPr/>
          </p:nvSpPr>
          <p:spPr>
            <a:xfrm>
              <a:off x="4085775" y="298375"/>
              <a:ext cx="227700" cy="867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800">
                  <a:solidFill>
                    <a:schemeClr val="lt1"/>
                  </a:solidFill>
                </a:rPr>
                <a:t>1</a:t>
              </a:r>
              <a:endParaRPr sz="800">
                <a:solidFill>
                  <a:schemeClr val="lt1"/>
                </a:solidFill>
              </a:endParaRPr>
            </a:p>
          </p:txBody>
        </p:sp>
        <p:sp>
          <p:nvSpPr>
            <p:cNvPr id="283" name="Google Shape;283;p17"/>
            <p:cNvSpPr/>
            <p:nvPr/>
          </p:nvSpPr>
          <p:spPr>
            <a:xfrm>
              <a:off x="4085775" y="385075"/>
              <a:ext cx="227700" cy="867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800">
                  <a:solidFill>
                    <a:schemeClr val="dk1"/>
                  </a:solidFill>
                </a:rPr>
                <a:t>0</a:t>
              </a:r>
              <a:endParaRPr sz="800">
                <a:solidFill>
                  <a:schemeClr val="dk1"/>
                </a:solidFill>
              </a:endParaRPr>
            </a:p>
          </p:txBody>
        </p:sp>
        <p:sp>
          <p:nvSpPr>
            <p:cNvPr id="284" name="Google Shape;284;p17"/>
            <p:cNvSpPr/>
            <p:nvPr/>
          </p:nvSpPr>
          <p:spPr>
            <a:xfrm>
              <a:off x="4085775" y="471775"/>
              <a:ext cx="227700" cy="867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800">
                  <a:solidFill>
                    <a:schemeClr val="dk1"/>
                  </a:solidFill>
                </a:rPr>
                <a:t>0</a:t>
              </a:r>
              <a:endParaRPr sz="800">
                <a:solidFill>
                  <a:schemeClr val="dk1"/>
                </a:solidFill>
              </a:endParaRPr>
            </a:p>
          </p:txBody>
        </p:sp>
        <p:sp>
          <p:nvSpPr>
            <p:cNvPr id="285" name="Google Shape;285;p17"/>
            <p:cNvSpPr/>
            <p:nvPr/>
          </p:nvSpPr>
          <p:spPr>
            <a:xfrm>
              <a:off x="4085775" y="558475"/>
              <a:ext cx="227700" cy="867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800">
                  <a:solidFill>
                    <a:schemeClr val="dk1"/>
                  </a:solidFill>
                </a:rPr>
                <a:t>0</a:t>
              </a:r>
              <a:endParaRPr sz="800">
                <a:solidFill>
                  <a:schemeClr val="dk1"/>
                </a:solidFill>
              </a:endParaRPr>
            </a:p>
          </p:txBody>
        </p:sp>
        <p:sp>
          <p:nvSpPr>
            <p:cNvPr id="286" name="Google Shape;286;p17"/>
            <p:cNvSpPr/>
            <p:nvPr/>
          </p:nvSpPr>
          <p:spPr>
            <a:xfrm>
              <a:off x="4085775" y="645175"/>
              <a:ext cx="227700" cy="867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800">
                  <a:solidFill>
                    <a:schemeClr val="lt1"/>
                  </a:solidFill>
                </a:rPr>
                <a:t>1</a:t>
              </a:r>
              <a:endParaRPr sz="800">
                <a:solidFill>
                  <a:schemeClr val="lt1"/>
                </a:solidFill>
              </a:endParaRPr>
            </a:p>
          </p:txBody>
        </p:sp>
        <p:sp>
          <p:nvSpPr>
            <p:cNvPr id="287" name="Google Shape;287;p17"/>
            <p:cNvSpPr/>
            <p:nvPr/>
          </p:nvSpPr>
          <p:spPr>
            <a:xfrm>
              <a:off x="4085775" y="731875"/>
              <a:ext cx="227700" cy="867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800">
                  <a:solidFill>
                    <a:schemeClr val="dk1"/>
                  </a:solidFill>
                </a:rPr>
                <a:t>0</a:t>
              </a:r>
              <a:endParaRPr sz="800">
                <a:solidFill>
                  <a:schemeClr val="dk1"/>
                </a:solidFill>
              </a:endParaRPr>
            </a:p>
          </p:txBody>
        </p:sp>
        <p:sp>
          <p:nvSpPr>
            <p:cNvPr id="288" name="Google Shape;288;p17"/>
            <p:cNvSpPr/>
            <p:nvPr/>
          </p:nvSpPr>
          <p:spPr>
            <a:xfrm>
              <a:off x="4085775" y="818575"/>
              <a:ext cx="227700" cy="867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800">
                  <a:solidFill>
                    <a:schemeClr val="dk1"/>
                  </a:solidFill>
                </a:rPr>
                <a:t>0</a:t>
              </a:r>
              <a:endParaRPr sz="800">
                <a:solidFill>
                  <a:schemeClr val="dk1"/>
                </a:solidFill>
              </a:endParaRPr>
            </a:p>
          </p:txBody>
        </p:sp>
        <p:sp>
          <p:nvSpPr>
            <p:cNvPr id="289" name="Google Shape;289;p17"/>
            <p:cNvSpPr/>
            <p:nvPr/>
          </p:nvSpPr>
          <p:spPr>
            <a:xfrm>
              <a:off x="4085775" y="905275"/>
              <a:ext cx="227700" cy="867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800">
                  <a:solidFill>
                    <a:schemeClr val="lt1"/>
                  </a:solidFill>
                </a:rPr>
                <a:t>1</a:t>
              </a:r>
              <a:endParaRPr sz="800">
                <a:solidFill>
                  <a:schemeClr val="lt1"/>
                </a:solidFill>
              </a:endParaRPr>
            </a:p>
          </p:txBody>
        </p:sp>
        <p:sp>
          <p:nvSpPr>
            <p:cNvPr id="290" name="Google Shape;290;p17"/>
            <p:cNvSpPr/>
            <p:nvPr/>
          </p:nvSpPr>
          <p:spPr>
            <a:xfrm>
              <a:off x="4085775" y="991975"/>
              <a:ext cx="227700" cy="867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800">
                  <a:solidFill>
                    <a:schemeClr val="dk1"/>
                  </a:solidFill>
                </a:rPr>
                <a:t>0</a:t>
              </a:r>
              <a:endParaRPr sz="800">
                <a:solidFill>
                  <a:schemeClr val="dk1"/>
                </a:solidFill>
              </a:endParaRPr>
            </a:p>
          </p:txBody>
        </p:sp>
        <p:sp>
          <p:nvSpPr>
            <p:cNvPr id="291" name="Google Shape;291;p17"/>
            <p:cNvSpPr/>
            <p:nvPr/>
          </p:nvSpPr>
          <p:spPr>
            <a:xfrm>
              <a:off x="4085775" y="1078675"/>
              <a:ext cx="227700" cy="867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800">
                  <a:solidFill>
                    <a:schemeClr val="lt1"/>
                  </a:solidFill>
                </a:rPr>
                <a:t>1</a:t>
              </a:r>
              <a:endParaRPr sz="800">
                <a:solidFill>
                  <a:schemeClr val="lt1"/>
                </a:solidFill>
              </a:endParaRPr>
            </a:p>
          </p:txBody>
        </p:sp>
        <p:sp>
          <p:nvSpPr>
            <p:cNvPr id="292" name="Google Shape;292;p17"/>
            <p:cNvSpPr/>
            <p:nvPr/>
          </p:nvSpPr>
          <p:spPr>
            <a:xfrm>
              <a:off x="4085775" y="1165375"/>
              <a:ext cx="227700" cy="867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800">
                  <a:solidFill>
                    <a:schemeClr val="dk1"/>
                  </a:solidFill>
                </a:rPr>
                <a:t>0</a:t>
              </a:r>
              <a:endParaRPr sz="800">
                <a:solidFill>
                  <a:schemeClr val="dk1"/>
                </a:solidFill>
              </a:endParaRPr>
            </a:p>
          </p:txBody>
        </p:sp>
        <p:sp>
          <p:nvSpPr>
            <p:cNvPr id="293" name="Google Shape;293;p17"/>
            <p:cNvSpPr/>
            <p:nvPr/>
          </p:nvSpPr>
          <p:spPr>
            <a:xfrm>
              <a:off x="4085775" y="1252075"/>
              <a:ext cx="227700" cy="867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800">
                  <a:solidFill>
                    <a:schemeClr val="dk1"/>
                  </a:solidFill>
                </a:rPr>
                <a:t>0</a:t>
              </a:r>
              <a:endParaRPr sz="800">
                <a:solidFill>
                  <a:schemeClr val="dk1"/>
                </a:solidFill>
              </a:endParaRPr>
            </a:p>
          </p:txBody>
        </p:sp>
        <p:sp>
          <p:nvSpPr>
            <p:cNvPr id="294" name="Google Shape;294;p17"/>
            <p:cNvSpPr/>
            <p:nvPr/>
          </p:nvSpPr>
          <p:spPr>
            <a:xfrm>
              <a:off x="4085775" y="1338775"/>
              <a:ext cx="227700" cy="867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800">
                  <a:solidFill>
                    <a:schemeClr val="dk1"/>
                  </a:solidFill>
                </a:rPr>
                <a:t>0</a:t>
              </a:r>
              <a:endParaRPr sz="800">
                <a:solidFill>
                  <a:schemeClr val="dk1"/>
                </a:solidFill>
              </a:endParaRPr>
            </a:p>
          </p:txBody>
        </p:sp>
        <p:sp>
          <p:nvSpPr>
            <p:cNvPr id="295" name="Google Shape;295;p17"/>
            <p:cNvSpPr/>
            <p:nvPr/>
          </p:nvSpPr>
          <p:spPr>
            <a:xfrm>
              <a:off x="4085775" y="1425475"/>
              <a:ext cx="227700" cy="867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800">
                  <a:solidFill>
                    <a:schemeClr val="dk1"/>
                  </a:solidFill>
                </a:rPr>
                <a:t>0</a:t>
              </a:r>
              <a:endParaRPr sz="800">
                <a:solidFill>
                  <a:schemeClr val="dk1"/>
                </a:solidFill>
              </a:endParaRPr>
            </a:p>
          </p:txBody>
        </p:sp>
        <p:sp>
          <p:nvSpPr>
            <p:cNvPr id="296" name="Google Shape;296;p17"/>
            <p:cNvSpPr/>
            <p:nvPr/>
          </p:nvSpPr>
          <p:spPr>
            <a:xfrm>
              <a:off x="4085775" y="1512175"/>
              <a:ext cx="227700" cy="867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800">
                  <a:solidFill>
                    <a:schemeClr val="lt1"/>
                  </a:solidFill>
                </a:rPr>
                <a:t>1</a:t>
              </a:r>
              <a:endParaRPr sz="800">
                <a:solidFill>
                  <a:schemeClr val="lt1"/>
                </a:solidFill>
              </a:endParaRPr>
            </a:p>
          </p:txBody>
        </p:sp>
        <p:sp>
          <p:nvSpPr>
            <p:cNvPr id="297" name="Google Shape;297;p17"/>
            <p:cNvSpPr/>
            <p:nvPr/>
          </p:nvSpPr>
          <p:spPr>
            <a:xfrm>
              <a:off x="4085775" y="1598875"/>
              <a:ext cx="227700" cy="867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800">
                  <a:solidFill>
                    <a:schemeClr val="lt1"/>
                  </a:solidFill>
                </a:rPr>
                <a:t>1</a:t>
              </a:r>
              <a:endParaRPr sz="800">
                <a:solidFill>
                  <a:schemeClr val="lt1"/>
                </a:solidFill>
              </a:endParaRPr>
            </a:p>
          </p:txBody>
        </p:sp>
        <p:sp>
          <p:nvSpPr>
            <p:cNvPr id="298" name="Google Shape;298;p17"/>
            <p:cNvSpPr/>
            <p:nvPr/>
          </p:nvSpPr>
          <p:spPr>
            <a:xfrm>
              <a:off x="4085775" y="1685575"/>
              <a:ext cx="227700" cy="867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800">
                  <a:solidFill>
                    <a:schemeClr val="dk1"/>
                  </a:solidFill>
                </a:rPr>
                <a:t>0</a:t>
              </a:r>
              <a:endParaRPr sz="800">
                <a:solidFill>
                  <a:schemeClr val="dk1"/>
                </a:solidFill>
              </a:endParaRPr>
            </a:p>
          </p:txBody>
        </p:sp>
        <p:sp>
          <p:nvSpPr>
            <p:cNvPr id="299" name="Google Shape;299;p17"/>
            <p:cNvSpPr/>
            <p:nvPr/>
          </p:nvSpPr>
          <p:spPr>
            <a:xfrm>
              <a:off x="4085775" y="1772275"/>
              <a:ext cx="227700" cy="867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800">
                  <a:solidFill>
                    <a:schemeClr val="dk1"/>
                  </a:solidFill>
                </a:rPr>
                <a:t>0</a:t>
              </a:r>
              <a:endParaRPr sz="800">
                <a:solidFill>
                  <a:schemeClr val="dk1"/>
                </a:solidFill>
              </a:endParaRPr>
            </a:p>
          </p:txBody>
        </p:sp>
        <p:sp>
          <p:nvSpPr>
            <p:cNvPr id="300" name="Google Shape;300;p17"/>
            <p:cNvSpPr/>
            <p:nvPr/>
          </p:nvSpPr>
          <p:spPr>
            <a:xfrm>
              <a:off x="4085775" y="1858975"/>
              <a:ext cx="227700" cy="867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800">
                  <a:solidFill>
                    <a:schemeClr val="dk1"/>
                  </a:solidFill>
                </a:rPr>
                <a:t>0</a:t>
              </a:r>
              <a:endParaRPr sz="800">
                <a:solidFill>
                  <a:schemeClr val="dk1"/>
                </a:solidFill>
              </a:endParaRPr>
            </a:p>
          </p:txBody>
        </p:sp>
        <p:sp>
          <p:nvSpPr>
            <p:cNvPr id="301" name="Google Shape;301;p17"/>
            <p:cNvSpPr/>
            <p:nvPr/>
          </p:nvSpPr>
          <p:spPr>
            <a:xfrm>
              <a:off x="4085775" y="1945675"/>
              <a:ext cx="227700" cy="867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800">
                  <a:solidFill>
                    <a:schemeClr val="dk1"/>
                  </a:solidFill>
                </a:rPr>
                <a:t>0</a:t>
              </a:r>
              <a:endParaRPr sz="800">
                <a:solidFill>
                  <a:schemeClr val="dk1"/>
                </a:solidFill>
              </a:endParaRPr>
            </a:p>
          </p:txBody>
        </p:sp>
        <p:sp>
          <p:nvSpPr>
            <p:cNvPr id="302" name="Google Shape;302;p17"/>
            <p:cNvSpPr/>
            <p:nvPr/>
          </p:nvSpPr>
          <p:spPr>
            <a:xfrm>
              <a:off x="4085775" y="2032375"/>
              <a:ext cx="227700" cy="867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800">
                  <a:solidFill>
                    <a:schemeClr val="lt1"/>
                  </a:solidFill>
                </a:rPr>
                <a:t>1</a:t>
              </a:r>
              <a:endParaRPr sz="800">
                <a:solidFill>
                  <a:schemeClr val="lt1"/>
                </a:solidFill>
              </a:endParaRPr>
            </a:p>
          </p:txBody>
        </p:sp>
        <p:sp>
          <p:nvSpPr>
            <p:cNvPr id="303" name="Google Shape;303;p17"/>
            <p:cNvSpPr/>
            <p:nvPr/>
          </p:nvSpPr>
          <p:spPr>
            <a:xfrm>
              <a:off x="4085775" y="2119075"/>
              <a:ext cx="227700" cy="867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800">
                  <a:solidFill>
                    <a:schemeClr val="dk1"/>
                  </a:solidFill>
                </a:rPr>
                <a:t>0</a:t>
              </a:r>
              <a:endParaRPr sz="800">
                <a:solidFill>
                  <a:schemeClr val="dk1"/>
                </a:solidFill>
              </a:endParaRPr>
            </a:p>
          </p:txBody>
        </p:sp>
        <p:sp>
          <p:nvSpPr>
            <p:cNvPr id="304" name="Google Shape;304;p17"/>
            <p:cNvSpPr/>
            <p:nvPr/>
          </p:nvSpPr>
          <p:spPr>
            <a:xfrm>
              <a:off x="4085775" y="2205775"/>
              <a:ext cx="227700" cy="867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800">
                  <a:solidFill>
                    <a:schemeClr val="lt1"/>
                  </a:solidFill>
                </a:rPr>
                <a:t>1</a:t>
              </a:r>
              <a:endParaRPr sz="800">
                <a:solidFill>
                  <a:schemeClr val="lt1"/>
                </a:solidFill>
              </a:endParaRPr>
            </a:p>
          </p:txBody>
        </p:sp>
        <p:sp>
          <p:nvSpPr>
            <p:cNvPr id="305" name="Google Shape;305;p17"/>
            <p:cNvSpPr/>
            <p:nvPr/>
          </p:nvSpPr>
          <p:spPr>
            <a:xfrm>
              <a:off x="4085775" y="2292475"/>
              <a:ext cx="227700" cy="867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800">
                  <a:solidFill>
                    <a:schemeClr val="dk1"/>
                  </a:solidFill>
                </a:rPr>
                <a:t>0</a:t>
              </a:r>
              <a:endParaRPr sz="800">
                <a:solidFill>
                  <a:schemeClr val="dk1"/>
                </a:solidFill>
              </a:endParaRPr>
            </a:p>
          </p:txBody>
        </p:sp>
        <p:sp>
          <p:nvSpPr>
            <p:cNvPr id="306" name="Google Shape;306;p17"/>
            <p:cNvSpPr/>
            <p:nvPr/>
          </p:nvSpPr>
          <p:spPr>
            <a:xfrm>
              <a:off x="4085775" y="2379175"/>
              <a:ext cx="227700" cy="867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800">
                  <a:solidFill>
                    <a:schemeClr val="dk1"/>
                  </a:solidFill>
                </a:rPr>
                <a:t>0</a:t>
              </a:r>
              <a:endParaRPr sz="800">
                <a:solidFill>
                  <a:schemeClr val="dk1"/>
                </a:solidFill>
              </a:endParaRPr>
            </a:p>
          </p:txBody>
        </p:sp>
        <p:sp>
          <p:nvSpPr>
            <p:cNvPr id="307" name="Google Shape;307;p17"/>
            <p:cNvSpPr/>
            <p:nvPr/>
          </p:nvSpPr>
          <p:spPr>
            <a:xfrm>
              <a:off x="4085775" y="2465875"/>
              <a:ext cx="227700" cy="867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800">
                  <a:solidFill>
                    <a:schemeClr val="lt1"/>
                  </a:solidFill>
                </a:rPr>
                <a:t>1</a:t>
              </a:r>
              <a:endParaRPr sz="800">
                <a:solidFill>
                  <a:schemeClr val="lt1"/>
                </a:solidFill>
              </a:endParaRPr>
            </a:p>
          </p:txBody>
        </p:sp>
        <p:sp>
          <p:nvSpPr>
            <p:cNvPr id="308" name="Google Shape;308;p17"/>
            <p:cNvSpPr/>
            <p:nvPr/>
          </p:nvSpPr>
          <p:spPr>
            <a:xfrm>
              <a:off x="4085775" y="2552575"/>
              <a:ext cx="227700" cy="867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800">
                  <a:solidFill>
                    <a:schemeClr val="dk1"/>
                  </a:solidFill>
                </a:rPr>
                <a:t>0</a:t>
              </a:r>
              <a:endParaRPr sz="800">
                <a:solidFill>
                  <a:schemeClr val="dk1"/>
                </a:solidFill>
              </a:endParaRPr>
            </a:p>
          </p:txBody>
        </p:sp>
        <p:sp>
          <p:nvSpPr>
            <p:cNvPr id="309" name="Google Shape;309;p17"/>
            <p:cNvSpPr/>
            <p:nvPr/>
          </p:nvSpPr>
          <p:spPr>
            <a:xfrm>
              <a:off x="4085775" y="2639275"/>
              <a:ext cx="227700" cy="867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800">
                  <a:solidFill>
                    <a:schemeClr val="dk1"/>
                  </a:solidFill>
                </a:rPr>
                <a:t>0</a:t>
              </a:r>
              <a:endParaRPr sz="800">
                <a:solidFill>
                  <a:schemeClr val="dk1"/>
                </a:solidFill>
              </a:endParaRPr>
            </a:p>
          </p:txBody>
        </p:sp>
        <p:sp>
          <p:nvSpPr>
            <p:cNvPr id="310" name="Google Shape;310;p17"/>
            <p:cNvSpPr/>
            <p:nvPr/>
          </p:nvSpPr>
          <p:spPr>
            <a:xfrm>
              <a:off x="4085775" y="2725975"/>
              <a:ext cx="227700" cy="867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800">
                  <a:solidFill>
                    <a:schemeClr val="dk1"/>
                  </a:solidFill>
                </a:rPr>
                <a:t>0</a:t>
              </a:r>
              <a:endParaRPr sz="800">
                <a:solidFill>
                  <a:schemeClr val="dk1"/>
                </a:solidFill>
              </a:endParaRPr>
            </a:p>
          </p:txBody>
        </p:sp>
        <p:sp>
          <p:nvSpPr>
            <p:cNvPr id="311" name="Google Shape;311;p17"/>
            <p:cNvSpPr/>
            <p:nvPr/>
          </p:nvSpPr>
          <p:spPr>
            <a:xfrm>
              <a:off x="4085775" y="2812675"/>
              <a:ext cx="227700" cy="867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800">
                  <a:solidFill>
                    <a:schemeClr val="lt1"/>
                  </a:solidFill>
                </a:rPr>
                <a:t>1</a:t>
              </a:r>
              <a:endParaRPr sz="800">
                <a:solidFill>
                  <a:schemeClr val="lt1"/>
                </a:solidFill>
              </a:endParaRPr>
            </a:p>
          </p:txBody>
        </p:sp>
        <p:sp>
          <p:nvSpPr>
            <p:cNvPr id="312" name="Google Shape;312;p17"/>
            <p:cNvSpPr/>
            <p:nvPr/>
          </p:nvSpPr>
          <p:spPr>
            <a:xfrm>
              <a:off x="4085775" y="2899375"/>
              <a:ext cx="227700" cy="867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800">
                  <a:solidFill>
                    <a:schemeClr val="lt1"/>
                  </a:solidFill>
                </a:rPr>
                <a:t>1</a:t>
              </a:r>
              <a:endParaRPr sz="800">
                <a:solidFill>
                  <a:schemeClr val="lt1"/>
                </a:solidFill>
              </a:endParaRPr>
            </a:p>
          </p:txBody>
        </p:sp>
        <p:sp>
          <p:nvSpPr>
            <p:cNvPr id="313" name="Google Shape;313;p17"/>
            <p:cNvSpPr/>
            <p:nvPr/>
          </p:nvSpPr>
          <p:spPr>
            <a:xfrm>
              <a:off x="4085775" y="2986075"/>
              <a:ext cx="227700" cy="867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800">
                  <a:solidFill>
                    <a:schemeClr val="dk1"/>
                  </a:solidFill>
                </a:rPr>
                <a:t>0</a:t>
              </a:r>
              <a:endParaRPr sz="800">
                <a:solidFill>
                  <a:schemeClr val="dk1"/>
                </a:solidFill>
              </a:endParaRPr>
            </a:p>
          </p:txBody>
        </p:sp>
        <p:sp>
          <p:nvSpPr>
            <p:cNvPr id="314" name="Google Shape;314;p17"/>
            <p:cNvSpPr/>
            <p:nvPr/>
          </p:nvSpPr>
          <p:spPr>
            <a:xfrm>
              <a:off x="4085775" y="3072775"/>
              <a:ext cx="227700" cy="867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800">
                  <a:solidFill>
                    <a:schemeClr val="dk1"/>
                  </a:solidFill>
                </a:rPr>
                <a:t>0</a:t>
              </a:r>
              <a:endParaRPr sz="800">
                <a:solidFill>
                  <a:schemeClr val="dk1"/>
                </a:solidFill>
              </a:endParaRPr>
            </a:p>
          </p:txBody>
        </p:sp>
      </p:grpSp>
      <p:sp>
        <p:nvSpPr>
          <p:cNvPr id="315" name="Google Shape;315;p17"/>
          <p:cNvSpPr/>
          <p:nvPr/>
        </p:nvSpPr>
        <p:spPr>
          <a:xfrm>
            <a:off x="5184000" y="1543925"/>
            <a:ext cx="227700" cy="2100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16" name="Google Shape;316;p17"/>
          <p:cNvCxnSpPr>
            <a:stCxn id="279" idx="3"/>
            <a:endCxn id="315" idx="2"/>
          </p:cNvCxnSpPr>
          <p:nvPr/>
        </p:nvCxnSpPr>
        <p:spPr>
          <a:xfrm>
            <a:off x="4335900" y="79175"/>
            <a:ext cx="848100" cy="15699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7" name="Google Shape;317;p17"/>
          <p:cNvCxnSpPr>
            <a:stCxn id="280" idx="3"/>
            <a:endCxn id="315" idx="2"/>
          </p:cNvCxnSpPr>
          <p:nvPr/>
        </p:nvCxnSpPr>
        <p:spPr>
          <a:xfrm>
            <a:off x="4335900" y="165875"/>
            <a:ext cx="848100" cy="14832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8" name="Google Shape;318;p17"/>
          <p:cNvCxnSpPr>
            <a:stCxn id="281" idx="3"/>
            <a:endCxn id="315" idx="2"/>
          </p:cNvCxnSpPr>
          <p:nvPr/>
        </p:nvCxnSpPr>
        <p:spPr>
          <a:xfrm>
            <a:off x="4335900" y="252575"/>
            <a:ext cx="848100" cy="13965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9" name="Google Shape;319;p17"/>
          <p:cNvCxnSpPr>
            <a:stCxn id="282" idx="3"/>
            <a:endCxn id="315" idx="2"/>
          </p:cNvCxnSpPr>
          <p:nvPr/>
        </p:nvCxnSpPr>
        <p:spPr>
          <a:xfrm>
            <a:off x="4335900" y="339275"/>
            <a:ext cx="848100" cy="13098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0" name="Google Shape;320;p17"/>
          <p:cNvCxnSpPr>
            <a:stCxn id="283" idx="3"/>
            <a:endCxn id="315" idx="2"/>
          </p:cNvCxnSpPr>
          <p:nvPr/>
        </p:nvCxnSpPr>
        <p:spPr>
          <a:xfrm>
            <a:off x="4335900" y="425975"/>
            <a:ext cx="848100" cy="12231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1" name="Google Shape;321;p17"/>
          <p:cNvCxnSpPr>
            <a:stCxn id="284" idx="3"/>
            <a:endCxn id="315" idx="2"/>
          </p:cNvCxnSpPr>
          <p:nvPr/>
        </p:nvCxnSpPr>
        <p:spPr>
          <a:xfrm>
            <a:off x="4335900" y="512675"/>
            <a:ext cx="848100" cy="11364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2" name="Google Shape;322;p17"/>
          <p:cNvCxnSpPr>
            <a:stCxn id="285" idx="3"/>
            <a:endCxn id="315" idx="2"/>
          </p:cNvCxnSpPr>
          <p:nvPr/>
        </p:nvCxnSpPr>
        <p:spPr>
          <a:xfrm>
            <a:off x="4335900" y="599375"/>
            <a:ext cx="848100" cy="10497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3" name="Google Shape;323;p17"/>
          <p:cNvCxnSpPr>
            <a:stCxn id="286" idx="3"/>
            <a:endCxn id="315" idx="2"/>
          </p:cNvCxnSpPr>
          <p:nvPr/>
        </p:nvCxnSpPr>
        <p:spPr>
          <a:xfrm>
            <a:off x="4335900" y="686075"/>
            <a:ext cx="848100" cy="9630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4" name="Google Shape;324;p17"/>
          <p:cNvCxnSpPr>
            <a:stCxn id="287" idx="3"/>
            <a:endCxn id="315" idx="2"/>
          </p:cNvCxnSpPr>
          <p:nvPr/>
        </p:nvCxnSpPr>
        <p:spPr>
          <a:xfrm>
            <a:off x="4335900" y="772775"/>
            <a:ext cx="848100" cy="8763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5" name="Google Shape;325;p17"/>
          <p:cNvCxnSpPr>
            <a:stCxn id="288" idx="3"/>
            <a:endCxn id="315" idx="2"/>
          </p:cNvCxnSpPr>
          <p:nvPr/>
        </p:nvCxnSpPr>
        <p:spPr>
          <a:xfrm>
            <a:off x="4335900" y="859475"/>
            <a:ext cx="848100" cy="7896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6" name="Google Shape;326;p17"/>
          <p:cNvCxnSpPr>
            <a:stCxn id="289" idx="3"/>
            <a:endCxn id="315" idx="2"/>
          </p:cNvCxnSpPr>
          <p:nvPr/>
        </p:nvCxnSpPr>
        <p:spPr>
          <a:xfrm>
            <a:off x="4335900" y="946175"/>
            <a:ext cx="848100" cy="7029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7" name="Google Shape;327;p17"/>
          <p:cNvCxnSpPr>
            <a:stCxn id="290" idx="3"/>
            <a:endCxn id="315" idx="2"/>
          </p:cNvCxnSpPr>
          <p:nvPr/>
        </p:nvCxnSpPr>
        <p:spPr>
          <a:xfrm>
            <a:off x="4335900" y="1032875"/>
            <a:ext cx="848100" cy="6162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8" name="Google Shape;328;p17"/>
          <p:cNvCxnSpPr>
            <a:stCxn id="291" idx="3"/>
            <a:endCxn id="315" idx="2"/>
          </p:cNvCxnSpPr>
          <p:nvPr/>
        </p:nvCxnSpPr>
        <p:spPr>
          <a:xfrm>
            <a:off x="4335900" y="1119575"/>
            <a:ext cx="848100" cy="5295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9" name="Google Shape;329;p17"/>
          <p:cNvCxnSpPr>
            <a:stCxn id="292" idx="3"/>
            <a:endCxn id="315" idx="2"/>
          </p:cNvCxnSpPr>
          <p:nvPr/>
        </p:nvCxnSpPr>
        <p:spPr>
          <a:xfrm>
            <a:off x="4335900" y="1206275"/>
            <a:ext cx="848100" cy="4428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0" name="Google Shape;330;p17"/>
          <p:cNvCxnSpPr>
            <a:stCxn id="293" idx="3"/>
            <a:endCxn id="315" idx="2"/>
          </p:cNvCxnSpPr>
          <p:nvPr/>
        </p:nvCxnSpPr>
        <p:spPr>
          <a:xfrm>
            <a:off x="4335900" y="1292975"/>
            <a:ext cx="848100" cy="3561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1" name="Google Shape;331;p17"/>
          <p:cNvCxnSpPr>
            <a:stCxn id="294" idx="3"/>
            <a:endCxn id="315" idx="2"/>
          </p:cNvCxnSpPr>
          <p:nvPr/>
        </p:nvCxnSpPr>
        <p:spPr>
          <a:xfrm>
            <a:off x="4335900" y="1379675"/>
            <a:ext cx="848100" cy="2694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2" name="Google Shape;332;p17"/>
          <p:cNvCxnSpPr>
            <a:stCxn id="295" idx="3"/>
            <a:endCxn id="315" idx="2"/>
          </p:cNvCxnSpPr>
          <p:nvPr/>
        </p:nvCxnSpPr>
        <p:spPr>
          <a:xfrm>
            <a:off x="4335900" y="1466375"/>
            <a:ext cx="848100" cy="1827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3" name="Google Shape;333;p17"/>
          <p:cNvCxnSpPr>
            <a:stCxn id="296" idx="3"/>
            <a:endCxn id="315" idx="2"/>
          </p:cNvCxnSpPr>
          <p:nvPr/>
        </p:nvCxnSpPr>
        <p:spPr>
          <a:xfrm>
            <a:off x="4335900" y="1553075"/>
            <a:ext cx="848100" cy="960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4" name="Google Shape;334;p17"/>
          <p:cNvCxnSpPr>
            <a:stCxn id="297" idx="3"/>
            <a:endCxn id="315" idx="2"/>
          </p:cNvCxnSpPr>
          <p:nvPr/>
        </p:nvCxnSpPr>
        <p:spPr>
          <a:xfrm>
            <a:off x="4335900" y="1639775"/>
            <a:ext cx="848100" cy="93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5" name="Google Shape;335;p17"/>
          <p:cNvCxnSpPr/>
          <p:nvPr/>
        </p:nvCxnSpPr>
        <p:spPr>
          <a:xfrm flipH="1" rot="10800000">
            <a:off x="4338381" y="1643834"/>
            <a:ext cx="848100" cy="14685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6" name="Google Shape;336;p17"/>
          <p:cNvCxnSpPr/>
          <p:nvPr/>
        </p:nvCxnSpPr>
        <p:spPr>
          <a:xfrm flipH="1" rot="10800000">
            <a:off x="4338381" y="1643834"/>
            <a:ext cx="848100" cy="13818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7" name="Google Shape;337;p17"/>
          <p:cNvCxnSpPr/>
          <p:nvPr/>
        </p:nvCxnSpPr>
        <p:spPr>
          <a:xfrm flipH="1" rot="10800000">
            <a:off x="4338381" y="1643834"/>
            <a:ext cx="848100" cy="12951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8" name="Google Shape;338;p17"/>
          <p:cNvCxnSpPr/>
          <p:nvPr/>
        </p:nvCxnSpPr>
        <p:spPr>
          <a:xfrm flipH="1" rot="10800000">
            <a:off x="4338381" y="1643834"/>
            <a:ext cx="848100" cy="12084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9" name="Google Shape;339;p17"/>
          <p:cNvCxnSpPr/>
          <p:nvPr/>
        </p:nvCxnSpPr>
        <p:spPr>
          <a:xfrm flipH="1" rot="10800000">
            <a:off x="4338381" y="1643834"/>
            <a:ext cx="848100" cy="11217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0" name="Google Shape;340;p17"/>
          <p:cNvCxnSpPr/>
          <p:nvPr/>
        </p:nvCxnSpPr>
        <p:spPr>
          <a:xfrm flipH="1" rot="10800000">
            <a:off x="4338381" y="1643834"/>
            <a:ext cx="848100" cy="10350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1" name="Google Shape;341;p17"/>
          <p:cNvCxnSpPr/>
          <p:nvPr/>
        </p:nvCxnSpPr>
        <p:spPr>
          <a:xfrm flipH="1" rot="10800000">
            <a:off x="4338381" y="1643834"/>
            <a:ext cx="848100" cy="9483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2" name="Google Shape;342;p17"/>
          <p:cNvCxnSpPr/>
          <p:nvPr/>
        </p:nvCxnSpPr>
        <p:spPr>
          <a:xfrm flipH="1" rot="10800000">
            <a:off x="4338381" y="1643834"/>
            <a:ext cx="848100" cy="8616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3" name="Google Shape;343;p17"/>
          <p:cNvCxnSpPr/>
          <p:nvPr/>
        </p:nvCxnSpPr>
        <p:spPr>
          <a:xfrm flipH="1" rot="10800000">
            <a:off x="4338381" y="1643834"/>
            <a:ext cx="848100" cy="7749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4" name="Google Shape;344;p17"/>
          <p:cNvCxnSpPr/>
          <p:nvPr/>
        </p:nvCxnSpPr>
        <p:spPr>
          <a:xfrm flipH="1" rot="10800000">
            <a:off x="4338381" y="1643834"/>
            <a:ext cx="848100" cy="6882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5" name="Google Shape;345;p17"/>
          <p:cNvCxnSpPr/>
          <p:nvPr/>
        </p:nvCxnSpPr>
        <p:spPr>
          <a:xfrm flipH="1" rot="10800000">
            <a:off x="4338381" y="1643834"/>
            <a:ext cx="848100" cy="6015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6" name="Google Shape;346;p17"/>
          <p:cNvCxnSpPr/>
          <p:nvPr/>
        </p:nvCxnSpPr>
        <p:spPr>
          <a:xfrm flipH="1" rot="10800000">
            <a:off x="4338381" y="1643834"/>
            <a:ext cx="848100" cy="5148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7" name="Google Shape;347;p17"/>
          <p:cNvCxnSpPr/>
          <p:nvPr/>
        </p:nvCxnSpPr>
        <p:spPr>
          <a:xfrm flipH="1" rot="10800000">
            <a:off x="4338381" y="1643834"/>
            <a:ext cx="848100" cy="4281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8" name="Google Shape;348;p17"/>
          <p:cNvCxnSpPr/>
          <p:nvPr/>
        </p:nvCxnSpPr>
        <p:spPr>
          <a:xfrm flipH="1" rot="10800000">
            <a:off x="4338381" y="1643834"/>
            <a:ext cx="848100" cy="3414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9" name="Google Shape;349;p17"/>
          <p:cNvCxnSpPr/>
          <p:nvPr/>
        </p:nvCxnSpPr>
        <p:spPr>
          <a:xfrm flipH="1" rot="10800000">
            <a:off x="4338381" y="1643834"/>
            <a:ext cx="848100" cy="2547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0" name="Google Shape;350;p17"/>
          <p:cNvCxnSpPr/>
          <p:nvPr/>
        </p:nvCxnSpPr>
        <p:spPr>
          <a:xfrm flipH="1" rot="10800000">
            <a:off x="4338381" y="1643834"/>
            <a:ext cx="848100" cy="1680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1" name="Google Shape;351;p17"/>
          <p:cNvCxnSpPr/>
          <p:nvPr/>
        </p:nvCxnSpPr>
        <p:spPr>
          <a:xfrm flipH="1" rot="10800000">
            <a:off x="4338381" y="1643834"/>
            <a:ext cx="848100" cy="813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52" name="Google Shape;352;p17"/>
          <p:cNvGrpSpPr/>
          <p:nvPr/>
        </p:nvGrpSpPr>
        <p:grpSpPr>
          <a:xfrm>
            <a:off x="7051050" y="1239875"/>
            <a:ext cx="1112100" cy="818100"/>
            <a:chOff x="4782175" y="1180075"/>
            <a:chExt cx="1112100" cy="818100"/>
          </a:xfrm>
        </p:grpSpPr>
        <p:sp>
          <p:nvSpPr>
            <p:cNvPr id="353" name="Google Shape;353;p17"/>
            <p:cNvSpPr/>
            <p:nvPr/>
          </p:nvSpPr>
          <p:spPr>
            <a:xfrm>
              <a:off x="4782175" y="1180075"/>
              <a:ext cx="1112100" cy="818100"/>
            </a:xfrm>
            <a:prstGeom prst="rect">
              <a:avLst/>
            </a:prstGeom>
            <a:noFill/>
            <a:ln cap="flat" cmpd="sng" w="38100">
              <a:solidFill>
                <a:srgbClr val="38761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54" name="Google Shape;354;p17"/>
            <p:cNvCxnSpPr/>
            <p:nvPr/>
          </p:nvCxnSpPr>
          <p:spPr>
            <a:xfrm flipH="1">
              <a:off x="5340675" y="1266275"/>
              <a:ext cx="1800" cy="650400"/>
            </a:xfrm>
            <a:prstGeom prst="straightConnector1">
              <a:avLst/>
            </a:prstGeom>
            <a:noFill/>
            <a:ln cap="flat" cmpd="sng" w="19050">
              <a:solidFill>
                <a:srgbClr val="99999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5" name="Google Shape;355;p17"/>
            <p:cNvCxnSpPr/>
            <p:nvPr/>
          </p:nvCxnSpPr>
          <p:spPr>
            <a:xfrm rot="-5400000">
              <a:off x="5336975" y="1403725"/>
              <a:ext cx="3600" cy="966900"/>
            </a:xfrm>
            <a:prstGeom prst="straightConnector1">
              <a:avLst/>
            </a:prstGeom>
            <a:noFill/>
            <a:ln cap="flat" cmpd="sng" w="19050">
              <a:solidFill>
                <a:srgbClr val="99999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6" name="Google Shape;356;p17"/>
            <p:cNvCxnSpPr/>
            <p:nvPr/>
          </p:nvCxnSpPr>
          <p:spPr>
            <a:xfrm>
              <a:off x="4864075" y="1856725"/>
              <a:ext cx="482700" cy="0"/>
            </a:xfrm>
            <a:prstGeom prst="straightConnector1">
              <a:avLst/>
            </a:prstGeom>
            <a:noFill/>
            <a:ln cap="flat" cmpd="sng" w="381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7" name="Google Shape;357;p17"/>
            <p:cNvCxnSpPr/>
            <p:nvPr/>
          </p:nvCxnSpPr>
          <p:spPr>
            <a:xfrm flipH="1" rot="10800000">
              <a:off x="5336365" y="1290666"/>
              <a:ext cx="381000" cy="573300"/>
            </a:xfrm>
            <a:prstGeom prst="straightConnector1">
              <a:avLst/>
            </a:prstGeom>
            <a:noFill/>
            <a:ln cap="flat" cmpd="sng" w="381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58" name="Google Shape;358;p17"/>
          <p:cNvSpPr/>
          <p:nvPr/>
        </p:nvSpPr>
        <p:spPr>
          <a:xfrm>
            <a:off x="5934524" y="1508375"/>
            <a:ext cx="918600" cy="281100"/>
          </a:xfrm>
          <a:prstGeom prst="rect">
            <a:avLst/>
          </a:prstGeom>
          <a:noFill/>
          <a:ln cap="flat" cmpd="sng" w="381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6AA84F"/>
                </a:solidFill>
              </a:rPr>
              <a:t>+ bias</a:t>
            </a:r>
            <a:endParaRPr sz="1800">
              <a:solidFill>
                <a:srgbClr val="6AA84F"/>
              </a:solidFill>
            </a:endParaRPr>
          </a:p>
        </p:txBody>
      </p:sp>
      <p:sp>
        <p:nvSpPr>
          <p:cNvPr id="359" name="Google Shape;359;p17"/>
          <p:cNvSpPr/>
          <p:nvPr/>
        </p:nvSpPr>
        <p:spPr>
          <a:xfrm>
            <a:off x="5450800" y="1508375"/>
            <a:ext cx="547500" cy="28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sum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360" name="Google Shape;360;p17"/>
          <p:cNvCxnSpPr/>
          <p:nvPr/>
        </p:nvCxnSpPr>
        <p:spPr>
          <a:xfrm rot="10800000">
            <a:off x="6868700" y="1648925"/>
            <a:ext cx="167400" cy="0"/>
          </a:xfrm>
          <a:prstGeom prst="straightConnector1">
            <a:avLst/>
          </a:prstGeom>
          <a:noFill/>
          <a:ln cap="flat" cmpd="sng" w="38100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1" name="Google Shape;361;p17"/>
          <p:cNvCxnSpPr/>
          <p:nvPr/>
        </p:nvCxnSpPr>
        <p:spPr>
          <a:xfrm>
            <a:off x="4334044" y="75786"/>
            <a:ext cx="848100" cy="15699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2" name="Google Shape;362;p17"/>
          <p:cNvCxnSpPr/>
          <p:nvPr/>
        </p:nvCxnSpPr>
        <p:spPr>
          <a:xfrm>
            <a:off x="4334044" y="162486"/>
            <a:ext cx="848100" cy="14832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3" name="Google Shape;363;p17"/>
          <p:cNvCxnSpPr/>
          <p:nvPr/>
        </p:nvCxnSpPr>
        <p:spPr>
          <a:xfrm>
            <a:off x="4334044" y="249186"/>
            <a:ext cx="848100" cy="13965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4" name="Google Shape;364;p17"/>
          <p:cNvCxnSpPr/>
          <p:nvPr/>
        </p:nvCxnSpPr>
        <p:spPr>
          <a:xfrm>
            <a:off x="4334044" y="335886"/>
            <a:ext cx="848100" cy="13098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5" name="Google Shape;365;p17"/>
          <p:cNvCxnSpPr/>
          <p:nvPr/>
        </p:nvCxnSpPr>
        <p:spPr>
          <a:xfrm>
            <a:off x="4334044" y="422586"/>
            <a:ext cx="848100" cy="12231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6" name="Google Shape;366;p17"/>
          <p:cNvCxnSpPr/>
          <p:nvPr/>
        </p:nvCxnSpPr>
        <p:spPr>
          <a:xfrm>
            <a:off x="4334044" y="509286"/>
            <a:ext cx="848100" cy="11364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7" name="Google Shape;367;p17"/>
          <p:cNvCxnSpPr/>
          <p:nvPr/>
        </p:nvCxnSpPr>
        <p:spPr>
          <a:xfrm>
            <a:off x="4334044" y="595986"/>
            <a:ext cx="848100" cy="10497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8" name="Google Shape;368;p17"/>
          <p:cNvCxnSpPr/>
          <p:nvPr/>
        </p:nvCxnSpPr>
        <p:spPr>
          <a:xfrm>
            <a:off x="4334044" y="682686"/>
            <a:ext cx="848100" cy="9630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9" name="Google Shape;369;p17"/>
          <p:cNvCxnSpPr/>
          <p:nvPr/>
        </p:nvCxnSpPr>
        <p:spPr>
          <a:xfrm>
            <a:off x="4334044" y="769386"/>
            <a:ext cx="848100" cy="8763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0" name="Google Shape;370;p17"/>
          <p:cNvCxnSpPr/>
          <p:nvPr/>
        </p:nvCxnSpPr>
        <p:spPr>
          <a:xfrm>
            <a:off x="4334044" y="856086"/>
            <a:ext cx="848100" cy="7896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1" name="Google Shape;371;p17"/>
          <p:cNvCxnSpPr/>
          <p:nvPr/>
        </p:nvCxnSpPr>
        <p:spPr>
          <a:xfrm>
            <a:off x="4334044" y="942786"/>
            <a:ext cx="848100" cy="7029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2" name="Google Shape;372;p17"/>
          <p:cNvCxnSpPr/>
          <p:nvPr/>
        </p:nvCxnSpPr>
        <p:spPr>
          <a:xfrm>
            <a:off x="4334044" y="1029486"/>
            <a:ext cx="848100" cy="6162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3" name="Google Shape;373;p17"/>
          <p:cNvCxnSpPr/>
          <p:nvPr/>
        </p:nvCxnSpPr>
        <p:spPr>
          <a:xfrm>
            <a:off x="4334044" y="1116186"/>
            <a:ext cx="848100" cy="5295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4" name="Google Shape;374;p17"/>
          <p:cNvCxnSpPr/>
          <p:nvPr/>
        </p:nvCxnSpPr>
        <p:spPr>
          <a:xfrm>
            <a:off x="4334044" y="1202886"/>
            <a:ext cx="848100" cy="4428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5" name="Google Shape;375;p17"/>
          <p:cNvCxnSpPr/>
          <p:nvPr/>
        </p:nvCxnSpPr>
        <p:spPr>
          <a:xfrm>
            <a:off x="4334044" y="1289586"/>
            <a:ext cx="848100" cy="3561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6" name="Google Shape;376;p17"/>
          <p:cNvCxnSpPr/>
          <p:nvPr/>
        </p:nvCxnSpPr>
        <p:spPr>
          <a:xfrm>
            <a:off x="4334044" y="1376286"/>
            <a:ext cx="848100" cy="2694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7" name="Google Shape;377;p17"/>
          <p:cNvCxnSpPr/>
          <p:nvPr/>
        </p:nvCxnSpPr>
        <p:spPr>
          <a:xfrm>
            <a:off x="4334044" y="1462986"/>
            <a:ext cx="848100" cy="1827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8" name="Google Shape;378;p17"/>
          <p:cNvCxnSpPr/>
          <p:nvPr/>
        </p:nvCxnSpPr>
        <p:spPr>
          <a:xfrm>
            <a:off x="4334044" y="1549686"/>
            <a:ext cx="848100" cy="960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9" name="Google Shape;379;p17"/>
          <p:cNvCxnSpPr/>
          <p:nvPr/>
        </p:nvCxnSpPr>
        <p:spPr>
          <a:xfrm>
            <a:off x="4334044" y="1636386"/>
            <a:ext cx="848100" cy="93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0" name="Google Shape;380;p17"/>
          <p:cNvCxnSpPr/>
          <p:nvPr/>
        </p:nvCxnSpPr>
        <p:spPr>
          <a:xfrm flipH="1" rot="10800000">
            <a:off x="4336525" y="1640445"/>
            <a:ext cx="848100" cy="14685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1" name="Google Shape;381;p17"/>
          <p:cNvCxnSpPr/>
          <p:nvPr/>
        </p:nvCxnSpPr>
        <p:spPr>
          <a:xfrm flipH="1" rot="10800000">
            <a:off x="4336525" y="1640445"/>
            <a:ext cx="848100" cy="13818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2" name="Google Shape;382;p17"/>
          <p:cNvCxnSpPr/>
          <p:nvPr/>
        </p:nvCxnSpPr>
        <p:spPr>
          <a:xfrm flipH="1" rot="10800000">
            <a:off x="4336525" y="1640445"/>
            <a:ext cx="848100" cy="12951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3" name="Google Shape;383;p17"/>
          <p:cNvCxnSpPr/>
          <p:nvPr/>
        </p:nvCxnSpPr>
        <p:spPr>
          <a:xfrm flipH="1" rot="10800000">
            <a:off x="4336525" y="1640445"/>
            <a:ext cx="848100" cy="12084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4" name="Google Shape;384;p17"/>
          <p:cNvCxnSpPr/>
          <p:nvPr/>
        </p:nvCxnSpPr>
        <p:spPr>
          <a:xfrm flipH="1" rot="10800000">
            <a:off x="4336525" y="1640445"/>
            <a:ext cx="848100" cy="11217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5" name="Google Shape;385;p17"/>
          <p:cNvCxnSpPr/>
          <p:nvPr/>
        </p:nvCxnSpPr>
        <p:spPr>
          <a:xfrm flipH="1" rot="10800000">
            <a:off x="4336525" y="1640445"/>
            <a:ext cx="848100" cy="10350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6" name="Google Shape;386;p17"/>
          <p:cNvCxnSpPr/>
          <p:nvPr/>
        </p:nvCxnSpPr>
        <p:spPr>
          <a:xfrm flipH="1" rot="10800000">
            <a:off x="4336525" y="1640445"/>
            <a:ext cx="848100" cy="9483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7" name="Google Shape;387;p17"/>
          <p:cNvCxnSpPr/>
          <p:nvPr/>
        </p:nvCxnSpPr>
        <p:spPr>
          <a:xfrm flipH="1" rot="10800000">
            <a:off x="4336525" y="1640445"/>
            <a:ext cx="848100" cy="8616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8" name="Google Shape;388;p17"/>
          <p:cNvCxnSpPr/>
          <p:nvPr/>
        </p:nvCxnSpPr>
        <p:spPr>
          <a:xfrm flipH="1" rot="10800000">
            <a:off x="4336525" y="1640445"/>
            <a:ext cx="848100" cy="7749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9" name="Google Shape;389;p17"/>
          <p:cNvCxnSpPr/>
          <p:nvPr/>
        </p:nvCxnSpPr>
        <p:spPr>
          <a:xfrm flipH="1" rot="10800000">
            <a:off x="4336525" y="1640445"/>
            <a:ext cx="848100" cy="6882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0" name="Google Shape;390;p17"/>
          <p:cNvCxnSpPr/>
          <p:nvPr/>
        </p:nvCxnSpPr>
        <p:spPr>
          <a:xfrm flipH="1" rot="10800000">
            <a:off x="4336525" y="1640445"/>
            <a:ext cx="848100" cy="6015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1" name="Google Shape;391;p17"/>
          <p:cNvCxnSpPr/>
          <p:nvPr/>
        </p:nvCxnSpPr>
        <p:spPr>
          <a:xfrm flipH="1" rot="10800000">
            <a:off x="4336525" y="1640445"/>
            <a:ext cx="848100" cy="5148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2" name="Google Shape;392;p17"/>
          <p:cNvCxnSpPr/>
          <p:nvPr/>
        </p:nvCxnSpPr>
        <p:spPr>
          <a:xfrm flipH="1" rot="10800000">
            <a:off x="4336525" y="1640445"/>
            <a:ext cx="848100" cy="4281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3" name="Google Shape;393;p17"/>
          <p:cNvCxnSpPr/>
          <p:nvPr/>
        </p:nvCxnSpPr>
        <p:spPr>
          <a:xfrm flipH="1" rot="10800000">
            <a:off x="4336525" y="1640445"/>
            <a:ext cx="848100" cy="3414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4" name="Google Shape;394;p17"/>
          <p:cNvCxnSpPr/>
          <p:nvPr/>
        </p:nvCxnSpPr>
        <p:spPr>
          <a:xfrm flipH="1" rot="10800000">
            <a:off x="4336525" y="1640445"/>
            <a:ext cx="848100" cy="2547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5" name="Google Shape;395;p17"/>
          <p:cNvCxnSpPr/>
          <p:nvPr/>
        </p:nvCxnSpPr>
        <p:spPr>
          <a:xfrm flipH="1" rot="10800000">
            <a:off x="4336525" y="1640445"/>
            <a:ext cx="848100" cy="1680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6" name="Google Shape;396;p17"/>
          <p:cNvCxnSpPr/>
          <p:nvPr/>
        </p:nvCxnSpPr>
        <p:spPr>
          <a:xfrm flipH="1" rot="10800000">
            <a:off x="4336525" y="1640445"/>
            <a:ext cx="848100" cy="813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7" name="Google Shape;397;p17"/>
          <p:cNvSpPr/>
          <p:nvPr/>
        </p:nvSpPr>
        <p:spPr>
          <a:xfrm>
            <a:off x="5188950" y="2520725"/>
            <a:ext cx="227700" cy="2100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8" name="Google Shape;398;p17"/>
          <p:cNvCxnSpPr>
            <a:stCxn id="279" idx="3"/>
            <a:endCxn id="397" idx="2"/>
          </p:cNvCxnSpPr>
          <p:nvPr/>
        </p:nvCxnSpPr>
        <p:spPr>
          <a:xfrm>
            <a:off x="4335900" y="79175"/>
            <a:ext cx="853200" cy="25467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9" name="Google Shape;399;p17"/>
          <p:cNvCxnSpPr>
            <a:endCxn id="397" idx="2"/>
          </p:cNvCxnSpPr>
          <p:nvPr/>
        </p:nvCxnSpPr>
        <p:spPr>
          <a:xfrm>
            <a:off x="4336650" y="170525"/>
            <a:ext cx="852300" cy="24552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0" name="Google Shape;400;p17"/>
          <p:cNvCxnSpPr>
            <a:stCxn id="281" idx="3"/>
            <a:endCxn id="397" idx="2"/>
          </p:cNvCxnSpPr>
          <p:nvPr/>
        </p:nvCxnSpPr>
        <p:spPr>
          <a:xfrm>
            <a:off x="4335900" y="252575"/>
            <a:ext cx="853200" cy="23733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1" name="Google Shape;401;p17"/>
          <p:cNvCxnSpPr>
            <a:stCxn id="282" idx="3"/>
            <a:endCxn id="397" idx="2"/>
          </p:cNvCxnSpPr>
          <p:nvPr/>
        </p:nvCxnSpPr>
        <p:spPr>
          <a:xfrm>
            <a:off x="4335900" y="339275"/>
            <a:ext cx="853200" cy="22866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2" name="Google Shape;402;p17"/>
          <p:cNvCxnSpPr>
            <a:stCxn id="283" idx="3"/>
            <a:endCxn id="397" idx="2"/>
          </p:cNvCxnSpPr>
          <p:nvPr/>
        </p:nvCxnSpPr>
        <p:spPr>
          <a:xfrm>
            <a:off x="4335900" y="425975"/>
            <a:ext cx="853200" cy="21999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3" name="Google Shape;403;p17"/>
          <p:cNvCxnSpPr>
            <a:stCxn id="284" idx="3"/>
            <a:endCxn id="397" idx="2"/>
          </p:cNvCxnSpPr>
          <p:nvPr/>
        </p:nvCxnSpPr>
        <p:spPr>
          <a:xfrm>
            <a:off x="4335900" y="512675"/>
            <a:ext cx="853200" cy="21132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4" name="Google Shape;404;p17"/>
          <p:cNvCxnSpPr>
            <a:stCxn id="285" idx="3"/>
            <a:endCxn id="397" idx="2"/>
          </p:cNvCxnSpPr>
          <p:nvPr/>
        </p:nvCxnSpPr>
        <p:spPr>
          <a:xfrm>
            <a:off x="4335900" y="599375"/>
            <a:ext cx="853200" cy="20265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5" name="Google Shape;405;p17"/>
          <p:cNvCxnSpPr>
            <a:stCxn id="286" idx="3"/>
            <a:endCxn id="397" idx="2"/>
          </p:cNvCxnSpPr>
          <p:nvPr/>
        </p:nvCxnSpPr>
        <p:spPr>
          <a:xfrm>
            <a:off x="4335900" y="686075"/>
            <a:ext cx="853200" cy="19398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6" name="Google Shape;406;p17"/>
          <p:cNvCxnSpPr>
            <a:stCxn id="287" idx="3"/>
            <a:endCxn id="397" idx="2"/>
          </p:cNvCxnSpPr>
          <p:nvPr/>
        </p:nvCxnSpPr>
        <p:spPr>
          <a:xfrm>
            <a:off x="4335900" y="772775"/>
            <a:ext cx="853200" cy="18531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7" name="Google Shape;407;p17"/>
          <p:cNvCxnSpPr>
            <a:stCxn id="288" idx="3"/>
            <a:endCxn id="397" idx="2"/>
          </p:cNvCxnSpPr>
          <p:nvPr/>
        </p:nvCxnSpPr>
        <p:spPr>
          <a:xfrm>
            <a:off x="4335900" y="859475"/>
            <a:ext cx="853200" cy="17664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8" name="Google Shape;408;p17"/>
          <p:cNvCxnSpPr>
            <a:stCxn id="289" idx="3"/>
            <a:endCxn id="397" idx="2"/>
          </p:cNvCxnSpPr>
          <p:nvPr/>
        </p:nvCxnSpPr>
        <p:spPr>
          <a:xfrm>
            <a:off x="4335900" y="946175"/>
            <a:ext cx="853200" cy="16797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9" name="Google Shape;409;p17"/>
          <p:cNvCxnSpPr>
            <a:stCxn id="290" idx="3"/>
            <a:endCxn id="397" idx="2"/>
          </p:cNvCxnSpPr>
          <p:nvPr/>
        </p:nvCxnSpPr>
        <p:spPr>
          <a:xfrm>
            <a:off x="4335900" y="1032875"/>
            <a:ext cx="853200" cy="15930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0" name="Google Shape;410;p17"/>
          <p:cNvCxnSpPr>
            <a:stCxn id="291" idx="3"/>
            <a:endCxn id="397" idx="2"/>
          </p:cNvCxnSpPr>
          <p:nvPr/>
        </p:nvCxnSpPr>
        <p:spPr>
          <a:xfrm>
            <a:off x="4335900" y="1119575"/>
            <a:ext cx="853200" cy="15063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1" name="Google Shape;411;p17"/>
          <p:cNvCxnSpPr>
            <a:stCxn id="292" idx="3"/>
            <a:endCxn id="397" idx="2"/>
          </p:cNvCxnSpPr>
          <p:nvPr/>
        </p:nvCxnSpPr>
        <p:spPr>
          <a:xfrm>
            <a:off x="4335900" y="1206275"/>
            <a:ext cx="853200" cy="14196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2" name="Google Shape;412;p17"/>
          <p:cNvCxnSpPr>
            <a:stCxn id="293" idx="3"/>
            <a:endCxn id="397" idx="2"/>
          </p:cNvCxnSpPr>
          <p:nvPr/>
        </p:nvCxnSpPr>
        <p:spPr>
          <a:xfrm>
            <a:off x="4335900" y="1292975"/>
            <a:ext cx="853200" cy="13329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3" name="Google Shape;413;p17"/>
          <p:cNvCxnSpPr>
            <a:stCxn id="294" idx="3"/>
            <a:endCxn id="397" idx="2"/>
          </p:cNvCxnSpPr>
          <p:nvPr/>
        </p:nvCxnSpPr>
        <p:spPr>
          <a:xfrm>
            <a:off x="4335900" y="1379675"/>
            <a:ext cx="853200" cy="12462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4" name="Google Shape;414;p17"/>
          <p:cNvCxnSpPr>
            <a:stCxn id="295" idx="3"/>
            <a:endCxn id="397" idx="2"/>
          </p:cNvCxnSpPr>
          <p:nvPr/>
        </p:nvCxnSpPr>
        <p:spPr>
          <a:xfrm>
            <a:off x="4335900" y="1466375"/>
            <a:ext cx="853200" cy="11595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5" name="Google Shape;415;p17"/>
          <p:cNvCxnSpPr>
            <a:stCxn id="296" idx="3"/>
            <a:endCxn id="397" idx="2"/>
          </p:cNvCxnSpPr>
          <p:nvPr/>
        </p:nvCxnSpPr>
        <p:spPr>
          <a:xfrm>
            <a:off x="4335900" y="1553075"/>
            <a:ext cx="853200" cy="10728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6" name="Google Shape;416;p17"/>
          <p:cNvCxnSpPr>
            <a:stCxn id="297" idx="3"/>
            <a:endCxn id="397" idx="2"/>
          </p:cNvCxnSpPr>
          <p:nvPr/>
        </p:nvCxnSpPr>
        <p:spPr>
          <a:xfrm>
            <a:off x="4335900" y="1639775"/>
            <a:ext cx="853200" cy="9861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7" name="Google Shape;417;p17"/>
          <p:cNvCxnSpPr>
            <a:stCxn id="298" idx="3"/>
            <a:endCxn id="397" idx="2"/>
          </p:cNvCxnSpPr>
          <p:nvPr/>
        </p:nvCxnSpPr>
        <p:spPr>
          <a:xfrm>
            <a:off x="4335900" y="1726475"/>
            <a:ext cx="853200" cy="8994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8" name="Google Shape;418;p17"/>
          <p:cNvCxnSpPr>
            <a:stCxn id="299" idx="3"/>
            <a:endCxn id="397" idx="2"/>
          </p:cNvCxnSpPr>
          <p:nvPr/>
        </p:nvCxnSpPr>
        <p:spPr>
          <a:xfrm>
            <a:off x="4335900" y="1813175"/>
            <a:ext cx="853200" cy="8127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9" name="Google Shape;419;p17"/>
          <p:cNvCxnSpPr>
            <a:stCxn id="300" idx="3"/>
            <a:endCxn id="397" idx="2"/>
          </p:cNvCxnSpPr>
          <p:nvPr/>
        </p:nvCxnSpPr>
        <p:spPr>
          <a:xfrm>
            <a:off x="4335900" y="1899875"/>
            <a:ext cx="853200" cy="7260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0" name="Google Shape;420;p17"/>
          <p:cNvCxnSpPr>
            <a:stCxn id="301" idx="3"/>
            <a:endCxn id="397" idx="2"/>
          </p:cNvCxnSpPr>
          <p:nvPr/>
        </p:nvCxnSpPr>
        <p:spPr>
          <a:xfrm>
            <a:off x="4335900" y="1986575"/>
            <a:ext cx="853200" cy="6393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1" name="Google Shape;421;p17"/>
          <p:cNvCxnSpPr>
            <a:stCxn id="302" idx="3"/>
            <a:endCxn id="397" idx="2"/>
          </p:cNvCxnSpPr>
          <p:nvPr/>
        </p:nvCxnSpPr>
        <p:spPr>
          <a:xfrm>
            <a:off x="4335900" y="2073275"/>
            <a:ext cx="853200" cy="5526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2" name="Google Shape;422;p17"/>
          <p:cNvCxnSpPr>
            <a:stCxn id="303" idx="3"/>
            <a:endCxn id="397" idx="2"/>
          </p:cNvCxnSpPr>
          <p:nvPr/>
        </p:nvCxnSpPr>
        <p:spPr>
          <a:xfrm>
            <a:off x="4335900" y="2159975"/>
            <a:ext cx="853200" cy="4659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3" name="Google Shape;423;p17"/>
          <p:cNvCxnSpPr>
            <a:stCxn id="304" idx="3"/>
            <a:endCxn id="397" idx="2"/>
          </p:cNvCxnSpPr>
          <p:nvPr/>
        </p:nvCxnSpPr>
        <p:spPr>
          <a:xfrm>
            <a:off x="4335900" y="2246675"/>
            <a:ext cx="853200" cy="3792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4" name="Google Shape;424;p17"/>
          <p:cNvCxnSpPr>
            <a:stCxn id="305" idx="3"/>
            <a:endCxn id="397" idx="2"/>
          </p:cNvCxnSpPr>
          <p:nvPr/>
        </p:nvCxnSpPr>
        <p:spPr>
          <a:xfrm>
            <a:off x="4335900" y="2333375"/>
            <a:ext cx="853200" cy="2925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5" name="Google Shape;425;p17"/>
          <p:cNvCxnSpPr>
            <a:stCxn id="306" idx="3"/>
            <a:endCxn id="397" idx="2"/>
          </p:cNvCxnSpPr>
          <p:nvPr/>
        </p:nvCxnSpPr>
        <p:spPr>
          <a:xfrm>
            <a:off x="4335900" y="2420075"/>
            <a:ext cx="853200" cy="2058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6" name="Google Shape;426;p17"/>
          <p:cNvCxnSpPr>
            <a:stCxn id="307" idx="3"/>
            <a:endCxn id="397" idx="2"/>
          </p:cNvCxnSpPr>
          <p:nvPr/>
        </p:nvCxnSpPr>
        <p:spPr>
          <a:xfrm>
            <a:off x="4335900" y="2506775"/>
            <a:ext cx="853200" cy="1191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7" name="Google Shape;427;p17"/>
          <p:cNvCxnSpPr>
            <a:stCxn id="308" idx="3"/>
            <a:endCxn id="397" idx="2"/>
          </p:cNvCxnSpPr>
          <p:nvPr/>
        </p:nvCxnSpPr>
        <p:spPr>
          <a:xfrm>
            <a:off x="4335900" y="2593475"/>
            <a:ext cx="853200" cy="324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8" name="Google Shape;428;p17"/>
          <p:cNvCxnSpPr>
            <a:stCxn id="309" idx="3"/>
            <a:endCxn id="397" idx="2"/>
          </p:cNvCxnSpPr>
          <p:nvPr/>
        </p:nvCxnSpPr>
        <p:spPr>
          <a:xfrm flipH="1" rot="10800000">
            <a:off x="4335900" y="2625875"/>
            <a:ext cx="853200" cy="543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9" name="Google Shape;429;p17"/>
          <p:cNvCxnSpPr>
            <a:stCxn id="310" idx="3"/>
            <a:endCxn id="397" idx="2"/>
          </p:cNvCxnSpPr>
          <p:nvPr/>
        </p:nvCxnSpPr>
        <p:spPr>
          <a:xfrm flipH="1" rot="10800000">
            <a:off x="4335900" y="2625875"/>
            <a:ext cx="853200" cy="1410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0" name="Google Shape;430;p17"/>
          <p:cNvCxnSpPr>
            <a:stCxn id="311" idx="3"/>
            <a:endCxn id="397" idx="2"/>
          </p:cNvCxnSpPr>
          <p:nvPr/>
        </p:nvCxnSpPr>
        <p:spPr>
          <a:xfrm flipH="1" rot="10800000">
            <a:off x="4335900" y="2625875"/>
            <a:ext cx="853200" cy="2277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1" name="Google Shape;431;p17"/>
          <p:cNvCxnSpPr>
            <a:stCxn id="312" idx="3"/>
            <a:endCxn id="397" idx="2"/>
          </p:cNvCxnSpPr>
          <p:nvPr/>
        </p:nvCxnSpPr>
        <p:spPr>
          <a:xfrm flipH="1" rot="10800000">
            <a:off x="4335900" y="2625875"/>
            <a:ext cx="853200" cy="3144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2" name="Google Shape;432;p17"/>
          <p:cNvCxnSpPr>
            <a:stCxn id="313" idx="3"/>
            <a:endCxn id="397" idx="2"/>
          </p:cNvCxnSpPr>
          <p:nvPr/>
        </p:nvCxnSpPr>
        <p:spPr>
          <a:xfrm flipH="1" rot="10800000">
            <a:off x="4335900" y="2625875"/>
            <a:ext cx="853200" cy="4011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3" name="Google Shape;433;p17"/>
          <p:cNvCxnSpPr>
            <a:stCxn id="314" idx="3"/>
            <a:endCxn id="397" idx="2"/>
          </p:cNvCxnSpPr>
          <p:nvPr/>
        </p:nvCxnSpPr>
        <p:spPr>
          <a:xfrm flipH="1" rot="10800000">
            <a:off x="4335900" y="2625575"/>
            <a:ext cx="853200" cy="4881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4" name="Google Shape;434;p17"/>
          <p:cNvSpPr txBox="1"/>
          <p:nvPr/>
        </p:nvSpPr>
        <p:spPr>
          <a:xfrm>
            <a:off x="5289300" y="198775"/>
            <a:ext cx="3201900" cy="7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2"/>
                </a:solidFill>
              </a:rPr>
              <a:t>Usually the first </a:t>
            </a:r>
            <a:r>
              <a:rPr b="1" lang="en-GB" sz="1800">
                <a:solidFill>
                  <a:schemeClr val="dk1"/>
                </a:solidFill>
              </a:rPr>
              <a:t>H</a:t>
            </a:r>
            <a:r>
              <a:rPr b="1" lang="en-GB" sz="1800">
                <a:solidFill>
                  <a:schemeClr val="dk1"/>
                </a:solidFill>
              </a:rPr>
              <a:t>idden layer </a:t>
            </a:r>
            <a:r>
              <a:rPr lang="en-GB" sz="1800">
                <a:solidFill>
                  <a:schemeClr val="lt2"/>
                </a:solidFill>
              </a:rPr>
              <a:t>has more than one node</a:t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435" name="Google Shape;435;p17"/>
          <p:cNvSpPr txBox="1"/>
          <p:nvPr/>
        </p:nvSpPr>
        <p:spPr>
          <a:xfrm>
            <a:off x="3292275" y="3493925"/>
            <a:ext cx="5686800" cy="15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2"/>
                </a:solidFill>
              </a:rPr>
              <a:t>We know that each connection has a weight that needs to be estimated using </a:t>
            </a:r>
            <a:r>
              <a:rPr lang="en-GB" sz="1800">
                <a:solidFill>
                  <a:schemeClr val="dk1"/>
                </a:solidFill>
              </a:rPr>
              <a:t>Backpropagation, </a:t>
            </a:r>
            <a:r>
              <a:rPr lang="en-GB" sz="1800">
                <a:solidFill>
                  <a:schemeClr val="lt2"/>
                </a:solidFill>
              </a:rPr>
              <a:t>meaning we need to estimate 36 weights. Each additional node adds 36 weights that need to be calculated.</a:t>
            </a:r>
            <a:endParaRPr b="1" sz="1800">
              <a:solidFill>
                <a:schemeClr val="lt2"/>
              </a:solidFill>
            </a:endParaRPr>
          </a:p>
        </p:txBody>
      </p:sp>
      <p:grpSp>
        <p:nvGrpSpPr>
          <p:cNvPr id="436" name="Google Shape;436;p17"/>
          <p:cNvGrpSpPr/>
          <p:nvPr/>
        </p:nvGrpSpPr>
        <p:grpSpPr>
          <a:xfrm>
            <a:off x="7051050" y="2162150"/>
            <a:ext cx="1112100" cy="818100"/>
            <a:chOff x="4782175" y="1180075"/>
            <a:chExt cx="1112100" cy="818100"/>
          </a:xfrm>
        </p:grpSpPr>
        <p:sp>
          <p:nvSpPr>
            <p:cNvPr id="437" name="Google Shape;437;p17"/>
            <p:cNvSpPr/>
            <p:nvPr/>
          </p:nvSpPr>
          <p:spPr>
            <a:xfrm>
              <a:off x="4782175" y="1180075"/>
              <a:ext cx="1112100" cy="818100"/>
            </a:xfrm>
            <a:prstGeom prst="rect">
              <a:avLst/>
            </a:prstGeom>
            <a:noFill/>
            <a:ln cap="flat" cmpd="sng" w="38100">
              <a:solidFill>
                <a:srgbClr val="38761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38" name="Google Shape;438;p17"/>
            <p:cNvCxnSpPr/>
            <p:nvPr/>
          </p:nvCxnSpPr>
          <p:spPr>
            <a:xfrm flipH="1">
              <a:off x="5340675" y="1266275"/>
              <a:ext cx="1800" cy="650400"/>
            </a:xfrm>
            <a:prstGeom prst="straightConnector1">
              <a:avLst/>
            </a:prstGeom>
            <a:noFill/>
            <a:ln cap="flat" cmpd="sng" w="19050">
              <a:solidFill>
                <a:srgbClr val="99999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9" name="Google Shape;439;p17"/>
            <p:cNvCxnSpPr/>
            <p:nvPr/>
          </p:nvCxnSpPr>
          <p:spPr>
            <a:xfrm rot="-5400000">
              <a:off x="5336975" y="1403725"/>
              <a:ext cx="3600" cy="966900"/>
            </a:xfrm>
            <a:prstGeom prst="straightConnector1">
              <a:avLst/>
            </a:prstGeom>
            <a:noFill/>
            <a:ln cap="flat" cmpd="sng" w="19050">
              <a:solidFill>
                <a:srgbClr val="99999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0" name="Google Shape;440;p17"/>
            <p:cNvCxnSpPr/>
            <p:nvPr/>
          </p:nvCxnSpPr>
          <p:spPr>
            <a:xfrm>
              <a:off x="4864075" y="1856725"/>
              <a:ext cx="482700" cy="0"/>
            </a:xfrm>
            <a:prstGeom prst="straightConnector1">
              <a:avLst/>
            </a:prstGeom>
            <a:noFill/>
            <a:ln cap="flat" cmpd="sng" w="381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1" name="Google Shape;441;p17"/>
            <p:cNvCxnSpPr/>
            <p:nvPr/>
          </p:nvCxnSpPr>
          <p:spPr>
            <a:xfrm flipH="1" rot="10800000">
              <a:off x="5336365" y="1290666"/>
              <a:ext cx="381000" cy="573300"/>
            </a:xfrm>
            <a:prstGeom prst="straightConnector1">
              <a:avLst/>
            </a:prstGeom>
            <a:noFill/>
            <a:ln cap="flat" cmpd="sng" w="381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42" name="Google Shape;442;p17"/>
          <p:cNvSpPr/>
          <p:nvPr/>
        </p:nvSpPr>
        <p:spPr>
          <a:xfrm>
            <a:off x="5934524" y="2430650"/>
            <a:ext cx="918600" cy="281100"/>
          </a:xfrm>
          <a:prstGeom prst="rect">
            <a:avLst/>
          </a:prstGeom>
          <a:noFill/>
          <a:ln cap="flat" cmpd="sng" w="381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6AA84F"/>
                </a:solidFill>
              </a:rPr>
              <a:t>+ bias</a:t>
            </a:r>
            <a:endParaRPr sz="1800">
              <a:solidFill>
                <a:srgbClr val="6AA84F"/>
              </a:solidFill>
            </a:endParaRPr>
          </a:p>
        </p:txBody>
      </p:sp>
      <p:sp>
        <p:nvSpPr>
          <p:cNvPr id="443" name="Google Shape;443;p17"/>
          <p:cNvSpPr/>
          <p:nvPr/>
        </p:nvSpPr>
        <p:spPr>
          <a:xfrm>
            <a:off x="5450800" y="2430650"/>
            <a:ext cx="547500" cy="28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sum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444" name="Google Shape;444;p17"/>
          <p:cNvCxnSpPr/>
          <p:nvPr/>
        </p:nvCxnSpPr>
        <p:spPr>
          <a:xfrm rot="10800000">
            <a:off x="6868700" y="2571200"/>
            <a:ext cx="167400" cy="0"/>
          </a:xfrm>
          <a:prstGeom prst="straightConnector1">
            <a:avLst/>
          </a:prstGeom>
          <a:noFill/>
          <a:ln cap="flat" cmpd="sng" w="38100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9" name="Google Shape;449;p18"/>
          <p:cNvGraphicFramePr/>
          <p:nvPr/>
        </p:nvGraphicFramePr>
        <p:xfrm>
          <a:off x="439000" y="1302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{91A74AAE-3355-4EA0-B32A-3EADAC74AC0D}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07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07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07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450" name="Google Shape;450;p18"/>
          <p:cNvCxnSpPr/>
          <p:nvPr/>
        </p:nvCxnSpPr>
        <p:spPr>
          <a:xfrm>
            <a:off x="448900" y="1172200"/>
            <a:ext cx="2277300" cy="0"/>
          </a:xfrm>
          <a:prstGeom prst="straightConnector1">
            <a:avLst/>
          </a:prstGeom>
          <a:noFill/>
          <a:ln cap="flat" cmpd="sng" w="28575">
            <a:solidFill>
              <a:srgbClr val="741B4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1" name="Google Shape;451;p18"/>
          <p:cNvCxnSpPr/>
          <p:nvPr/>
        </p:nvCxnSpPr>
        <p:spPr>
          <a:xfrm rot="10800000">
            <a:off x="2885400" y="1330800"/>
            <a:ext cx="0" cy="2311200"/>
          </a:xfrm>
          <a:prstGeom prst="straightConnector1">
            <a:avLst/>
          </a:prstGeom>
          <a:noFill/>
          <a:ln cap="flat" cmpd="sng" w="28575">
            <a:solidFill>
              <a:srgbClr val="741B4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2" name="Google Shape;452;p18"/>
          <p:cNvSpPr txBox="1"/>
          <p:nvPr/>
        </p:nvSpPr>
        <p:spPr>
          <a:xfrm>
            <a:off x="807562" y="814900"/>
            <a:ext cx="1560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2"/>
                </a:solidFill>
              </a:rPr>
              <a:t>6 pixel wide</a:t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453" name="Google Shape;453;p18"/>
          <p:cNvSpPr txBox="1"/>
          <p:nvPr/>
        </p:nvSpPr>
        <p:spPr>
          <a:xfrm>
            <a:off x="2885402" y="2140525"/>
            <a:ext cx="12405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2"/>
                </a:solidFill>
              </a:rPr>
              <a:t>6 pixel tall</a:t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454" name="Google Shape;454;p18"/>
          <p:cNvSpPr txBox="1"/>
          <p:nvPr/>
        </p:nvSpPr>
        <p:spPr>
          <a:xfrm>
            <a:off x="410500" y="3766625"/>
            <a:ext cx="2651100" cy="9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2"/>
                </a:solidFill>
              </a:rPr>
              <a:t>We convert this 6x6 grid of pixel into a single column of 36 input nodes</a:t>
            </a:r>
            <a:endParaRPr sz="1800">
              <a:solidFill>
                <a:schemeClr val="lt2"/>
              </a:solidFill>
            </a:endParaRPr>
          </a:p>
        </p:txBody>
      </p:sp>
      <p:grpSp>
        <p:nvGrpSpPr>
          <p:cNvPr id="455" name="Google Shape;455;p18"/>
          <p:cNvGrpSpPr/>
          <p:nvPr/>
        </p:nvGrpSpPr>
        <p:grpSpPr>
          <a:xfrm>
            <a:off x="4108200" y="35825"/>
            <a:ext cx="227700" cy="3121200"/>
            <a:chOff x="4085775" y="38275"/>
            <a:chExt cx="227700" cy="3121200"/>
          </a:xfrm>
        </p:grpSpPr>
        <p:sp>
          <p:nvSpPr>
            <p:cNvPr id="456" name="Google Shape;456;p18"/>
            <p:cNvSpPr/>
            <p:nvPr/>
          </p:nvSpPr>
          <p:spPr>
            <a:xfrm>
              <a:off x="4085775" y="38275"/>
              <a:ext cx="227700" cy="867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800">
                  <a:solidFill>
                    <a:schemeClr val="dk1"/>
                  </a:solidFill>
                </a:rPr>
                <a:t>0</a:t>
              </a:r>
              <a:endParaRPr sz="800">
                <a:solidFill>
                  <a:schemeClr val="dk1"/>
                </a:solidFill>
              </a:endParaRPr>
            </a:p>
          </p:txBody>
        </p:sp>
        <p:sp>
          <p:nvSpPr>
            <p:cNvPr id="457" name="Google Shape;457;p18"/>
            <p:cNvSpPr/>
            <p:nvPr/>
          </p:nvSpPr>
          <p:spPr>
            <a:xfrm>
              <a:off x="4085775" y="124975"/>
              <a:ext cx="227700" cy="867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800">
                  <a:solidFill>
                    <a:schemeClr val="dk1"/>
                  </a:solidFill>
                </a:rPr>
                <a:t>0</a:t>
              </a:r>
              <a:endParaRPr sz="800">
                <a:solidFill>
                  <a:schemeClr val="dk1"/>
                </a:solidFill>
              </a:endParaRPr>
            </a:p>
          </p:txBody>
        </p:sp>
        <p:sp>
          <p:nvSpPr>
            <p:cNvPr id="458" name="Google Shape;458;p18"/>
            <p:cNvSpPr/>
            <p:nvPr/>
          </p:nvSpPr>
          <p:spPr>
            <a:xfrm>
              <a:off x="4085775" y="211675"/>
              <a:ext cx="227700" cy="867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800">
                  <a:solidFill>
                    <a:schemeClr val="lt1"/>
                  </a:solidFill>
                </a:rPr>
                <a:t>1</a:t>
              </a:r>
              <a:endParaRPr sz="800">
                <a:solidFill>
                  <a:schemeClr val="lt1"/>
                </a:solidFill>
              </a:endParaRPr>
            </a:p>
          </p:txBody>
        </p:sp>
        <p:sp>
          <p:nvSpPr>
            <p:cNvPr id="459" name="Google Shape;459;p18"/>
            <p:cNvSpPr/>
            <p:nvPr/>
          </p:nvSpPr>
          <p:spPr>
            <a:xfrm>
              <a:off x="4085775" y="298375"/>
              <a:ext cx="227700" cy="867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800">
                  <a:solidFill>
                    <a:schemeClr val="lt1"/>
                  </a:solidFill>
                </a:rPr>
                <a:t>1</a:t>
              </a:r>
              <a:endParaRPr sz="800">
                <a:solidFill>
                  <a:schemeClr val="lt1"/>
                </a:solidFill>
              </a:endParaRPr>
            </a:p>
          </p:txBody>
        </p:sp>
        <p:sp>
          <p:nvSpPr>
            <p:cNvPr id="460" name="Google Shape;460;p18"/>
            <p:cNvSpPr/>
            <p:nvPr/>
          </p:nvSpPr>
          <p:spPr>
            <a:xfrm>
              <a:off x="4085775" y="385075"/>
              <a:ext cx="227700" cy="867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800">
                  <a:solidFill>
                    <a:schemeClr val="dk1"/>
                  </a:solidFill>
                </a:rPr>
                <a:t>0</a:t>
              </a:r>
              <a:endParaRPr sz="800">
                <a:solidFill>
                  <a:schemeClr val="dk1"/>
                </a:solidFill>
              </a:endParaRPr>
            </a:p>
          </p:txBody>
        </p:sp>
        <p:sp>
          <p:nvSpPr>
            <p:cNvPr id="461" name="Google Shape;461;p18"/>
            <p:cNvSpPr/>
            <p:nvPr/>
          </p:nvSpPr>
          <p:spPr>
            <a:xfrm>
              <a:off x="4085775" y="471775"/>
              <a:ext cx="227700" cy="867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800">
                  <a:solidFill>
                    <a:schemeClr val="dk1"/>
                  </a:solidFill>
                </a:rPr>
                <a:t>0</a:t>
              </a:r>
              <a:endParaRPr sz="800">
                <a:solidFill>
                  <a:schemeClr val="dk1"/>
                </a:solidFill>
              </a:endParaRPr>
            </a:p>
          </p:txBody>
        </p:sp>
        <p:sp>
          <p:nvSpPr>
            <p:cNvPr id="462" name="Google Shape;462;p18"/>
            <p:cNvSpPr/>
            <p:nvPr/>
          </p:nvSpPr>
          <p:spPr>
            <a:xfrm>
              <a:off x="4085775" y="558475"/>
              <a:ext cx="227700" cy="867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800">
                  <a:solidFill>
                    <a:schemeClr val="dk1"/>
                  </a:solidFill>
                </a:rPr>
                <a:t>0</a:t>
              </a:r>
              <a:endParaRPr sz="800">
                <a:solidFill>
                  <a:schemeClr val="dk1"/>
                </a:solidFill>
              </a:endParaRPr>
            </a:p>
          </p:txBody>
        </p:sp>
        <p:sp>
          <p:nvSpPr>
            <p:cNvPr id="463" name="Google Shape;463;p18"/>
            <p:cNvSpPr/>
            <p:nvPr/>
          </p:nvSpPr>
          <p:spPr>
            <a:xfrm>
              <a:off x="4085775" y="645175"/>
              <a:ext cx="227700" cy="867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800">
                  <a:solidFill>
                    <a:schemeClr val="lt1"/>
                  </a:solidFill>
                </a:rPr>
                <a:t>1</a:t>
              </a:r>
              <a:endParaRPr sz="800">
                <a:solidFill>
                  <a:schemeClr val="lt1"/>
                </a:solidFill>
              </a:endParaRPr>
            </a:p>
          </p:txBody>
        </p:sp>
        <p:sp>
          <p:nvSpPr>
            <p:cNvPr id="464" name="Google Shape;464;p18"/>
            <p:cNvSpPr/>
            <p:nvPr/>
          </p:nvSpPr>
          <p:spPr>
            <a:xfrm>
              <a:off x="4085775" y="731875"/>
              <a:ext cx="227700" cy="867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800">
                  <a:solidFill>
                    <a:schemeClr val="dk1"/>
                  </a:solidFill>
                </a:rPr>
                <a:t>0</a:t>
              </a:r>
              <a:endParaRPr sz="800">
                <a:solidFill>
                  <a:schemeClr val="dk1"/>
                </a:solidFill>
              </a:endParaRPr>
            </a:p>
          </p:txBody>
        </p:sp>
        <p:sp>
          <p:nvSpPr>
            <p:cNvPr id="465" name="Google Shape;465;p18"/>
            <p:cNvSpPr/>
            <p:nvPr/>
          </p:nvSpPr>
          <p:spPr>
            <a:xfrm>
              <a:off x="4085775" y="818575"/>
              <a:ext cx="227700" cy="867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800">
                  <a:solidFill>
                    <a:schemeClr val="dk1"/>
                  </a:solidFill>
                </a:rPr>
                <a:t>0</a:t>
              </a:r>
              <a:endParaRPr sz="800">
                <a:solidFill>
                  <a:schemeClr val="dk1"/>
                </a:solidFill>
              </a:endParaRPr>
            </a:p>
          </p:txBody>
        </p:sp>
        <p:sp>
          <p:nvSpPr>
            <p:cNvPr id="466" name="Google Shape;466;p18"/>
            <p:cNvSpPr/>
            <p:nvPr/>
          </p:nvSpPr>
          <p:spPr>
            <a:xfrm>
              <a:off x="4085775" y="905275"/>
              <a:ext cx="227700" cy="867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800">
                  <a:solidFill>
                    <a:schemeClr val="lt1"/>
                  </a:solidFill>
                </a:rPr>
                <a:t>1</a:t>
              </a:r>
              <a:endParaRPr sz="800">
                <a:solidFill>
                  <a:schemeClr val="lt1"/>
                </a:solidFill>
              </a:endParaRPr>
            </a:p>
          </p:txBody>
        </p:sp>
        <p:sp>
          <p:nvSpPr>
            <p:cNvPr id="467" name="Google Shape;467;p18"/>
            <p:cNvSpPr/>
            <p:nvPr/>
          </p:nvSpPr>
          <p:spPr>
            <a:xfrm>
              <a:off x="4085775" y="991975"/>
              <a:ext cx="227700" cy="867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800">
                  <a:solidFill>
                    <a:schemeClr val="dk1"/>
                  </a:solidFill>
                </a:rPr>
                <a:t>0</a:t>
              </a:r>
              <a:endParaRPr sz="800">
                <a:solidFill>
                  <a:schemeClr val="dk1"/>
                </a:solidFill>
              </a:endParaRPr>
            </a:p>
          </p:txBody>
        </p:sp>
        <p:sp>
          <p:nvSpPr>
            <p:cNvPr id="468" name="Google Shape;468;p18"/>
            <p:cNvSpPr/>
            <p:nvPr/>
          </p:nvSpPr>
          <p:spPr>
            <a:xfrm>
              <a:off x="4085775" y="1078675"/>
              <a:ext cx="227700" cy="867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800">
                  <a:solidFill>
                    <a:schemeClr val="lt1"/>
                  </a:solidFill>
                </a:rPr>
                <a:t>1</a:t>
              </a:r>
              <a:endParaRPr sz="800">
                <a:solidFill>
                  <a:schemeClr val="lt1"/>
                </a:solidFill>
              </a:endParaRPr>
            </a:p>
          </p:txBody>
        </p:sp>
        <p:sp>
          <p:nvSpPr>
            <p:cNvPr id="469" name="Google Shape;469;p18"/>
            <p:cNvSpPr/>
            <p:nvPr/>
          </p:nvSpPr>
          <p:spPr>
            <a:xfrm>
              <a:off x="4085775" y="1165375"/>
              <a:ext cx="227700" cy="867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800">
                  <a:solidFill>
                    <a:schemeClr val="dk1"/>
                  </a:solidFill>
                </a:rPr>
                <a:t>0</a:t>
              </a:r>
              <a:endParaRPr sz="800">
                <a:solidFill>
                  <a:schemeClr val="dk1"/>
                </a:solidFill>
              </a:endParaRPr>
            </a:p>
          </p:txBody>
        </p:sp>
        <p:sp>
          <p:nvSpPr>
            <p:cNvPr id="470" name="Google Shape;470;p18"/>
            <p:cNvSpPr/>
            <p:nvPr/>
          </p:nvSpPr>
          <p:spPr>
            <a:xfrm>
              <a:off x="4085775" y="1252075"/>
              <a:ext cx="227700" cy="867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800">
                  <a:solidFill>
                    <a:schemeClr val="dk1"/>
                  </a:solidFill>
                </a:rPr>
                <a:t>0</a:t>
              </a:r>
              <a:endParaRPr sz="800">
                <a:solidFill>
                  <a:schemeClr val="dk1"/>
                </a:solidFill>
              </a:endParaRPr>
            </a:p>
          </p:txBody>
        </p:sp>
        <p:sp>
          <p:nvSpPr>
            <p:cNvPr id="471" name="Google Shape;471;p18"/>
            <p:cNvSpPr/>
            <p:nvPr/>
          </p:nvSpPr>
          <p:spPr>
            <a:xfrm>
              <a:off x="4085775" y="1338775"/>
              <a:ext cx="227700" cy="867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800">
                  <a:solidFill>
                    <a:schemeClr val="dk1"/>
                  </a:solidFill>
                </a:rPr>
                <a:t>0</a:t>
              </a:r>
              <a:endParaRPr sz="800">
                <a:solidFill>
                  <a:schemeClr val="dk1"/>
                </a:solidFill>
              </a:endParaRPr>
            </a:p>
          </p:txBody>
        </p:sp>
        <p:sp>
          <p:nvSpPr>
            <p:cNvPr id="472" name="Google Shape;472;p18"/>
            <p:cNvSpPr/>
            <p:nvPr/>
          </p:nvSpPr>
          <p:spPr>
            <a:xfrm>
              <a:off x="4085775" y="1425475"/>
              <a:ext cx="227700" cy="867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800">
                  <a:solidFill>
                    <a:schemeClr val="dk1"/>
                  </a:solidFill>
                </a:rPr>
                <a:t>0</a:t>
              </a:r>
              <a:endParaRPr sz="800">
                <a:solidFill>
                  <a:schemeClr val="dk1"/>
                </a:solidFill>
              </a:endParaRPr>
            </a:p>
          </p:txBody>
        </p:sp>
        <p:sp>
          <p:nvSpPr>
            <p:cNvPr id="473" name="Google Shape;473;p18"/>
            <p:cNvSpPr/>
            <p:nvPr/>
          </p:nvSpPr>
          <p:spPr>
            <a:xfrm>
              <a:off x="4085775" y="1512175"/>
              <a:ext cx="227700" cy="867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800">
                  <a:solidFill>
                    <a:schemeClr val="lt1"/>
                  </a:solidFill>
                </a:rPr>
                <a:t>1</a:t>
              </a:r>
              <a:endParaRPr sz="800">
                <a:solidFill>
                  <a:schemeClr val="lt1"/>
                </a:solidFill>
              </a:endParaRPr>
            </a:p>
          </p:txBody>
        </p:sp>
        <p:sp>
          <p:nvSpPr>
            <p:cNvPr id="474" name="Google Shape;474;p18"/>
            <p:cNvSpPr/>
            <p:nvPr/>
          </p:nvSpPr>
          <p:spPr>
            <a:xfrm>
              <a:off x="4085775" y="1598875"/>
              <a:ext cx="227700" cy="867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800">
                  <a:solidFill>
                    <a:schemeClr val="lt1"/>
                  </a:solidFill>
                </a:rPr>
                <a:t>1</a:t>
              </a:r>
              <a:endParaRPr sz="800">
                <a:solidFill>
                  <a:schemeClr val="lt1"/>
                </a:solidFill>
              </a:endParaRPr>
            </a:p>
          </p:txBody>
        </p:sp>
        <p:sp>
          <p:nvSpPr>
            <p:cNvPr id="475" name="Google Shape;475;p18"/>
            <p:cNvSpPr/>
            <p:nvPr/>
          </p:nvSpPr>
          <p:spPr>
            <a:xfrm>
              <a:off x="4085775" y="1685575"/>
              <a:ext cx="227700" cy="867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800">
                  <a:solidFill>
                    <a:schemeClr val="dk1"/>
                  </a:solidFill>
                </a:rPr>
                <a:t>0</a:t>
              </a:r>
              <a:endParaRPr sz="800">
                <a:solidFill>
                  <a:schemeClr val="dk1"/>
                </a:solidFill>
              </a:endParaRPr>
            </a:p>
          </p:txBody>
        </p:sp>
        <p:sp>
          <p:nvSpPr>
            <p:cNvPr id="476" name="Google Shape;476;p18"/>
            <p:cNvSpPr/>
            <p:nvPr/>
          </p:nvSpPr>
          <p:spPr>
            <a:xfrm>
              <a:off x="4085775" y="1772275"/>
              <a:ext cx="227700" cy="867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800">
                  <a:solidFill>
                    <a:schemeClr val="dk1"/>
                  </a:solidFill>
                </a:rPr>
                <a:t>0</a:t>
              </a:r>
              <a:endParaRPr sz="800">
                <a:solidFill>
                  <a:schemeClr val="dk1"/>
                </a:solidFill>
              </a:endParaRPr>
            </a:p>
          </p:txBody>
        </p:sp>
        <p:sp>
          <p:nvSpPr>
            <p:cNvPr id="477" name="Google Shape;477;p18"/>
            <p:cNvSpPr/>
            <p:nvPr/>
          </p:nvSpPr>
          <p:spPr>
            <a:xfrm>
              <a:off x="4085775" y="1858975"/>
              <a:ext cx="227700" cy="867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800">
                  <a:solidFill>
                    <a:schemeClr val="dk1"/>
                  </a:solidFill>
                </a:rPr>
                <a:t>0</a:t>
              </a:r>
              <a:endParaRPr sz="800">
                <a:solidFill>
                  <a:schemeClr val="dk1"/>
                </a:solidFill>
              </a:endParaRPr>
            </a:p>
          </p:txBody>
        </p:sp>
        <p:sp>
          <p:nvSpPr>
            <p:cNvPr id="478" name="Google Shape;478;p18"/>
            <p:cNvSpPr/>
            <p:nvPr/>
          </p:nvSpPr>
          <p:spPr>
            <a:xfrm>
              <a:off x="4085775" y="1945675"/>
              <a:ext cx="227700" cy="867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800">
                  <a:solidFill>
                    <a:schemeClr val="dk1"/>
                  </a:solidFill>
                </a:rPr>
                <a:t>0</a:t>
              </a:r>
              <a:endParaRPr sz="800">
                <a:solidFill>
                  <a:schemeClr val="dk1"/>
                </a:solidFill>
              </a:endParaRPr>
            </a:p>
          </p:txBody>
        </p:sp>
        <p:sp>
          <p:nvSpPr>
            <p:cNvPr id="479" name="Google Shape;479;p18"/>
            <p:cNvSpPr/>
            <p:nvPr/>
          </p:nvSpPr>
          <p:spPr>
            <a:xfrm>
              <a:off x="4085775" y="2032375"/>
              <a:ext cx="227700" cy="867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800">
                  <a:solidFill>
                    <a:schemeClr val="lt1"/>
                  </a:solidFill>
                </a:rPr>
                <a:t>1</a:t>
              </a:r>
              <a:endParaRPr sz="800">
                <a:solidFill>
                  <a:schemeClr val="lt1"/>
                </a:solidFill>
              </a:endParaRPr>
            </a:p>
          </p:txBody>
        </p:sp>
        <p:sp>
          <p:nvSpPr>
            <p:cNvPr id="480" name="Google Shape;480;p18"/>
            <p:cNvSpPr/>
            <p:nvPr/>
          </p:nvSpPr>
          <p:spPr>
            <a:xfrm>
              <a:off x="4085775" y="2119075"/>
              <a:ext cx="227700" cy="867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800">
                  <a:solidFill>
                    <a:schemeClr val="dk1"/>
                  </a:solidFill>
                </a:rPr>
                <a:t>0</a:t>
              </a:r>
              <a:endParaRPr sz="800">
                <a:solidFill>
                  <a:schemeClr val="dk1"/>
                </a:solidFill>
              </a:endParaRPr>
            </a:p>
          </p:txBody>
        </p:sp>
        <p:sp>
          <p:nvSpPr>
            <p:cNvPr id="481" name="Google Shape;481;p18"/>
            <p:cNvSpPr/>
            <p:nvPr/>
          </p:nvSpPr>
          <p:spPr>
            <a:xfrm>
              <a:off x="4085775" y="2205775"/>
              <a:ext cx="227700" cy="867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800">
                  <a:solidFill>
                    <a:schemeClr val="lt1"/>
                  </a:solidFill>
                </a:rPr>
                <a:t>1</a:t>
              </a:r>
              <a:endParaRPr sz="800">
                <a:solidFill>
                  <a:schemeClr val="lt1"/>
                </a:solidFill>
              </a:endParaRPr>
            </a:p>
          </p:txBody>
        </p:sp>
        <p:sp>
          <p:nvSpPr>
            <p:cNvPr id="482" name="Google Shape;482;p18"/>
            <p:cNvSpPr/>
            <p:nvPr/>
          </p:nvSpPr>
          <p:spPr>
            <a:xfrm>
              <a:off x="4085775" y="2292475"/>
              <a:ext cx="227700" cy="867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800">
                  <a:solidFill>
                    <a:schemeClr val="dk1"/>
                  </a:solidFill>
                </a:rPr>
                <a:t>0</a:t>
              </a:r>
              <a:endParaRPr sz="800">
                <a:solidFill>
                  <a:schemeClr val="dk1"/>
                </a:solidFill>
              </a:endParaRPr>
            </a:p>
          </p:txBody>
        </p:sp>
        <p:sp>
          <p:nvSpPr>
            <p:cNvPr id="483" name="Google Shape;483;p18"/>
            <p:cNvSpPr/>
            <p:nvPr/>
          </p:nvSpPr>
          <p:spPr>
            <a:xfrm>
              <a:off x="4085775" y="2379175"/>
              <a:ext cx="227700" cy="867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800">
                  <a:solidFill>
                    <a:schemeClr val="dk1"/>
                  </a:solidFill>
                </a:rPr>
                <a:t>0</a:t>
              </a:r>
              <a:endParaRPr sz="800">
                <a:solidFill>
                  <a:schemeClr val="dk1"/>
                </a:solidFill>
              </a:endParaRPr>
            </a:p>
          </p:txBody>
        </p:sp>
        <p:sp>
          <p:nvSpPr>
            <p:cNvPr id="484" name="Google Shape;484;p18"/>
            <p:cNvSpPr/>
            <p:nvPr/>
          </p:nvSpPr>
          <p:spPr>
            <a:xfrm>
              <a:off x="4085775" y="2465875"/>
              <a:ext cx="227700" cy="867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800">
                  <a:solidFill>
                    <a:schemeClr val="lt1"/>
                  </a:solidFill>
                </a:rPr>
                <a:t>1</a:t>
              </a:r>
              <a:endParaRPr sz="800">
                <a:solidFill>
                  <a:schemeClr val="lt1"/>
                </a:solidFill>
              </a:endParaRPr>
            </a:p>
          </p:txBody>
        </p:sp>
        <p:sp>
          <p:nvSpPr>
            <p:cNvPr id="485" name="Google Shape;485;p18"/>
            <p:cNvSpPr/>
            <p:nvPr/>
          </p:nvSpPr>
          <p:spPr>
            <a:xfrm>
              <a:off x="4085775" y="2552575"/>
              <a:ext cx="227700" cy="867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800">
                  <a:solidFill>
                    <a:schemeClr val="dk1"/>
                  </a:solidFill>
                </a:rPr>
                <a:t>0</a:t>
              </a:r>
              <a:endParaRPr sz="800">
                <a:solidFill>
                  <a:schemeClr val="dk1"/>
                </a:solidFill>
              </a:endParaRPr>
            </a:p>
          </p:txBody>
        </p:sp>
        <p:sp>
          <p:nvSpPr>
            <p:cNvPr id="486" name="Google Shape;486;p18"/>
            <p:cNvSpPr/>
            <p:nvPr/>
          </p:nvSpPr>
          <p:spPr>
            <a:xfrm>
              <a:off x="4085775" y="2639275"/>
              <a:ext cx="227700" cy="867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800">
                  <a:solidFill>
                    <a:schemeClr val="dk1"/>
                  </a:solidFill>
                </a:rPr>
                <a:t>0</a:t>
              </a:r>
              <a:endParaRPr sz="800">
                <a:solidFill>
                  <a:schemeClr val="dk1"/>
                </a:solidFill>
              </a:endParaRPr>
            </a:p>
          </p:txBody>
        </p:sp>
        <p:sp>
          <p:nvSpPr>
            <p:cNvPr id="487" name="Google Shape;487;p18"/>
            <p:cNvSpPr/>
            <p:nvPr/>
          </p:nvSpPr>
          <p:spPr>
            <a:xfrm>
              <a:off x="4085775" y="2725975"/>
              <a:ext cx="227700" cy="867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800">
                  <a:solidFill>
                    <a:schemeClr val="dk1"/>
                  </a:solidFill>
                </a:rPr>
                <a:t>0</a:t>
              </a:r>
              <a:endParaRPr sz="800">
                <a:solidFill>
                  <a:schemeClr val="dk1"/>
                </a:solidFill>
              </a:endParaRPr>
            </a:p>
          </p:txBody>
        </p:sp>
        <p:sp>
          <p:nvSpPr>
            <p:cNvPr id="488" name="Google Shape;488;p18"/>
            <p:cNvSpPr/>
            <p:nvPr/>
          </p:nvSpPr>
          <p:spPr>
            <a:xfrm>
              <a:off x="4085775" y="2812675"/>
              <a:ext cx="227700" cy="867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800">
                  <a:solidFill>
                    <a:schemeClr val="lt1"/>
                  </a:solidFill>
                </a:rPr>
                <a:t>1</a:t>
              </a:r>
              <a:endParaRPr sz="800">
                <a:solidFill>
                  <a:schemeClr val="lt1"/>
                </a:solidFill>
              </a:endParaRPr>
            </a:p>
          </p:txBody>
        </p:sp>
        <p:sp>
          <p:nvSpPr>
            <p:cNvPr id="489" name="Google Shape;489;p18"/>
            <p:cNvSpPr/>
            <p:nvPr/>
          </p:nvSpPr>
          <p:spPr>
            <a:xfrm>
              <a:off x="4085775" y="2899375"/>
              <a:ext cx="227700" cy="867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800">
                  <a:solidFill>
                    <a:schemeClr val="lt1"/>
                  </a:solidFill>
                </a:rPr>
                <a:t>1</a:t>
              </a:r>
              <a:endParaRPr sz="800">
                <a:solidFill>
                  <a:schemeClr val="lt1"/>
                </a:solidFill>
              </a:endParaRPr>
            </a:p>
          </p:txBody>
        </p:sp>
        <p:sp>
          <p:nvSpPr>
            <p:cNvPr id="490" name="Google Shape;490;p18"/>
            <p:cNvSpPr/>
            <p:nvPr/>
          </p:nvSpPr>
          <p:spPr>
            <a:xfrm>
              <a:off x="4085775" y="2986075"/>
              <a:ext cx="227700" cy="867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800">
                  <a:solidFill>
                    <a:schemeClr val="dk1"/>
                  </a:solidFill>
                </a:rPr>
                <a:t>0</a:t>
              </a:r>
              <a:endParaRPr sz="800">
                <a:solidFill>
                  <a:schemeClr val="dk1"/>
                </a:solidFill>
              </a:endParaRPr>
            </a:p>
          </p:txBody>
        </p:sp>
        <p:sp>
          <p:nvSpPr>
            <p:cNvPr id="491" name="Google Shape;491;p18"/>
            <p:cNvSpPr/>
            <p:nvPr/>
          </p:nvSpPr>
          <p:spPr>
            <a:xfrm>
              <a:off x="4085775" y="3072775"/>
              <a:ext cx="227700" cy="867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800">
                  <a:solidFill>
                    <a:schemeClr val="dk1"/>
                  </a:solidFill>
                </a:rPr>
                <a:t>0</a:t>
              </a:r>
              <a:endParaRPr sz="800">
                <a:solidFill>
                  <a:schemeClr val="dk1"/>
                </a:solidFill>
              </a:endParaRPr>
            </a:p>
          </p:txBody>
        </p:sp>
      </p:grpSp>
      <p:sp>
        <p:nvSpPr>
          <p:cNvPr id="492" name="Google Shape;492;p18"/>
          <p:cNvSpPr/>
          <p:nvPr/>
        </p:nvSpPr>
        <p:spPr>
          <a:xfrm>
            <a:off x="5184000" y="1543925"/>
            <a:ext cx="227700" cy="2100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93" name="Google Shape;493;p18"/>
          <p:cNvCxnSpPr>
            <a:stCxn id="456" idx="3"/>
            <a:endCxn id="492" idx="2"/>
          </p:cNvCxnSpPr>
          <p:nvPr/>
        </p:nvCxnSpPr>
        <p:spPr>
          <a:xfrm>
            <a:off x="4335900" y="79175"/>
            <a:ext cx="848100" cy="15699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4" name="Google Shape;494;p18"/>
          <p:cNvCxnSpPr>
            <a:stCxn id="457" idx="3"/>
            <a:endCxn id="492" idx="2"/>
          </p:cNvCxnSpPr>
          <p:nvPr/>
        </p:nvCxnSpPr>
        <p:spPr>
          <a:xfrm>
            <a:off x="4335900" y="165875"/>
            <a:ext cx="848100" cy="14832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5" name="Google Shape;495;p18"/>
          <p:cNvCxnSpPr>
            <a:stCxn id="458" idx="3"/>
            <a:endCxn id="492" idx="2"/>
          </p:cNvCxnSpPr>
          <p:nvPr/>
        </p:nvCxnSpPr>
        <p:spPr>
          <a:xfrm>
            <a:off x="4335900" y="252575"/>
            <a:ext cx="848100" cy="13965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6" name="Google Shape;496;p18"/>
          <p:cNvCxnSpPr>
            <a:stCxn id="459" idx="3"/>
            <a:endCxn id="492" idx="2"/>
          </p:cNvCxnSpPr>
          <p:nvPr/>
        </p:nvCxnSpPr>
        <p:spPr>
          <a:xfrm>
            <a:off x="4335900" y="339275"/>
            <a:ext cx="848100" cy="13098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7" name="Google Shape;497;p18"/>
          <p:cNvCxnSpPr>
            <a:stCxn id="460" idx="3"/>
            <a:endCxn id="492" idx="2"/>
          </p:cNvCxnSpPr>
          <p:nvPr/>
        </p:nvCxnSpPr>
        <p:spPr>
          <a:xfrm>
            <a:off x="4335900" y="425975"/>
            <a:ext cx="848100" cy="12231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8" name="Google Shape;498;p18"/>
          <p:cNvCxnSpPr>
            <a:stCxn id="461" idx="3"/>
            <a:endCxn id="492" idx="2"/>
          </p:cNvCxnSpPr>
          <p:nvPr/>
        </p:nvCxnSpPr>
        <p:spPr>
          <a:xfrm>
            <a:off x="4335900" y="512675"/>
            <a:ext cx="848100" cy="11364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9" name="Google Shape;499;p18"/>
          <p:cNvCxnSpPr>
            <a:stCxn id="462" idx="3"/>
            <a:endCxn id="492" idx="2"/>
          </p:cNvCxnSpPr>
          <p:nvPr/>
        </p:nvCxnSpPr>
        <p:spPr>
          <a:xfrm>
            <a:off x="4335900" y="599375"/>
            <a:ext cx="848100" cy="10497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0" name="Google Shape;500;p18"/>
          <p:cNvCxnSpPr>
            <a:stCxn id="463" idx="3"/>
            <a:endCxn id="492" idx="2"/>
          </p:cNvCxnSpPr>
          <p:nvPr/>
        </p:nvCxnSpPr>
        <p:spPr>
          <a:xfrm>
            <a:off x="4335900" y="686075"/>
            <a:ext cx="848100" cy="9630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1" name="Google Shape;501;p18"/>
          <p:cNvCxnSpPr>
            <a:stCxn id="464" idx="3"/>
            <a:endCxn id="492" idx="2"/>
          </p:cNvCxnSpPr>
          <p:nvPr/>
        </p:nvCxnSpPr>
        <p:spPr>
          <a:xfrm>
            <a:off x="4335900" y="772775"/>
            <a:ext cx="848100" cy="8763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2" name="Google Shape;502;p18"/>
          <p:cNvCxnSpPr>
            <a:stCxn id="465" idx="3"/>
            <a:endCxn id="492" idx="2"/>
          </p:cNvCxnSpPr>
          <p:nvPr/>
        </p:nvCxnSpPr>
        <p:spPr>
          <a:xfrm>
            <a:off x="4335900" y="859475"/>
            <a:ext cx="848100" cy="7896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3" name="Google Shape;503;p18"/>
          <p:cNvCxnSpPr>
            <a:stCxn id="466" idx="3"/>
            <a:endCxn id="492" idx="2"/>
          </p:cNvCxnSpPr>
          <p:nvPr/>
        </p:nvCxnSpPr>
        <p:spPr>
          <a:xfrm>
            <a:off x="4335900" y="946175"/>
            <a:ext cx="848100" cy="7029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4" name="Google Shape;504;p18"/>
          <p:cNvCxnSpPr>
            <a:stCxn id="467" idx="3"/>
            <a:endCxn id="492" idx="2"/>
          </p:cNvCxnSpPr>
          <p:nvPr/>
        </p:nvCxnSpPr>
        <p:spPr>
          <a:xfrm>
            <a:off x="4335900" y="1032875"/>
            <a:ext cx="848100" cy="6162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5" name="Google Shape;505;p18"/>
          <p:cNvCxnSpPr>
            <a:stCxn id="468" idx="3"/>
            <a:endCxn id="492" idx="2"/>
          </p:cNvCxnSpPr>
          <p:nvPr/>
        </p:nvCxnSpPr>
        <p:spPr>
          <a:xfrm>
            <a:off x="4335900" y="1119575"/>
            <a:ext cx="848100" cy="5295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6" name="Google Shape;506;p18"/>
          <p:cNvCxnSpPr>
            <a:stCxn id="469" idx="3"/>
            <a:endCxn id="492" idx="2"/>
          </p:cNvCxnSpPr>
          <p:nvPr/>
        </p:nvCxnSpPr>
        <p:spPr>
          <a:xfrm>
            <a:off x="4335900" y="1206275"/>
            <a:ext cx="848100" cy="4428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7" name="Google Shape;507;p18"/>
          <p:cNvCxnSpPr>
            <a:stCxn id="470" idx="3"/>
            <a:endCxn id="492" idx="2"/>
          </p:cNvCxnSpPr>
          <p:nvPr/>
        </p:nvCxnSpPr>
        <p:spPr>
          <a:xfrm>
            <a:off x="4335900" y="1292975"/>
            <a:ext cx="848100" cy="3561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8" name="Google Shape;508;p18"/>
          <p:cNvCxnSpPr>
            <a:stCxn id="471" idx="3"/>
            <a:endCxn id="492" idx="2"/>
          </p:cNvCxnSpPr>
          <p:nvPr/>
        </p:nvCxnSpPr>
        <p:spPr>
          <a:xfrm>
            <a:off x="4335900" y="1379675"/>
            <a:ext cx="848100" cy="2694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9" name="Google Shape;509;p18"/>
          <p:cNvCxnSpPr>
            <a:stCxn id="472" idx="3"/>
            <a:endCxn id="492" idx="2"/>
          </p:cNvCxnSpPr>
          <p:nvPr/>
        </p:nvCxnSpPr>
        <p:spPr>
          <a:xfrm>
            <a:off x="4335900" y="1466375"/>
            <a:ext cx="848100" cy="1827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0" name="Google Shape;510;p18"/>
          <p:cNvCxnSpPr>
            <a:stCxn id="473" idx="3"/>
            <a:endCxn id="492" idx="2"/>
          </p:cNvCxnSpPr>
          <p:nvPr/>
        </p:nvCxnSpPr>
        <p:spPr>
          <a:xfrm>
            <a:off x="4335900" y="1553075"/>
            <a:ext cx="848100" cy="960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1" name="Google Shape;511;p18"/>
          <p:cNvCxnSpPr>
            <a:stCxn id="474" idx="3"/>
            <a:endCxn id="492" idx="2"/>
          </p:cNvCxnSpPr>
          <p:nvPr/>
        </p:nvCxnSpPr>
        <p:spPr>
          <a:xfrm>
            <a:off x="4335900" y="1639775"/>
            <a:ext cx="848100" cy="93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2" name="Google Shape;512;p18"/>
          <p:cNvCxnSpPr/>
          <p:nvPr/>
        </p:nvCxnSpPr>
        <p:spPr>
          <a:xfrm flipH="1" rot="10800000">
            <a:off x="4338381" y="1643834"/>
            <a:ext cx="848100" cy="14685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3" name="Google Shape;513;p18"/>
          <p:cNvCxnSpPr/>
          <p:nvPr/>
        </p:nvCxnSpPr>
        <p:spPr>
          <a:xfrm flipH="1" rot="10800000">
            <a:off x="4338381" y="1643834"/>
            <a:ext cx="848100" cy="13818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4" name="Google Shape;514;p18"/>
          <p:cNvCxnSpPr/>
          <p:nvPr/>
        </p:nvCxnSpPr>
        <p:spPr>
          <a:xfrm flipH="1" rot="10800000">
            <a:off x="4338381" y="1643834"/>
            <a:ext cx="848100" cy="12951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5" name="Google Shape;515;p18"/>
          <p:cNvCxnSpPr/>
          <p:nvPr/>
        </p:nvCxnSpPr>
        <p:spPr>
          <a:xfrm flipH="1" rot="10800000">
            <a:off x="4338381" y="1643834"/>
            <a:ext cx="848100" cy="12084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6" name="Google Shape;516;p18"/>
          <p:cNvCxnSpPr/>
          <p:nvPr/>
        </p:nvCxnSpPr>
        <p:spPr>
          <a:xfrm flipH="1" rot="10800000">
            <a:off x="4338381" y="1643834"/>
            <a:ext cx="848100" cy="11217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7" name="Google Shape;517;p18"/>
          <p:cNvCxnSpPr/>
          <p:nvPr/>
        </p:nvCxnSpPr>
        <p:spPr>
          <a:xfrm flipH="1" rot="10800000">
            <a:off x="4338381" y="1643834"/>
            <a:ext cx="848100" cy="10350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8" name="Google Shape;518;p18"/>
          <p:cNvCxnSpPr/>
          <p:nvPr/>
        </p:nvCxnSpPr>
        <p:spPr>
          <a:xfrm flipH="1" rot="10800000">
            <a:off x="4338381" y="1643834"/>
            <a:ext cx="848100" cy="9483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9" name="Google Shape;519;p18"/>
          <p:cNvCxnSpPr/>
          <p:nvPr/>
        </p:nvCxnSpPr>
        <p:spPr>
          <a:xfrm flipH="1" rot="10800000">
            <a:off x="4338381" y="1643834"/>
            <a:ext cx="848100" cy="8616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0" name="Google Shape;520;p18"/>
          <p:cNvCxnSpPr/>
          <p:nvPr/>
        </p:nvCxnSpPr>
        <p:spPr>
          <a:xfrm flipH="1" rot="10800000">
            <a:off x="4338381" y="1643834"/>
            <a:ext cx="848100" cy="7749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1" name="Google Shape;521;p18"/>
          <p:cNvCxnSpPr/>
          <p:nvPr/>
        </p:nvCxnSpPr>
        <p:spPr>
          <a:xfrm flipH="1" rot="10800000">
            <a:off x="4338381" y="1643834"/>
            <a:ext cx="848100" cy="6882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2" name="Google Shape;522;p18"/>
          <p:cNvCxnSpPr/>
          <p:nvPr/>
        </p:nvCxnSpPr>
        <p:spPr>
          <a:xfrm flipH="1" rot="10800000">
            <a:off x="4338381" y="1643834"/>
            <a:ext cx="848100" cy="6015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3" name="Google Shape;523;p18"/>
          <p:cNvCxnSpPr/>
          <p:nvPr/>
        </p:nvCxnSpPr>
        <p:spPr>
          <a:xfrm flipH="1" rot="10800000">
            <a:off x="4338381" y="1643834"/>
            <a:ext cx="848100" cy="5148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4" name="Google Shape;524;p18"/>
          <p:cNvCxnSpPr/>
          <p:nvPr/>
        </p:nvCxnSpPr>
        <p:spPr>
          <a:xfrm flipH="1" rot="10800000">
            <a:off x="4338381" y="1643834"/>
            <a:ext cx="848100" cy="4281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5" name="Google Shape;525;p18"/>
          <p:cNvCxnSpPr/>
          <p:nvPr/>
        </p:nvCxnSpPr>
        <p:spPr>
          <a:xfrm flipH="1" rot="10800000">
            <a:off x="4338381" y="1643834"/>
            <a:ext cx="848100" cy="3414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6" name="Google Shape;526;p18"/>
          <p:cNvCxnSpPr/>
          <p:nvPr/>
        </p:nvCxnSpPr>
        <p:spPr>
          <a:xfrm flipH="1" rot="10800000">
            <a:off x="4338381" y="1643834"/>
            <a:ext cx="848100" cy="2547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7" name="Google Shape;527;p18"/>
          <p:cNvCxnSpPr/>
          <p:nvPr/>
        </p:nvCxnSpPr>
        <p:spPr>
          <a:xfrm flipH="1" rot="10800000">
            <a:off x="4338381" y="1643834"/>
            <a:ext cx="848100" cy="1680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8" name="Google Shape;528;p18"/>
          <p:cNvCxnSpPr/>
          <p:nvPr/>
        </p:nvCxnSpPr>
        <p:spPr>
          <a:xfrm flipH="1" rot="10800000">
            <a:off x="4338381" y="1643834"/>
            <a:ext cx="848100" cy="813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29" name="Google Shape;529;p18"/>
          <p:cNvGrpSpPr/>
          <p:nvPr/>
        </p:nvGrpSpPr>
        <p:grpSpPr>
          <a:xfrm>
            <a:off x="7051050" y="1239875"/>
            <a:ext cx="1112100" cy="818100"/>
            <a:chOff x="4782175" y="1180075"/>
            <a:chExt cx="1112100" cy="818100"/>
          </a:xfrm>
        </p:grpSpPr>
        <p:sp>
          <p:nvSpPr>
            <p:cNvPr id="530" name="Google Shape;530;p18"/>
            <p:cNvSpPr/>
            <p:nvPr/>
          </p:nvSpPr>
          <p:spPr>
            <a:xfrm>
              <a:off x="4782175" y="1180075"/>
              <a:ext cx="1112100" cy="818100"/>
            </a:xfrm>
            <a:prstGeom prst="rect">
              <a:avLst/>
            </a:prstGeom>
            <a:noFill/>
            <a:ln cap="flat" cmpd="sng" w="38100">
              <a:solidFill>
                <a:srgbClr val="38761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31" name="Google Shape;531;p18"/>
            <p:cNvCxnSpPr/>
            <p:nvPr/>
          </p:nvCxnSpPr>
          <p:spPr>
            <a:xfrm flipH="1">
              <a:off x="5340675" y="1266275"/>
              <a:ext cx="1800" cy="650400"/>
            </a:xfrm>
            <a:prstGeom prst="straightConnector1">
              <a:avLst/>
            </a:prstGeom>
            <a:noFill/>
            <a:ln cap="flat" cmpd="sng" w="19050">
              <a:solidFill>
                <a:srgbClr val="99999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2" name="Google Shape;532;p18"/>
            <p:cNvCxnSpPr/>
            <p:nvPr/>
          </p:nvCxnSpPr>
          <p:spPr>
            <a:xfrm rot="-5400000">
              <a:off x="5336975" y="1403725"/>
              <a:ext cx="3600" cy="966900"/>
            </a:xfrm>
            <a:prstGeom prst="straightConnector1">
              <a:avLst/>
            </a:prstGeom>
            <a:noFill/>
            <a:ln cap="flat" cmpd="sng" w="19050">
              <a:solidFill>
                <a:srgbClr val="99999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3" name="Google Shape;533;p18"/>
            <p:cNvCxnSpPr/>
            <p:nvPr/>
          </p:nvCxnSpPr>
          <p:spPr>
            <a:xfrm>
              <a:off x="4864075" y="1856725"/>
              <a:ext cx="482700" cy="0"/>
            </a:xfrm>
            <a:prstGeom prst="straightConnector1">
              <a:avLst/>
            </a:prstGeom>
            <a:noFill/>
            <a:ln cap="flat" cmpd="sng" w="381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4" name="Google Shape;534;p18"/>
            <p:cNvCxnSpPr/>
            <p:nvPr/>
          </p:nvCxnSpPr>
          <p:spPr>
            <a:xfrm flipH="1" rot="10800000">
              <a:off x="5336365" y="1290666"/>
              <a:ext cx="381000" cy="573300"/>
            </a:xfrm>
            <a:prstGeom prst="straightConnector1">
              <a:avLst/>
            </a:prstGeom>
            <a:noFill/>
            <a:ln cap="flat" cmpd="sng" w="381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35" name="Google Shape;535;p18"/>
          <p:cNvSpPr/>
          <p:nvPr/>
        </p:nvSpPr>
        <p:spPr>
          <a:xfrm>
            <a:off x="5934524" y="1508375"/>
            <a:ext cx="918600" cy="281100"/>
          </a:xfrm>
          <a:prstGeom prst="rect">
            <a:avLst/>
          </a:prstGeom>
          <a:noFill/>
          <a:ln cap="flat" cmpd="sng" w="381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6AA84F"/>
                </a:solidFill>
              </a:rPr>
              <a:t>+ bias</a:t>
            </a:r>
            <a:endParaRPr sz="1800">
              <a:solidFill>
                <a:srgbClr val="6AA84F"/>
              </a:solidFill>
            </a:endParaRPr>
          </a:p>
        </p:txBody>
      </p:sp>
      <p:sp>
        <p:nvSpPr>
          <p:cNvPr id="536" name="Google Shape;536;p18"/>
          <p:cNvSpPr/>
          <p:nvPr/>
        </p:nvSpPr>
        <p:spPr>
          <a:xfrm>
            <a:off x="5450800" y="1508375"/>
            <a:ext cx="547500" cy="28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sum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537" name="Google Shape;537;p18"/>
          <p:cNvCxnSpPr/>
          <p:nvPr/>
        </p:nvCxnSpPr>
        <p:spPr>
          <a:xfrm rot="10800000">
            <a:off x="6868700" y="1648925"/>
            <a:ext cx="167400" cy="0"/>
          </a:xfrm>
          <a:prstGeom prst="straightConnector1">
            <a:avLst/>
          </a:prstGeom>
          <a:noFill/>
          <a:ln cap="flat" cmpd="sng" w="38100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8" name="Google Shape;538;p18"/>
          <p:cNvCxnSpPr/>
          <p:nvPr/>
        </p:nvCxnSpPr>
        <p:spPr>
          <a:xfrm>
            <a:off x="4334044" y="75786"/>
            <a:ext cx="848100" cy="15699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9" name="Google Shape;539;p18"/>
          <p:cNvCxnSpPr/>
          <p:nvPr/>
        </p:nvCxnSpPr>
        <p:spPr>
          <a:xfrm>
            <a:off x="4334044" y="162486"/>
            <a:ext cx="848100" cy="14832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0" name="Google Shape;540;p18"/>
          <p:cNvCxnSpPr/>
          <p:nvPr/>
        </p:nvCxnSpPr>
        <p:spPr>
          <a:xfrm>
            <a:off x="4334044" y="249186"/>
            <a:ext cx="848100" cy="13965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1" name="Google Shape;541;p18"/>
          <p:cNvCxnSpPr/>
          <p:nvPr/>
        </p:nvCxnSpPr>
        <p:spPr>
          <a:xfrm>
            <a:off x="4334044" y="335886"/>
            <a:ext cx="848100" cy="13098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2" name="Google Shape;542;p18"/>
          <p:cNvCxnSpPr/>
          <p:nvPr/>
        </p:nvCxnSpPr>
        <p:spPr>
          <a:xfrm>
            <a:off x="4334044" y="422586"/>
            <a:ext cx="848100" cy="12231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3" name="Google Shape;543;p18"/>
          <p:cNvCxnSpPr/>
          <p:nvPr/>
        </p:nvCxnSpPr>
        <p:spPr>
          <a:xfrm>
            <a:off x="4334044" y="509286"/>
            <a:ext cx="848100" cy="11364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4" name="Google Shape;544;p18"/>
          <p:cNvCxnSpPr/>
          <p:nvPr/>
        </p:nvCxnSpPr>
        <p:spPr>
          <a:xfrm>
            <a:off x="4334044" y="595986"/>
            <a:ext cx="848100" cy="10497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5" name="Google Shape;545;p18"/>
          <p:cNvCxnSpPr/>
          <p:nvPr/>
        </p:nvCxnSpPr>
        <p:spPr>
          <a:xfrm>
            <a:off x="4334044" y="682686"/>
            <a:ext cx="848100" cy="9630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6" name="Google Shape;546;p18"/>
          <p:cNvCxnSpPr/>
          <p:nvPr/>
        </p:nvCxnSpPr>
        <p:spPr>
          <a:xfrm>
            <a:off x="4334044" y="769386"/>
            <a:ext cx="848100" cy="8763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7" name="Google Shape;547;p18"/>
          <p:cNvCxnSpPr/>
          <p:nvPr/>
        </p:nvCxnSpPr>
        <p:spPr>
          <a:xfrm>
            <a:off x="4334044" y="856086"/>
            <a:ext cx="848100" cy="7896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8" name="Google Shape;548;p18"/>
          <p:cNvCxnSpPr/>
          <p:nvPr/>
        </p:nvCxnSpPr>
        <p:spPr>
          <a:xfrm>
            <a:off x="4334044" y="942786"/>
            <a:ext cx="848100" cy="7029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9" name="Google Shape;549;p18"/>
          <p:cNvCxnSpPr/>
          <p:nvPr/>
        </p:nvCxnSpPr>
        <p:spPr>
          <a:xfrm>
            <a:off x="4334044" y="1029486"/>
            <a:ext cx="848100" cy="6162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0" name="Google Shape;550;p18"/>
          <p:cNvCxnSpPr/>
          <p:nvPr/>
        </p:nvCxnSpPr>
        <p:spPr>
          <a:xfrm>
            <a:off x="4334044" y="1116186"/>
            <a:ext cx="848100" cy="5295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1" name="Google Shape;551;p18"/>
          <p:cNvCxnSpPr/>
          <p:nvPr/>
        </p:nvCxnSpPr>
        <p:spPr>
          <a:xfrm>
            <a:off x="4334044" y="1202886"/>
            <a:ext cx="848100" cy="4428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2" name="Google Shape;552;p18"/>
          <p:cNvCxnSpPr/>
          <p:nvPr/>
        </p:nvCxnSpPr>
        <p:spPr>
          <a:xfrm>
            <a:off x="4334044" y="1289586"/>
            <a:ext cx="848100" cy="3561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3" name="Google Shape;553;p18"/>
          <p:cNvCxnSpPr/>
          <p:nvPr/>
        </p:nvCxnSpPr>
        <p:spPr>
          <a:xfrm>
            <a:off x="4334044" y="1376286"/>
            <a:ext cx="848100" cy="2694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4" name="Google Shape;554;p18"/>
          <p:cNvCxnSpPr/>
          <p:nvPr/>
        </p:nvCxnSpPr>
        <p:spPr>
          <a:xfrm>
            <a:off x="4334044" y="1462986"/>
            <a:ext cx="848100" cy="1827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5" name="Google Shape;555;p18"/>
          <p:cNvCxnSpPr/>
          <p:nvPr/>
        </p:nvCxnSpPr>
        <p:spPr>
          <a:xfrm>
            <a:off x="4334044" y="1549686"/>
            <a:ext cx="848100" cy="960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6" name="Google Shape;556;p18"/>
          <p:cNvCxnSpPr/>
          <p:nvPr/>
        </p:nvCxnSpPr>
        <p:spPr>
          <a:xfrm>
            <a:off x="4334044" y="1636386"/>
            <a:ext cx="848100" cy="93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7" name="Google Shape;557;p18"/>
          <p:cNvCxnSpPr/>
          <p:nvPr/>
        </p:nvCxnSpPr>
        <p:spPr>
          <a:xfrm flipH="1" rot="10800000">
            <a:off x="4336525" y="1640445"/>
            <a:ext cx="848100" cy="14685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8" name="Google Shape;558;p18"/>
          <p:cNvCxnSpPr/>
          <p:nvPr/>
        </p:nvCxnSpPr>
        <p:spPr>
          <a:xfrm flipH="1" rot="10800000">
            <a:off x="4336525" y="1640445"/>
            <a:ext cx="848100" cy="13818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9" name="Google Shape;559;p18"/>
          <p:cNvCxnSpPr/>
          <p:nvPr/>
        </p:nvCxnSpPr>
        <p:spPr>
          <a:xfrm flipH="1" rot="10800000">
            <a:off x="4336525" y="1640445"/>
            <a:ext cx="848100" cy="12951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0" name="Google Shape;560;p18"/>
          <p:cNvCxnSpPr/>
          <p:nvPr/>
        </p:nvCxnSpPr>
        <p:spPr>
          <a:xfrm flipH="1" rot="10800000">
            <a:off x="4336525" y="1640445"/>
            <a:ext cx="848100" cy="12084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1" name="Google Shape;561;p18"/>
          <p:cNvCxnSpPr/>
          <p:nvPr/>
        </p:nvCxnSpPr>
        <p:spPr>
          <a:xfrm flipH="1" rot="10800000">
            <a:off x="4336525" y="1640445"/>
            <a:ext cx="848100" cy="11217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2" name="Google Shape;562;p18"/>
          <p:cNvCxnSpPr/>
          <p:nvPr/>
        </p:nvCxnSpPr>
        <p:spPr>
          <a:xfrm flipH="1" rot="10800000">
            <a:off x="4336525" y="1640445"/>
            <a:ext cx="848100" cy="10350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3" name="Google Shape;563;p18"/>
          <p:cNvCxnSpPr/>
          <p:nvPr/>
        </p:nvCxnSpPr>
        <p:spPr>
          <a:xfrm flipH="1" rot="10800000">
            <a:off x="4336525" y="1640445"/>
            <a:ext cx="848100" cy="9483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4" name="Google Shape;564;p18"/>
          <p:cNvCxnSpPr/>
          <p:nvPr/>
        </p:nvCxnSpPr>
        <p:spPr>
          <a:xfrm flipH="1" rot="10800000">
            <a:off x="4336525" y="1640445"/>
            <a:ext cx="848100" cy="8616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5" name="Google Shape;565;p18"/>
          <p:cNvCxnSpPr/>
          <p:nvPr/>
        </p:nvCxnSpPr>
        <p:spPr>
          <a:xfrm flipH="1" rot="10800000">
            <a:off x="4336525" y="1640445"/>
            <a:ext cx="848100" cy="7749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6" name="Google Shape;566;p18"/>
          <p:cNvCxnSpPr/>
          <p:nvPr/>
        </p:nvCxnSpPr>
        <p:spPr>
          <a:xfrm flipH="1" rot="10800000">
            <a:off x="4336525" y="1640445"/>
            <a:ext cx="848100" cy="6882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7" name="Google Shape;567;p18"/>
          <p:cNvCxnSpPr/>
          <p:nvPr/>
        </p:nvCxnSpPr>
        <p:spPr>
          <a:xfrm flipH="1" rot="10800000">
            <a:off x="4336525" y="1640445"/>
            <a:ext cx="848100" cy="6015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8" name="Google Shape;568;p18"/>
          <p:cNvCxnSpPr/>
          <p:nvPr/>
        </p:nvCxnSpPr>
        <p:spPr>
          <a:xfrm flipH="1" rot="10800000">
            <a:off x="4336525" y="1640445"/>
            <a:ext cx="848100" cy="5148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9" name="Google Shape;569;p18"/>
          <p:cNvCxnSpPr/>
          <p:nvPr/>
        </p:nvCxnSpPr>
        <p:spPr>
          <a:xfrm flipH="1" rot="10800000">
            <a:off x="4336525" y="1640445"/>
            <a:ext cx="848100" cy="4281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0" name="Google Shape;570;p18"/>
          <p:cNvCxnSpPr/>
          <p:nvPr/>
        </p:nvCxnSpPr>
        <p:spPr>
          <a:xfrm flipH="1" rot="10800000">
            <a:off x="4336525" y="1640445"/>
            <a:ext cx="848100" cy="3414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1" name="Google Shape;571;p18"/>
          <p:cNvCxnSpPr/>
          <p:nvPr/>
        </p:nvCxnSpPr>
        <p:spPr>
          <a:xfrm flipH="1" rot="10800000">
            <a:off x="4336525" y="1640445"/>
            <a:ext cx="848100" cy="2547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2" name="Google Shape;572;p18"/>
          <p:cNvCxnSpPr/>
          <p:nvPr/>
        </p:nvCxnSpPr>
        <p:spPr>
          <a:xfrm flipH="1" rot="10800000">
            <a:off x="4336525" y="1640445"/>
            <a:ext cx="848100" cy="1680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3" name="Google Shape;573;p18"/>
          <p:cNvCxnSpPr/>
          <p:nvPr/>
        </p:nvCxnSpPr>
        <p:spPr>
          <a:xfrm flipH="1" rot="10800000">
            <a:off x="4336525" y="1640445"/>
            <a:ext cx="848100" cy="813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4" name="Google Shape;574;p18"/>
          <p:cNvSpPr/>
          <p:nvPr/>
        </p:nvSpPr>
        <p:spPr>
          <a:xfrm>
            <a:off x="5188950" y="2520725"/>
            <a:ext cx="227700" cy="2100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75" name="Google Shape;575;p18"/>
          <p:cNvCxnSpPr>
            <a:stCxn id="456" idx="3"/>
            <a:endCxn id="574" idx="2"/>
          </p:cNvCxnSpPr>
          <p:nvPr/>
        </p:nvCxnSpPr>
        <p:spPr>
          <a:xfrm>
            <a:off x="4335900" y="79175"/>
            <a:ext cx="853200" cy="25467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6" name="Google Shape;576;p18"/>
          <p:cNvCxnSpPr>
            <a:stCxn id="457" idx="3"/>
            <a:endCxn id="574" idx="2"/>
          </p:cNvCxnSpPr>
          <p:nvPr/>
        </p:nvCxnSpPr>
        <p:spPr>
          <a:xfrm>
            <a:off x="4335900" y="165875"/>
            <a:ext cx="853200" cy="24600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7" name="Google Shape;577;p18"/>
          <p:cNvCxnSpPr>
            <a:stCxn id="458" idx="3"/>
            <a:endCxn id="574" idx="2"/>
          </p:cNvCxnSpPr>
          <p:nvPr/>
        </p:nvCxnSpPr>
        <p:spPr>
          <a:xfrm>
            <a:off x="4335900" y="252575"/>
            <a:ext cx="853200" cy="23733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8" name="Google Shape;578;p18"/>
          <p:cNvCxnSpPr>
            <a:stCxn id="459" idx="3"/>
            <a:endCxn id="574" idx="2"/>
          </p:cNvCxnSpPr>
          <p:nvPr/>
        </p:nvCxnSpPr>
        <p:spPr>
          <a:xfrm>
            <a:off x="4335900" y="339275"/>
            <a:ext cx="853200" cy="22866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9" name="Google Shape;579;p18"/>
          <p:cNvCxnSpPr>
            <a:stCxn id="460" idx="3"/>
            <a:endCxn id="574" idx="2"/>
          </p:cNvCxnSpPr>
          <p:nvPr/>
        </p:nvCxnSpPr>
        <p:spPr>
          <a:xfrm>
            <a:off x="4335900" y="425975"/>
            <a:ext cx="853200" cy="21999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0" name="Google Shape;580;p18"/>
          <p:cNvCxnSpPr>
            <a:stCxn id="461" idx="3"/>
            <a:endCxn id="574" idx="2"/>
          </p:cNvCxnSpPr>
          <p:nvPr/>
        </p:nvCxnSpPr>
        <p:spPr>
          <a:xfrm>
            <a:off x="4335900" y="512675"/>
            <a:ext cx="853200" cy="21132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1" name="Google Shape;581;p18"/>
          <p:cNvCxnSpPr>
            <a:stCxn id="462" idx="3"/>
            <a:endCxn id="574" idx="2"/>
          </p:cNvCxnSpPr>
          <p:nvPr/>
        </p:nvCxnSpPr>
        <p:spPr>
          <a:xfrm>
            <a:off x="4335900" y="599375"/>
            <a:ext cx="853200" cy="20265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2" name="Google Shape;582;p18"/>
          <p:cNvCxnSpPr>
            <a:stCxn id="463" idx="3"/>
            <a:endCxn id="574" idx="2"/>
          </p:cNvCxnSpPr>
          <p:nvPr/>
        </p:nvCxnSpPr>
        <p:spPr>
          <a:xfrm>
            <a:off x="4335900" y="686075"/>
            <a:ext cx="853200" cy="19398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3" name="Google Shape;583;p18"/>
          <p:cNvCxnSpPr>
            <a:stCxn id="464" idx="3"/>
            <a:endCxn id="574" idx="2"/>
          </p:cNvCxnSpPr>
          <p:nvPr/>
        </p:nvCxnSpPr>
        <p:spPr>
          <a:xfrm>
            <a:off x="4335900" y="772775"/>
            <a:ext cx="853200" cy="18531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4" name="Google Shape;584;p18"/>
          <p:cNvCxnSpPr>
            <a:stCxn id="465" idx="3"/>
            <a:endCxn id="574" idx="2"/>
          </p:cNvCxnSpPr>
          <p:nvPr/>
        </p:nvCxnSpPr>
        <p:spPr>
          <a:xfrm>
            <a:off x="4335900" y="859475"/>
            <a:ext cx="853200" cy="17664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5" name="Google Shape;585;p18"/>
          <p:cNvCxnSpPr>
            <a:stCxn id="466" idx="3"/>
            <a:endCxn id="574" idx="2"/>
          </p:cNvCxnSpPr>
          <p:nvPr/>
        </p:nvCxnSpPr>
        <p:spPr>
          <a:xfrm>
            <a:off x="4335900" y="946175"/>
            <a:ext cx="853200" cy="16797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6" name="Google Shape;586;p18"/>
          <p:cNvCxnSpPr>
            <a:stCxn id="467" idx="3"/>
            <a:endCxn id="574" idx="2"/>
          </p:cNvCxnSpPr>
          <p:nvPr/>
        </p:nvCxnSpPr>
        <p:spPr>
          <a:xfrm>
            <a:off x="4335900" y="1032875"/>
            <a:ext cx="853200" cy="15930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7" name="Google Shape;587;p18"/>
          <p:cNvCxnSpPr>
            <a:stCxn id="468" idx="3"/>
            <a:endCxn id="574" idx="2"/>
          </p:cNvCxnSpPr>
          <p:nvPr/>
        </p:nvCxnSpPr>
        <p:spPr>
          <a:xfrm>
            <a:off x="4335900" y="1119575"/>
            <a:ext cx="853200" cy="15063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8" name="Google Shape;588;p18"/>
          <p:cNvCxnSpPr>
            <a:stCxn id="469" idx="3"/>
            <a:endCxn id="574" idx="2"/>
          </p:cNvCxnSpPr>
          <p:nvPr/>
        </p:nvCxnSpPr>
        <p:spPr>
          <a:xfrm>
            <a:off x="4335900" y="1206275"/>
            <a:ext cx="853200" cy="14196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9" name="Google Shape;589;p18"/>
          <p:cNvCxnSpPr>
            <a:stCxn id="470" idx="3"/>
            <a:endCxn id="574" idx="2"/>
          </p:cNvCxnSpPr>
          <p:nvPr/>
        </p:nvCxnSpPr>
        <p:spPr>
          <a:xfrm>
            <a:off x="4335900" y="1292975"/>
            <a:ext cx="853200" cy="13329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0" name="Google Shape;590;p18"/>
          <p:cNvCxnSpPr>
            <a:stCxn id="471" idx="3"/>
            <a:endCxn id="574" idx="2"/>
          </p:cNvCxnSpPr>
          <p:nvPr/>
        </p:nvCxnSpPr>
        <p:spPr>
          <a:xfrm>
            <a:off x="4335900" y="1379675"/>
            <a:ext cx="853200" cy="12462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1" name="Google Shape;591;p18"/>
          <p:cNvCxnSpPr>
            <a:stCxn id="472" idx="3"/>
            <a:endCxn id="574" idx="2"/>
          </p:cNvCxnSpPr>
          <p:nvPr/>
        </p:nvCxnSpPr>
        <p:spPr>
          <a:xfrm>
            <a:off x="4335900" y="1466375"/>
            <a:ext cx="853200" cy="11595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2" name="Google Shape;592;p18"/>
          <p:cNvCxnSpPr>
            <a:stCxn id="473" idx="3"/>
            <a:endCxn id="574" idx="2"/>
          </p:cNvCxnSpPr>
          <p:nvPr/>
        </p:nvCxnSpPr>
        <p:spPr>
          <a:xfrm>
            <a:off x="4335900" y="1553075"/>
            <a:ext cx="853200" cy="10728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3" name="Google Shape;593;p18"/>
          <p:cNvCxnSpPr>
            <a:stCxn id="474" idx="3"/>
            <a:endCxn id="574" idx="2"/>
          </p:cNvCxnSpPr>
          <p:nvPr/>
        </p:nvCxnSpPr>
        <p:spPr>
          <a:xfrm>
            <a:off x="4335900" y="1639775"/>
            <a:ext cx="853200" cy="9861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4" name="Google Shape;594;p18"/>
          <p:cNvCxnSpPr>
            <a:stCxn id="475" idx="3"/>
            <a:endCxn id="574" idx="2"/>
          </p:cNvCxnSpPr>
          <p:nvPr/>
        </p:nvCxnSpPr>
        <p:spPr>
          <a:xfrm>
            <a:off x="4335900" y="1726475"/>
            <a:ext cx="853200" cy="8994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5" name="Google Shape;595;p18"/>
          <p:cNvCxnSpPr>
            <a:stCxn id="476" idx="3"/>
            <a:endCxn id="574" idx="2"/>
          </p:cNvCxnSpPr>
          <p:nvPr/>
        </p:nvCxnSpPr>
        <p:spPr>
          <a:xfrm>
            <a:off x="4335900" y="1813175"/>
            <a:ext cx="853200" cy="8127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6" name="Google Shape;596;p18"/>
          <p:cNvCxnSpPr>
            <a:stCxn id="477" idx="3"/>
            <a:endCxn id="574" idx="2"/>
          </p:cNvCxnSpPr>
          <p:nvPr/>
        </p:nvCxnSpPr>
        <p:spPr>
          <a:xfrm>
            <a:off x="4335900" y="1899875"/>
            <a:ext cx="853200" cy="7260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7" name="Google Shape;597;p18"/>
          <p:cNvCxnSpPr>
            <a:stCxn id="478" idx="3"/>
            <a:endCxn id="574" idx="2"/>
          </p:cNvCxnSpPr>
          <p:nvPr/>
        </p:nvCxnSpPr>
        <p:spPr>
          <a:xfrm>
            <a:off x="4335900" y="1986575"/>
            <a:ext cx="853200" cy="6393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8" name="Google Shape;598;p18"/>
          <p:cNvCxnSpPr>
            <a:stCxn id="479" idx="3"/>
            <a:endCxn id="574" idx="2"/>
          </p:cNvCxnSpPr>
          <p:nvPr/>
        </p:nvCxnSpPr>
        <p:spPr>
          <a:xfrm>
            <a:off x="4335900" y="2073275"/>
            <a:ext cx="853200" cy="5526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9" name="Google Shape;599;p18"/>
          <p:cNvCxnSpPr>
            <a:stCxn id="480" idx="3"/>
            <a:endCxn id="574" idx="2"/>
          </p:cNvCxnSpPr>
          <p:nvPr/>
        </p:nvCxnSpPr>
        <p:spPr>
          <a:xfrm>
            <a:off x="4335900" y="2159975"/>
            <a:ext cx="853200" cy="4659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0" name="Google Shape;600;p18"/>
          <p:cNvCxnSpPr>
            <a:stCxn id="481" idx="3"/>
            <a:endCxn id="574" idx="2"/>
          </p:cNvCxnSpPr>
          <p:nvPr/>
        </p:nvCxnSpPr>
        <p:spPr>
          <a:xfrm>
            <a:off x="4335900" y="2246675"/>
            <a:ext cx="853200" cy="3792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1" name="Google Shape;601;p18"/>
          <p:cNvCxnSpPr>
            <a:stCxn id="482" idx="3"/>
            <a:endCxn id="574" idx="2"/>
          </p:cNvCxnSpPr>
          <p:nvPr/>
        </p:nvCxnSpPr>
        <p:spPr>
          <a:xfrm>
            <a:off x="4335900" y="2333375"/>
            <a:ext cx="853200" cy="2925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2" name="Google Shape;602;p18"/>
          <p:cNvCxnSpPr>
            <a:stCxn id="483" idx="3"/>
            <a:endCxn id="574" idx="2"/>
          </p:cNvCxnSpPr>
          <p:nvPr/>
        </p:nvCxnSpPr>
        <p:spPr>
          <a:xfrm>
            <a:off x="4335900" y="2420075"/>
            <a:ext cx="853200" cy="2058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3" name="Google Shape;603;p18"/>
          <p:cNvCxnSpPr>
            <a:stCxn id="484" idx="3"/>
            <a:endCxn id="574" idx="2"/>
          </p:cNvCxnSpPr>
          <p:nvPr/>
        </p:nvCxnSpPr>
        <p:spPr>
          <a:xfrm>
            <a:off x="4335900" y="2506775"/>
            <a:ext cx="853200" cy="1191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4" name="Google Shape;604;p18"/>
          <p:cNvCxnSpPr>
            <a:stCxn id="485" idx="3"/>
            <a:endCxn id="574" idx="2"/>
          </p:cNvCxnSpPr>
          <p:nvPr/>
        </p:nvCxnSpPr>
        <p:spPr>
          <a:xfrm>
            <a:off x="4335900" y="2593475"/>
            <a:ext cx="853200" cy="324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5" name="Google Shape;605;p18"/>
          <p:cNvCxnSpPr>
            <a:stCxn id="486" idx="3"/>
            <a:endCxn id="574" idx="2"/>
          </p:cNvCxnSpPr>
          <p:nvPr/>
        </p:nvCxnSpPr>
        <p:spPr>
          <a:xfrm flipH="1" rot="10800000">
            <a:off x="4335900" y="2625875"/>
            <a:ext cx="853200" cy="543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6" name="Google Shape;606;p18"/>
          <p:cNvCxnSpPr>
            <a:stCxn id="487" idx="3"/>
            <a:endCxn id="574" idx="2"/>
          </p:cNvCxnSpPr>
          <p:nvPr/>
        </p:nvCxnSpPr>
        <p:spPr>
          <a:xfrm flipH="1" rot="10800000">
            <a:off x="4335900" y="2625875"/>
            <a:ext cx="853200" cy="1410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7" name="Google Shape;607;p18"/>
          <p:cNvCxnSpPr>
            <a:stCxn id="488" idx="3"/>
            <a:endCxn id="574" idx="2"/>
          </p:cNvCxnSpPr>
          <p:nvPr/>
        </p:nvCxnSpPr>
        <p:spPr>
          <a:xfrm flipH="1" rot="10800000">
            <a:off x="4335900" y="2625875"/>
            <a:ext cx="853200" cy="2277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8" name="Google Shape;608;p18"/>
          <p:cNvCxnSpPr>
            <a:stCxn id="489" idx="3"/>
            <a:endCxn id="574" idx="2"/>
          </p:cNvCxnSpPr>
          <p:nvPr/>
        </p:nvCxnSpPr>
        <p:spPr>
          <a:xfrm flipH="1" rot="10800000">
            <a:off x="4335900" y="2625875"/>
            <a:ext cx="853200" cy="3144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9" name="Google Shape;609;p18"/>
          <p:cNvCxnSpPr>
            <a:stCxn id="490" idx="3"/>
            <a:endCxn id="574" idx="2"/>
          </p:cNvCxnSpPr>
          <p:nvPr/>
        </p:nvCxnSpPr>
        <p:spPr>
          <a:xfrm flipH="1" rot="10800000">
            <a:off x="4335900" y="2625875"/>
            <a:ext cx="853200" cy="4011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0" name="Google Shape;610;p18"/>
          <p:cNvSpPr txBox="1"/>
          <p:nvPr/>
        </p:nvSpPr>
        <p:spPr>
          <a:xfrm>
            <a:off x="3292275" y="3493925"/>
            <a:ext cx="5686800" cy="15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2"/>
                </a:solidFill>
              </a:rPr>
              <a:t>Since our image is small only 6x6 pixel this could work but if we had a larger images say </a:t>
            </a:r>
            <a:r>
              <a:rPr b="1" lang="en-GB" sz="1800">
                <a:solidFill>
                  <a:schemeClr val="dk1"/>
                </a:solidFill>
              </a:rPr>
              <a:t>100 pixel x 100 pixel</a:t>
            </a:r>
            <a:r>
              <a:rPr lang="en-GB" sz="1800">
                <a:solidFill>
                  <a:schemeClr val="lt2"/>
                </a:solidFill>
              </a:rPr>
              <a:t> then we would end up estimating </a:t>
            </a:r>
            <a:r>
              <a:rPr b="1" lang="en-GB" sz="1800">
                <a:solidFill>
                  <a:schemeClr val="dk1"/>
                </a:solidFill>
              </a:rPr>
              <a:t>10000 Weights per node </a:t>
            </a:r>
            <a:r>
              <a:rPr lang="en-GB" sz="1800">
                <a:solidFill>
                  <a:schemeClr val="lt2"/>
                </a:solidFill>
              </a:rPr>
              <a:t>in </a:t>
            </a:r>
            <a:r>
              <a:rPr b="1" lang="en-GB" sz="1800">
                <a:solidFill>
                  <a:schemeClr val="dk1"/>
                </a:solidFill>
              </a:rPr>
              <a:t>Hidden Layer</a:t>
            </a:r>
            <a:r>
              <a:rPr lang="en-GB" sz="1800">
                <a:solidFill>
                  <a:schemeClr val="lt2"/>
                </a:solidFill>
              </a:rPr>
              <a:t>. So this method </a:t>
            </a:r>
            <a:r>
              <a:rPr b="1" lang="en-GB" sz="1800">
                <a:solidFill>
                  <a:schemeClr val="dk1"/>
                </a:solidFill>
              </a:rPr>
              <a:t>doesn't scale very well</a:t>
            </a:r>
            <a:endParaRPr b="1" sz="1800">
              <a:solidFill>
                <a:schemeClr val="dk1"/>
              </a:solidFill>
            </a:endParaRPr>
          </a:p>
        </p:txBody>
      </p:sp>
      <p:cxnSp>
        <p:nvCxnSpPr>
          <p:cNvPr id="611" name="Google Shape;611;p18"/>
          <p:cNvCxnSpPr>
            <a:stCxn id="491" idx="3"/>
            <a:endCxn id="574" idx="2"/>
          </p:cNvCxnSpPr>
          <p:nvPr/>
        </p:nvCxnSpPr>
        <p:spPr>
          <a:xfrm flipH="1" rot="10800000">
            <a:off x="4335900" y="2625575"/>
            <a:ext cx="853200" cy="4881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12" name="Google Shape;612;p18"/>
          <p:cNvGrpSpPr/>
          <p:nvPr/>
        </p:nvGrpSpPr>
        <p:grpSpPr>
          <a:xfrm>
            <a:off x="7051050" y="2162150"/>
            <a:ext cx="1112100" cy="818100"/>
            <a:chOff x="4782175" y="1180075"/>
            <a:chExt cx="1112100" cy="818100"/>
          </a:xfrm>
        </p:grpSpPr>
        <p:sp>
          <p:nvSpPr>
            <p:cNvPr id="613" name="Google Shape;613;p18"/>
            <p:cNvSpPr/>
            <p:nvPr/>
          </p:nvSpPr>
          <p:spPr>
            <a:xfrm>
              <a:off x="4782175" y="1180075"/>
              <a:ext cx="1112100" cy="818100"/>
            </a:xfrm>
            <a:prstGeom prst="rect">
              <a:avLst/>
            </a:prstGeom>
            <a:noFill/>
            <a:ln cap="flat" cmpd="sng" w="38100">
              <a:solidFill>
                <a:srgbClr val="38761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14" name="Google Shape;614;p18"/>
            <p:cNvCxnSpPr/>
            <p:nvPr/>
          </p:nvCxnSpPr>
          <p:spPr>
            <a:xfrm flipH="1">
              <a:off x="5340675" y="1266275"/>
              <a:ext cx="1800" cy="650400"/>
            </a:xfrm>
            <a:prstGeom prst="straightConnector1">
              <a:avLst/>
            </a:prstGeom>
            <a:noFill/>
            <a:ln cap="flat" cmpd="sng" w="19050">
              <a:solidFill>
                <a:srgbClr val="99999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5" name="Google Shape;615;p18"/>
            <p:cNvCxnSpPr/>
            <p:nvPr/>
          </p:nvCxnSpPr>
          <p:spPr>
            <a:xfrm rot="-5400000">
              <a:off x="5336975" y="1403725"/>
              <a:ext cx="3600" cy="966900"/>
            </a:xfrm>
            <a:prstGeom prst="straightConnector1">
              <a:avLst/>
            </a:prstGeom>
            <a:noFill/>
            <a:ln cap="flat" cmpd="sng" w="19050">
              <a:solidFill>
                <a:srgbClr val="99999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6" name="Google Shape;616;p18"/>
            <p:cNvCxnSpPr/>
            <p:nvPr/>
          </p:nvCxnSpPr>
          <p:spPr>
            <a:xfrm>
              <a:off x="4864075" y="1856725"/>
              <a:ext cx="482700" cy="0"/>
            </a:xfrm>
            <a:prstGeom prst="straightConnector1">
              <a:avLst/>
            </a:prstGeom>
            <a:noFill/>
            <a:ln cap="flat" cmpd="sng" w="381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7" name="Google Shape;617;p18"/>
            <p:cNvCxnSpPr/>
            <p:nvPr/>
          </p:nvCxnSpPr>
          <p:spPr>
            <a:xfrm flipH="1" rot="10800000">
              <a:off x="5336365" y="1290666"/>
              <a:ext cx="381000" cy="573300"/>
            </a:xfrm>
            <a:prstGeom prst="straightConnector1">
              <a:avLst/>
            </a:prstGeom>
            <a:noFill/>
            <a:ln cap="flat" cmpd="sng" w="381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18" name="Google Shape;618;p18"/>
          <p:cNvSpPr/>
          <p:nvPr/>
        </p:nvSpPr>
        <p:spPr>
          <a:xfrm>
            <a:off x="5934524" y="2430650"/>
            <a:ext cx="918600" cy="281100"/>
          </a:xfrm>
          <a:prstGeom prst="rect">
            <a:avLst/>
          </a:prstGeom>
          <a:noFill/>
          <a:ln cap="flat" cmpd="sng" w="381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6AA84F"/>
                </a:solidFill>
              </a:rPr>
              <a:t>+ bias</a:t>
            </a:r>
            <a:endParaRPr sz="1800">
              <a:solidFill>
                <a:srgbClr val="6AA84F"/>
              </a:solidFill>
            </a:endParaRPr>
          </a:p>
        </p:txBody>
      </p:sp>
      <p:sp>
        <p:nvSpPr>
          <p:cNvPr id="619" name="Google Shape;619;p18"/>
          <p:cNvSpPr/>
          <p:nvPr/>
        </p:nvSpPr>
        <p:spPr>
          <a:xfrm>
            <a:off x="5450800" y="2430650"/>
            <a:ext cx="547500" cy="28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sum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620" name="Google Shape;620;p18"/>
          <p:cNvCxnSpPr/>
          <p:nvPr/>
        </p:nvCxnSpPr>
        <p:spPr>
          <a:xfrm rot="10800000">
            <a:off x="6868700" y="2571200"/>
            <a:ext cx="167400" cy="0"/>
          </a:xfrm>
          <a:prstGeom prst="straightConnector1">
            <a:avLst/>
          </a:prstGeom>
          <a:noFill/>
          <a:ln cap="flat" cmpd="sng" w="38100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25" name="Google Shape;625;p19"/>
          <p:cNvGraphicFramePr/>
          <p:nvPr/>
        </p:nvGraphicFramePr>
        <p:xfrm>
          <a:off x="557400" y="1965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{91A74AAE-3355-4EA0-B32A-3EADAC74AC0D}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07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5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07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07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26" name="Google Shape;626;p19"/>
          <p:cNvSpPr txBox="1"/>
          <p:nvPr/>
        </p:nvSpPr>
        <p:spPr>
          <a:xfrm>
            <a:off x="267750" y="224650"/>
            <a:ext cx="8608500" cy="8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2"/>
                </a:solidFill>
              </a:rPr>
              <a:t>Another problem is that we don't know if this </a:t>
            </a:r>
            <a:r>
              <a:rPr b="1" lang="en-GB" sz="1800">
                <a:solidFill>
                  <a:schemeClr val="dk1"/>
                </a:solidFill>
              </a:rPr>
              <a:t>Neural Network</a:t>
            </a:r>
            <a:r>
              <a:rPr b="1" lang="en-GB" sz="1800">
                <a:solidFill>
                  <a:schemeClr val="lt2"/>
                </a:solidFill>
              </a:rPr>
              <a:t> </a:t>
            </a:r>
            <a:r>
              <a:rPr lang="en-GB" sz="1800">
                <a:solidFill>
                  <a:schemeClr val="lt2"/>
                </a:solidFill>
              </a:rPr>
              <a:t>will still perform well if the image is shifted by one pixel.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627" name="Google Shape;627;p19"/>
          <p:cNvSpPr txBox="1"/>
          <p:nvPr/>
        </p:nvSpPr>
        <p:spPr>
          <a:xfrm>
            <a:off x="368175" y="1217275"/>
            <a:ext cx="2587800" cy="7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2"/>
                </a:solidFill>
              </a:rPr>
              <a:t>If we use this image for </a:t>
            </a:r>
            <a:r>
              <a:rPr b="1" lang="en-GB" sz="1800">
                <a:solidFill>
                  <a:schemeClr val="dk1"/>
                </a:solidFill>
              </a:rPr>
              <a:t>Training</a:t>
            </a:r>
            <a:endParaRPr b="1" sz="1800">
              <a:solidFill>
                <a:schemeClr val="dk1"/>
              </a:solidFill>
            </a:endParaRPr>
          </a:p>
        </p:txBody>
      </p:sp>
      <p:graphicFrame>
        <p:nvGraphicFramePr>
          <p:cNvPr id="628" name="Google Shape;628;p19"/>
          <p:cNvGraphicFramePr/>
          <p:nvPr/>
        </p:nvGraphicFramePr>
        <p:xfrm>
          <a:off x="3711050" y="1965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{91A74AAE-3355-4EA0-B32A-3EADAC74AC0D}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07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07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07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29" name="Google Shape;629;p19"/>
          <p:cNvSpPr txBox="1"/>
          <p:nvPr/>
        </p:nvSpPr>
        <p:spPr>
          <a:xfrm>
            <a:off x="6288450" y="2250300"/>
            <a:ext cx="2587800" cy="18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2"/>
                </a:solidFill>
              </a:rPr>
              <a:t>It is not clear if the Neural Network will still recognize this letter </a:t>
            </a:r>
            <a:r>
              <a:rPr b="1" lang="en-GB" sz="1800">
                <a:solidFill>
                  <a:schemeClr val="dk1"/>
                </a:solidFill>
              </a:rPr>
              <a:t>"O" </a:t>
            </a:r>
            <a:r>
              <a:rPr lang="en-GB" sz="1800">
                <a:solidFill>
                  <a:schemeClr val="lt2"/>
                </a:solidFill>
              </a:rPr>
              <a:t>correctly if each pixel is shifted to the right by one</a:t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630" name="Google Shape;630;p19"/>
          <p:cNvSpPr txBox="1"/>
          <p:nvPr/>
        </p:nvSpPr>
        <p:spPr>
          <a:xfrm>
            <a:off x="3565700" y="1264200"/>
            <a:ext cx="2587800" cy="7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2"/>
                </a:solidFill>
              </a:rPr>
              <a:t>If we use this image for </a:t>
            </a:r>
            <a:r>
              <a:rPr b="1" lang="en-GB" sz="1800">
                <a:solidFill>
                  <a:schemeClr val="dk1"/>
                </a:solidFill>
              </a:rPr>
              <a:t>Testing</a:t>
            </a:r>
            <a:endParaRPr b="1"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4.bp.blogspot.com/_IQv35l-het8/TVLoBXL_RAI/AAAAAAAAAG0/6sAohWVS5No/s1600/Teddy-Bear-Wallpapers-28.jpg" id="635" name="Google Shape;63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6775" y="1277100"/>
            <a:ext cx="2614874" cy="2450825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636" name="Google Shape;636;p20"/>
          <p:cNvSpPr txBox="1"/>
          <p:nvPr/>
        </p:nvSpPr>
        <p:spPr>
          <a:xfrm>
            <a:off x="267750" y="423100"/>
            <a:ext cx="86085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2"/>
                </a:solidFill>
              </a:rPr>
              <a:t>Complicated images like this teddy bear tend to have correlated pixels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637" name="Google Shape;637;p20"/>
          <p:cNvSpPr/>
          <p:nvPr/>
        </p:nvSpPr>
        <p:spPr>
          <a:xfrm>
            <a:off x="2185650" y="2753875"/>
            <a:ext cx="251700" cy="2247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38" name="Google Shape;638;p20"/>
          <p:cNvCxnSpPr>
            <a:stCxn id="637" idx="3"/>
          </p:cNvCxnSpPr>
          <p:nvPr/>
        </p:nvCxnSpPr>
        <p:spPr>
          <a:xfrm>
            <a:off x="2437350" y="2866225"/>
            <a:ext cx="18102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639" name="Google Shape;639;p20"/>
          <p:cNvSpPr/>
          <p:nvPr/>
        </p:nvSpPr>
        <p:spPr>
          <a:xfrm>
            <a:off x="2086450" y="2641525"/>
            <a:ext cx="458700" cy="4539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0" name="Google Shape;640;p20"/>
          <p:cNvSpPr txBox="1"/>
          <p:nvPr/>
        </p:nvSpPr>
        <p:spPr>
          <a:xfrm>
            <a:off x="4335125" y="2523950"/>
            <a:ext cx="3217500" cy="9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2"/>
                </a:solidFill>
              </a:rPr>
              <a:t>Any brownish pixel in this image tends to be close to other brownish pixels</a:t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641" name="Google Shape;641;p20"/>
          <p:cNvSpPr/>
          <p:nvPr/>
        </p:nvSpPr>
        <p:spPr>
          <a:xfrm>
            <a:off x="2921775" y="1571850"/>
            <a:ext cx="458700" cy="4539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p20"/>
          <p:cNvSpPr/>
          <p:nvPr/>
        </p:nvSpPr>
        <p:spPr>
          <a:xfrm>
            <a:off x="3007200" y="1686450"/>
            <a:ext cx="251700" cy="2247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3" name="Google Shape;643;p20"/>
          <p:cNvSpPr txBox="1"/>
          <p:nvPr/>
        </p:nvSpPr>
        <p:spPr>
          <a:xfrm>
            <a:off x="4335125" y="1531575"/>
            <a:ext cx="3217500" cy="7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2"/>
                </a:solidFill>
              </a:rPr>
              <a:t>Any white pixel tends to be closer to other white pixels</a:t>
            </a:r>
            <a:endParaRPr sz="1800">
              <a:solidFill>
                <a:schemeClr val="lt2"/>
              </a:solidFill>
            </a:endParaRPr>
          </a:p>
        </p:txBody>
      </p:sp>
      <p:cxnSp>
        <p:nvCxnSpPr>
          <p:cNvPr id="644" name="Google Shape;644;p20"/>
          <p:cNvCxnSpPr/>
          <p:nvPr/>
        </p:nvCxnSpPr>
        <p:spPr>
          <a:xfrm>
            <a:off x="3304275" y="1798800"/>
            <a:ext cx="10767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645" name="Google Shape;645;p20"/>
          <p:cNvSpPr txBox="1"/>
          <p:nvPr/>
        </p:nvSpPr>
        <p:spPr>
          <a:xfrm>
            <a:off x="320925" y="3988600"/>
            <a:ext cx="8608500" cy="9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2"/>
                </a:solidFill>
              </a:rPr>
              <a:t>Thus, it might be helpful if we can take advantage of this correlation that exists among pixels. Thus classification of large and complicated images usually done using something called a </a:t>
            </a:r>
            <a:r>
              <a:rPr b="1" lang="en-GB" sz="1800">
                <a:solidFill>
                  <a:schemeClr val="dk1"/>
                </a:solidFill>
              </a:rPr>
              <a:t>Convolution Neural Network</a:t>
            </a:r>
            <a:endParaRPr b="1"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0" name="Google Shape;650;p21"/>
          <p:cNvGraphicFramePr/>
          <p:nvPr/>
        </p:nvGraphicFramePr>
        <p:xfrm>
          <a:off x="439000" y="1302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{91A74AAE-3355-4EA0-B32A-3EADAC74AC0D}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07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07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07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651" name="Google Shape;651;p21"/>
          <p:cNvCxnSpPr/>
          <p:nvPr/>
        </p:nvCxnSpPr>
        <p:spPr>
          <a:xfrm>
            <a:off x="448900" y="1172200"/>
            <a:ext cx="2277300" cy="0"/>
          </a:xfrm>
          <a:prstGeom prst="straightConnector1">
            <a:avLst/>
          </a:prstGeom>
          <a:noFill/>
          <a:ln cap="flat" cmpd="sng" w="28575">
            <a:solidFill>
              <a:srgbClr val="741B4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2" name="Google Shape;652;p21"/>
          <p:cNvCxnSpPr/>
          <p:nvPr/>
        </p:nvCxnSpPr>
        <p:spPr>
          <a:xfrm rot="10800000">
            <a:off x="2885400" y="1330800"/>
            <a:ext cx="0" cy="2311200"/>
          </a:xfrm>
          <a:prstGeom prst="straightConnector1">
            <a:avLst/>
          </a:prstGeom>
          <a:noFill/>
          <a:ln cap="flat" cmpd="sng" w="28575">
            <a:solidFill>
              <a:srgbClr val="741B4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3" name="Google Shape;653;p21"/>
          <p:cNvSpPr txBox="1"/>
          <p:nvPr/>
        </p:nvSpPr>
        <p:spPr>
          <a:xfrm>
            <a:off x="807562" y="814900"/>
            <a:ext cx="1560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2"/>
                </a:solidFill>
              </a:rPr>
              <a:t>6 pixel wide</a:t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654" name="Google Shape;654;p21"/>
          <p:cNvSpPr txBox="1"/>
          <p:nvPr/>
        </p:nvSpPr>
        <p:spPr>
          <a:xfrm>
            <a:off x="2885402" y="2140525"/>
            <a:ext cx="12405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2"/>
                </a:solidFill>
              </a:rPr>
              <a:t>6 pixel tall</a:t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655" name="Google Shape;655;p21"/>
          <p:cNvSpPr txBox="1"/>
          <p:nvPr/>
        </p:nvSpPr>
        <p:spPr>
          <a:xfrm>
            <a:off x="410500" y="3766625"/>
            <a:ext cx="2651100" cy="9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2"/>
                </a:solidFill>
              </a:rPr>
              <a:t>We convert this 6x6 grid of pixel into a single column of 36 input nodes</a:t>
            </a:r>
            <a:endParaRPr sz="1800">
              <a:solidFill>
                <a:schemeClr val="lt2"/>
              </a:solidFill>
            </a:endParaRPr>
          </a:p>
        </p:txBody>
      </p:sp>
      <p:grpSp>
        <p:nvGrpSpPr>
          <p:cNvPr id="656" name="Google Shape;656;p21"/>
          <p:cNvGrpSpPr/>
          <p:nvPr/>
        </p:nvGrpSpPr>
        <p:grpSpPr>
          <a:xfrm>
            <a:off x="4108200" y="35825"/>
            <a:ext cx="227700" cy="3121200"/>
            <a:chOff x="4085775" y="38275"/>
            <a:chExt cx="227700" cy="3121200"/>
          </a:xfrm>
        </p:grpSpPr>
        <p:sp>
          <p:nvSpPr>
            <p:cNvPr id="657" name="Google Shape;657;p21"/>
            <p:cNvSpPr/>
            <p:nvPr/>
          </p:nvSpPr>
          <p:spPr>
            <a:xfrm>
              <a:off x="4085775" y="38275"/>
              <a:ext cx="227700" cy="867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800">
                  <a:solidFill>
                    <a:schemeClr val="dk1"/>
                  </a:solidFill>
                </a:rPr>
                <a:t>0</a:t>
              </a:r>
              <a:endParaRPr sz="800">
                <a:solidFill>
                  <a:schemeClr val="dk1"/>
                </a:solidFill>
              </a:endParaRPr>
            </a:p>
          </p:txBody>
        </p:sp>
        <p:sp>
          <p:nvSpPr>
            <p:cNvPr id="658" name="Google Shape;658;p21"/>
            <p:cNvSpPr/>
            <p:nvPr/>
          </p:nvSpPr>
          <p:spPr>
            <a:xfrm>
              <a:off x="4085775" y="124975"/>
              <a:ext cx="227700" cy="867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800">
                  <a:solidFill>
                    <a:schemeClr val="dk1"/>
                  </a:solidFill>
                </a:rPr>
                <a:t>0</a:t>
              </a:r>
              <a:endParaRPr sz="800">
                <a:solidFill>
                  <a:schemeClr val="dk1"/>
                </a:solidFill>
              </a:endParaRPr>
            </a:p>
          </p:txBody>
        </p:sp>
        <p:sp>
          <p:nvSpPr>
            <p:cNvPr id="659" name="Google Shape;659;p21"/>
            <p:cNvSpPr/>
            <p:nvPr/>
          </p:nvSpPr>
          <p:spPr>
            <a:xfrm>
              <a:off x="4085775" y="211675"/>
              <a:ext cx="227700" cy="867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800">
                  <a:solidFill>
                    <a:schemeClr val="lt1"/>
                  </a:solidFill>
                </a:rPr>
                <a:t>1</a:t>
              </a:r>
              <a:endParaRPr sz="800">
                <a:solidFill>
                  <a:schemeClr val="lt1"/>
                </a:solidFill>
              </a:endParaRPr>
            </a:p>
          </p:txBody>
        </p:sp>
        <p:sp>
          <p:nvSpPr>
            <p:cNvPr id="660" name="Google Shape;660;p21"/>
            <p:cNvSpPr/>
            <p:nvPr/>
          </p:nvSpPr>
          <p:spPr>
            <a:xfrm>
              <a:off x="4085775" y="298375"/>
              <a:ext cx="227700" cy="867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800">
                  <a:solidFill>
                    <a:schemeClr val="lt1"/>
                  </a:solidFill>
                </a:rPr>
                <a:t>1</a:t>
              </a:r>
              <a:endParaRPr sz="800">
                <a:solidFill>
                  <a:schemeClr val="lt1"/>
                </a:solidFill>
              </a:endParaRPr>
            </a:p>
          </p:txBody>
        </p:sp>
        <p:sp>
          <p:nvSpPr>
            <p:cNvPr id="661" name="Google Shape;661;p21"/>
            <p:cNvSpPr/>
            <p:nvPr/>
          </p:nvSpPr>
          <p:spPr>
            <a:xfrm>
              <a:off x="4085775" y="385075"/>
              <a:ext cx="227700" cy="867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800">
                  <a:solidFill>
                    <a:schemeClr val="dk1"/>
                  </a:solidFill>
                </a:rPr>
                <a:t>0</a:t>
              </a:r>
              <a:endParaRPr sz="800">
                <a:solidFill>
                  <a:schemeClr val="dk1"/>
                </a:solidFill>
              </a:endParaRPr>
            </a:p>
          </p:txBody>
        </p:sp>
        <p:sp>
          <p:nvSpPr>
            <p:cNvPr id="662" name="Google Shape;662;p21"/>
            <p:cNvSpPr/>
            <p:nvPr/>
          </p:nvSpPr>
          <p:spPr>
            <a:xfrm>
              <a:off x="4085775" y="471775"/>
              <a:ext cx="227700" cy="867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800">
                  <a:solidFill>
                    <a:schemeClr val="dk1"/>
                  </a:solidFill>
                </a:rPr>
                <a:t>0</a:t>
              </a:r>
              <a:endParaRPr sz="800">
                <a:solidFill>
                  <a:schemeClr val="dk1"/>
                </a:solidFill>
              </a:endParaRPr>
            </a:p>
          </p:txBody>
        </p:sp>
        <p:sp>
          <p:nvSpPr>
            <p:cNvPr id="663" name="Google Shape;663;p21"/>
            <p:cNvSpPr/>
            <p:nvPr/>
          </p:nvSpPr>
          <p:spPr>
            <a:xfrm>
              <a:off x="4085775" y="558475"/>
              <a:ext cx="227700" cy="867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800">
                  <a:solidFill>
                    <a:schemeClr val="dk1"/>
                  </a:solidFill>
                </a:rPr>
                <a:t>0</a:t>
              </a:r>
              <a:endParaRPr sz="800">
                <a:solidFill>
                  <a:schemeClr val="dk1"/>
                </a:solidFill>
              </a:endParaRPr>
            </a:p>
          </p:txBody>
        </p:sp>
        <p:sp>
          <p:nvSpPr>
            <p:cNvPr id="664" name="Google Shape;664;p21"/>
            <p:cNvSpPr/>
            <p:nvPr/>
          </p:nvSpPr>
          <p:spPr>
            <a:xfrm>
              <a:off x="4085775" y="645175"/>
              <a:ext cx="227700" cy="867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800">
                  <a:solidFill>
                    <a:schemeClr val="lt1"/>
                  </a:solidFill>
                </a:rPr>
                <a:t>1</a:t>
              </a:r>
              <a:endParaRPr sz="800">
                <a:solidFill>
                  <a:schemeClr val="lt1"/>
                </a:solidFill>
              </a:endParaRPr>
            </a:p>
          </p:txBody>
        </p:sp>
        <p:sp>
          <p:nvSpPr>
            <p:cNvPr id="665" name="Google Shape;665;p21"/>
            <p:cNvSpPr/>
            <p:nvPr/>
          </p:nvSpPr>
          <p:spPr>
            <a:xfrm>
              <a:off x="4085775" y="731875"/>
              <a:ext cx="227700" cy="867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800">
                  <a:solidFill>
                    <a:schemeClr val="dk1"/>
                  </a:solidFill>
                </a:rPr>
                <a:t>0</a:t>
              </a:r>
              <a:endParaRPr sz="800">
                <a:solidFill>
                  <a:schemeClr val="dk1"/>
                </a:solidFill>
              </a:endParaRPr>
            </a:p>
          </p:txBody>
        </p:sp>
        <p:sp>
          <p:nvSpPr>
            <p:cNvPr id="666" name="Google Shape;666;p21"/>
            <p:cNvSpPr/>
            <p:nvPr/>
          </p:nvSpPr>
          <p:spPr>
            <a:xfrm>
              <a:off x="4085775" y="818575"/>
              <a:ext cx="227700" cy="867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800">
                  <a:solidFill>
                    <a:schemeClr val="dk1"/>
                  </a:solidFill>
                </a:rPr>
                <a:t>0</a:t>
              </a:r>
              <a:endParaRPr sz="800">
                <a:solidFill>
                  <a:schemeClr val="dk1"/>
                </a:solidFill>
              </a:endParaRPr>
            </a:p>
          </p:txBody>
        </p:sp>
        <p:sp>
          <p:nvSpPr>
            <p:cNvPr id="667" name="Google Shape;667;p21"/>
            <p:cNvSpPr/>
            <p:nvPr/>
          </p:nvSpPr>
          <p:spPr>
            <a:xfrm>
              <a:off x="4085775" y="905275"/>
              <a:ext cx="227700" cy="867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800">
                  <a:solidFill>
                    <a:schemeClr val="lt1"/>
                  </a:solidFill>
                </a:rPr>
                <a:t>1</a:t>
              </a:r>
              <a:endParaRPr sz="800">
                <a:solidFill>
                  <a:schemeClr val="lt1"/>
                </a:solidFill>
              </a:endParaRPr>
            </a:p>
          </p:txBody>
        </p:sp>
        <p:sp>
          <p:nvSpPr>
            <p:cNvPr id="668" name="Google Shape;668;p21"/>
            <p:cNvSpPr/>
            <p:nvPr/>
          </p:nvSpPr>
          <p:spPr>
            <a:xfrm>
              <a:off x="4085775" y="991975"/>
              <a:ext cx="227700" cy="867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800">
                  <a:solidFill>
                    <a:schemeClr val="dk1"/>
                  </a:solidFill>
                </a:rPr>
                <a:t>0</a:t>
              </a:r>
              <a:endParaRPr sz="800">
                <a:solidFill>
                  <a:schemeClr val="dk1"/>
                </a:solidFill>
              </a:endParaRPr>
            </a:p>
          </p:txBody>
        </p:sp>
        <p:sp>
          <p:nvSpPr>
            <p:cNvPr id="669" name="Google Shape;669;p21"/>
            <p:cNvSpPr/>
            <p:nvPr/>
          </p:nvSpPr>
          <p:spPr>
            <a:xfrm>
              <a:off x="4085775" y="1078675"/>
              <a:ext cx="227700" cy="867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800">
                  <a:solidFill>
                    <a:schemeClr val="lt1"/>
                  </a:solidFill>
                </a:rPr>
                <a:t>1</a:t>
              </a:r>
              <a:endParaRPr sz="800">
                <a:solidFill>
                  <a:schemeClr val="lt1"/>
                </a:solidFill>
              </a:endParaRPr>
            </a:p>
          </p:txBody>
        </p:sp>
        <p:sp>
          <p:nvSpPr>
            <p:cNvPr id="670" name="Google Shape;670;p21"/>
            <p:cNvSpPr/>
            <p:nvPr/>
          </p:nvSpPr>
          <p:spPr>
            <a:xfrm>
              <a:off x="4085775" y="1165375"/>
              <a:ext cx="227700" cy="867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800">
                  <a:solidFill>
                    <a:schemeClr val="dk1"/>
                  </a:solidFill>
                </a:rPr>
                <a:t>0</a:t>
              </a:r>
              <a:endParaRPr sz="800">
                <a:solidFill>
                  <a:schemeClr val="dk1"/>
                </a:solidFill>
              </a:endParaRPr>
            </a:p>
          </p:txBody>
        </p:sp>
        <p:sp>
          <p:nvSpPr>
            <p:cNvPr id="671" name="Google Shape;671;p21"/>
            <p:cNvSpPr/>
            <p:nvPr/>
          </p:nvSpPr>
          <p:spPr>
            <a:xfrm>
              <a:off x="4085775" y="1252075"/>
              <a:ext cx="227700" cy="867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800">
                  <a:solidFill>
                    <a:schemeClr val="dk1"/>
                  </a:solidFill>
                </a:rPr>
                <a:t>0</a:t>
              </a:r>
              <a:endParaRPr sz="800">
                <a:solidFill>
                  <a:schemeClr val="dk1"/>
                </a:solidFill>
              </a:endParaRPr>
            </a:p>
          </p:txBody>
        </p:sp>
        <p:sp>
          <p:nvSpPr>
            <p:cNvPr id="672" name="Google Shape;672;p21"/>
            <p:cNvSpPr/>
            <p:nvPr/>
          </p:nvSpPr>
          <p:spPr>
            <a:xfrm>
              <a:off x="4085775" y="1338775"/>
              <a:ext cx="227700" cy="867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800">
                  <a:solidFill>
                    <a:schemeClr val="dk1"/>
                  </a:solidFill>
                </a:rPr>
                <a:t>0</a:t>
              </a:r>
              <a:endParaRPr sz="800">
                <a:solidFill>
                  <a:schemeClr val="dk1"/>
                </a:solidFill>
              </a:endParaRPr>
            </a:p>
          </p:txBody>
        </p:sp>
        <p:sp>
          <p:nvSpPr>
            <p:cNvPr id="673" name="Google Shape;673;p21"/>
            <p:cNvSpPr/>
            <p:nvPr/>
          </p:nvSpPr>
          <p:spPr>
            <a:xfrm>
              <a:off x="4085775" y="1425475"/>
              <a:ext cx="227700" cy="867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800">
                  <a:solidFill>
                    <a:schemeClr val="dk1"/>
                  </a:solidFill>
                </a:rPr>
                <a:t>0</a:t>
              </a:r>
              <a:endParaRPr sz="800">
                <a:solidFill>
                  <a:schemeClr val="dk1"/>
                </a:solidFill>
              </a:endParaRPr>
            </a:p>
          </p:txBody>
        </p:sp>
        <p:sp>
          <p:nvSpPr>
            <p:cNvPr id="674" name="Google Shape;674;p21"/>
            <p:cNvSpPr/>
            <p:nvPr/>
          </p:nvSpPr>
          <p:spPr>
            <a:xfrm>
              <a:off x="4085775" y="1512175"/>
              <a:ext cx="227700" cy="867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800">
                  <a:solidFill>
                    <a:schemeClr val="lt1"/>
                  </a:solidFill>
                </a:rPr>
                <a:t>1</a:t>
              </a:r>
              <a:endParaRPr sz="800">
                <a:solidFill>
                  <a:schemeClr val="lt1"/>
                </a:solidFill>
              </a:endParaRPr>
            </a:p>
          </p:txBody>
        </p:sp>
        <p:sp>
          <p:nvSpPr>
            <p:cNvPr id="675" name="Google Shape;675;p21"/>
            <p:cNvSpPr/>
            <p:nvPr/>
          </p:nvSpPr>
          <p:spPr>
            <a:xfrm>
              <a:off x="4085775" y="1598875"/>
              <a:ext cx="227700" cy="867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800">
                  <a:solidFill>
                    <a:schemeClr val="lt1"/>
                  </a:solidFill>
                </a:rPr>
                <a:t>1</a:t>
              </a:r>
              <a:endParaRPr sz="800">
                <a:solidFill>
                  <a:schemeClr val="lt1"/>
                </a:solidFill>
              </a:endParaRPr>
            </a:p>
          </p:txBody>
        </p:sp>
        <p:sp>
          <p:nvSpPr>
            <p:cNvPr id="676" name="Google Shape;676;p21"/>
            <p:cNvSpPr/>
            <p:nvPr/>
          </p:nvSpPr>
          <p:spPr>
            <a:xfrm>
              <a:off x="4085775" y="1685575"/>
              <a:ext cx="227700" cy="867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800">
                  <a:solidFill>
                    <a:schemeClr val="dk1"/>
                  </a:solidFill>
                </a:rPr>
                <a:t>0</a:t>
              </a:r>
              <a:endParaRPr sz="800">
                <a:solidFill>
                  <a:schemeClr val="dk1"/>
                </a:solidFill>
              </a:endParaRPr>
            </a:p>
          </p:txBody>
        </p:sp>
        <p:sp>
          <p:nvSpPr>
            <p:cNvPr id="677" name="Google Shape;677;p21"/>
            <p:cNvSpPr/>
            <p:nvPr/>
          </p:nvSpPr>
          <p:spPr>
            <a:xfrm>
              <a:off x="4085775" y="1772275"/>
              <a:ext cx="227700" cy="867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800">
                  <a:solidFill>
                    <a:schemeClr val="dk1"/>
                  </a:solidFill>
                </a:rPr>
                <a:t>0</a:t>
              </a:r>
              <a:endParaRPr sz="800">
                <a:solidFill>
                  <a:schemeClr val="dk1"/>
                </a:solidFill>
              </a:endParaRPr>
            </a:p>
          </p:txBody>
        </p:sp>
        <p:sp>
          <p:nvSpPr>
            <p:cNvPr id="678" name="Google Shape;678;p21"/>
            <p:cNvSpPr/>
            <p:nvPr/>
          </p:nvSpPr>
          <p:spPr>
            <a:xfrm>
              <a:off x="4085775" y="1858975"/>
              <a:ext cx="227700" cy="867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800">
                  <a:solidFill>
                    <a:schemeClr val="dk1"/>
                  </a:solidFill>
                </a:rPr>
                <a:t>0</a:t>
              </a:r>
              <a:endParaRPr sz="800">
                <a:solidFill>
                  <a:schemeClr val="dk1"/>
                </a:solidFill>
              </a:endParaRPr>
            </a:p>
          </p:txBody>
        </p:sp>
        <p:sp>
          <p:nvSpPr>
            <p:cNvPr id="679" name="Google Shape;679;p21"/>
            <p:cNvSpPr/>
            <p:nvPr/>
          </p:nvSpPr>
          <p:spPr>
            <a:xfrm>
              <a:off x="4085775" y="1945675"/>
              <a:ext cx="227700" cy="867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800">
                  <a:solidFill>
                    <a:schemeClr val="dk1"/>
                  </a:solidFill>
                </a:rPr>
                <a:t>0</a:t>
              </a:r>
              <a:endParaRPr sz="800">
                <a:solidFill>
                  <a:schemeClr val="dk1"/>
                </a:solidFill>
              </a:endParaRPr>
            </a:p>
          </p:txBody>
        </p:sp>
        <p:sp>
          <p:nvSpPr>
            <p:cNvPr id="680" name="Google Shape;680;p21"/>
            <p:cNvSpPr/>
            <p:nvPr/>
          </p:nvSpPr>
          <p:spPr>
            <a:xfrm>
              <a:off x="4085775" y="2032375"/>
              <a:ext cx="227700" cy="867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800">
                  <a:solidFill>
                    <a:schemeClr val="lt1"/>
                  </a:solidFill>
                </a:rPr>
                <a:t>1</a:t>
              </a:r>
              <a:endParaRPr sz="800">
                <a:solidFill>
                  <a:schemeClr val="lt1"/>
                </a:solidFill>
              </a:endParaRPr>
            </a:p>
          </p:txBody>
        </p:sp>
        <p:sp>
          <p:nvSpPr>
            <p:cNvPr id="681" name="Google Shape;681;p21"/>
            <p:cNvSpPr/>
            <p:nvPr/>
          </p:nvSpPr>
          <p:spPr>
            <a:xfrm>
              <a:off x="4085775" y="2119075"/>
              <a:ext cx="227700" cy="867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800">
                  <a:solidFill>
                    <a:schemeClr val="dk1"/>
                  </a:solidFill>
                </a:rPr>
                <a:t>0</a:t>
              </a:r>
              <a:endParaRPr sz="800">
                <a:solidFill>
                  <a:schemeClr val="dk1"/>
                </a:solidFill>
              </a:endParaRPr>
            </a:p>
          </p:txBody>
        </p:sp>
        <p:sp>
          <p:nvSpPr>
            <p:cNvPr id="682" name="Google Shape;682;p21"/>
            <p:cNvSpPr/>
            <p:nvPr/>
          </p:nvSpPr>
          <p:spPr>
            <a:xfrm>
              <a:off x="4085775" y="2205775"/>
              <a:ext cx="227700" cy="867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800">
                  <a:solidFill>
                    <a:schemeClr val="lt1"/>
                  </a:solidFill>
                </a:rPr>
                <a:t>1</a:t>
              </a:r>
              <a:endParaRPr sz="800">
                <a:solidFill>
                  <a:schemeClr val="lt1"/>
                </a:solidFill>
              </a:endParaRPr>
            </a:p>
          </p:txBody>
        </p:sp>
        <p:sp>
          <p:nvSpPr>
            <p:cNvPr id="683" name="Google Shape;683;p21"/>
            <p:cNvSpPr/>
            <p:nvPr/>
          </p:nvSpPr>
          <p:spPr>
            <a:xfrm>
              <a:off x="4085775" y="2292475"/>
              <a:ext cx="227700" cy="867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800">
                  <a:solidFill>
                    <a:schemeClr val="dk1"/>
                  </a:solidFill>
                </a:rPr>
                <a:t>0</a:t>
              </a:r>
              <a:endParaRPr sz="800">
                <a:solidFill>
                  <a:schemeClr val="dk1"/>
                </a:solidFill>
              </a:endParaRPr>
            </a:p>
          </p:txBody>
        </p:sp>
        <p:sp>
          <p:nvSpPr>
            <p:cNvPr id="684" name="Google Shape;684;p21"/>
            <p:cNvSpPr/>
            <p:nvPr/>
          </p:nvSpPr>
          <p:spPr>
            <a:xfrm>
              <a:off x="4085775" y="2379175"/>
              <a:ext cx="227700" cy="867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800">
                  <a:solidFill>
                    <a:schemeClr val="dk1"/>
                  </a:solidFill>
                </a:rPr>
                <a:t>0</a:t>
              </a:r>
              <a:endParaRPr sz="800">
                <a:solidFill>
                  <a:schemeClr val="dk1"/>
                </a:solidFill>
              </a:endParaRPr>
            </a:p>
          </p:txBody>
        </p:sp>
        <p:sp>
          <p:nvSpPr>
            <p:cNvPr id="685" name="Google Shape;685;p21"/>
            <p:cNvSpPr/>
            <p:nvPr/>
          </p:nvSpPr>
          <p:spPr>
            <a:xfrm>
              <a:off x="4085775" y="2465875"/>
              <a:ext cx="227700" cy="867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800">
                  <a:solidFill>
                    <a:schemeClr val="lt1"/>
                  </a:solidFill>
                </a:rPr>
                <a:t>1</a:t>
              </a:r>
              <a:endParaRPr sz="800">
                <a:solidFill>
                  <a:schemeClr val="lt1"/>
                </a:solidFill>
              </a:endParaRPr>
            </a:p>
          </p:txBody>
        </p:sp>
        <p:sp>
          <p:nvSpPr>
            <p:cNvPr id="686" name="Google Shape;686;p21"/>
            <p:cNvSpPr/>
            <p:nvPr/>
          </p:nvSpPr>
          <p:spPr>
            <a:xfrm>
              <a:off x="4085775" y="2552575"/>
              <a:ext cx="227700" cy="867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800">
                  <a:solidFill>
                    <a:schemeClr val="dk1"/>
                  </a:solidFill>
                </a:rPr>
                <a:t>0</a:t>
              </a:r>
              <a:endParaRPr sz="800">
                <a:solidFill>
                  <a:schemeClr val="dk1"/>
                </a:solidFill>
              </a:endParaRPr>
            </a:p>
          </p:txBody>
        </p:sp>
        <p:sp>
          <p:nvSpPr>
            <p:cNvPr id="687" name="Google Shape;687;p21"/>
            <p:cNvSpPr/>
            <p:nvPr/>
          </p:nvSpPr>
          <p:spPr>
            <a:xfrm>
              <a:off x="4085775" y="2639275"/>
              <a:ext cx="227700" cy="867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800">
                  <a:solidFill>
                    <a:schemeClr val="dk1"/>
                  </a:solidFill>
                </a:rPr>
                <a:t>0</a:t>
              </a:r>
              <a:endParaRPr sz="800">
                <a:solidFill>
                  <a:schemeClr val="dk1"/>
                </a:solidFill>
              </a:endParaRPr>
            </a:p>
          </p:txBody>
        </p:sp>
        <p:sp>
          <p:nvSpPr>
            <p:cNvPr id="688" name="Google Shape;688;p21"/>
            <p:cNvSpPr/>
            <p:nvPr/>
          </p:nvSpPr>
          <p:spPr>
            <a:xfrm>
              <a:off x="4085775" y="2725975"/>
              <a:ext cx="227700" cy="867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800">
                  <a:solidFill>
                    <a:schemeClr val="dk1"/>
                  </a:solidFill>
                </a:rPr>
                <a:t>0</a:t>
              </a:r>
              <a:endParaRPr sz="800">
                <a:solidFill>
                  <a:schemeClr val="dk1"/>
                </a:solidFill>
              </a:endParaRPr>
            </a:p>
          </p:txBody>
        </p:sp>
        <p:sp>
          <p:nvSpPr>
            <p:cNvPr id="689" name="Google Shape;689;p21"/>
            <p:cNvSpPr/>
            <p:nvPr/>
          </p:nvSpPr>
          <p:spPr>
            <a:xfrm>
              <a:off x="4085775" y="2812675"/>
              <a:ext cx="227700" cy="867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800">
                  <a:solidFill>
                    <a:schemeClr val="lt1"/>
                  </a:solidFill>
                </a:rPr>
                <a:t>1</a:t>
              </a:r>
              <a:endParaRPr sz="800">
                <a:solidFill>
                  <a:schemeClr val="lt1"/>
                </a:solidFill>
              </a:endParaRPr>
            </a:p>
          </p:txBody>
        </p:sp>
        <p:sp>
          <p:nvSpPr>
            <p:cNvPr id="690" name="Google Shape;690;p21"/>
            <p:cNvSpPr/>
            <p:nvPr/>
          </p:nvSpPr>
          <p:spPr>
            <a:xfrm>
              <a:off x="4085775" y="2899375"/>
              <a:ext cx="227700" cy="867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800">
                  <a:solidFill>
                    <a:schemeClr val="lt1"/>
                  </a:solidFill>
                </a:rPr>
                <a:t>1</a:t>
              </a:r>
              <a:endParaRPr sz="800">
                <a:solidFill>
                  <a:schemeClr val="lt1"/>
                </a:solidFill>
              </a:endParaRPr>
            </a:p>
          </p:txBody>
        </p:sp>
        <p:sp>
          <p:nvSpPr>
            <p:cNvPr id="691" name="Google Shape;691;p21"/>
            <p:cNvSpPr/>
            <p:nvPr/>
          </p:nvSpPr>
          <p:spPr>
            <a:xfrm>
              <a:off x="4085775" y="2986075"/>
              <a:ext cx="227700" cy="867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800">
                  <a:solidFill>
                    <a:schemeClr val="dk1"/>
                  </a:solidFill>
                </a:rPr>
                <a:t>0</a:t>
              </a:r>
              <a:endParaRPr sz="800">
                <a:solidFill>
                  <a:schemeClr val="dk1"/>
                </a:solidFill>
              </a:endParaRPr>
            </a:p>
          </p:txBody>
        </p:sp>
        <p:sp>
          <p:nvSpPr>
            <p:cNvPr id="692" name="Google Shape;692;p21"/>
            <p:cNvSpPr/>
            <p:nvPr/>
          </p:nvSpPr>
          <p:spPr>
            <a:xfrm>
              <a:off x="4085775" y="3072775"/>
              <a:ext cx="227700" cy="867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800">
                  <a:solidFill>
                    <a:schemeClr val="dk1"/>
                  </a:solidFill>
                </a:rPr>
                <a:t>0</a:t>
              </a:r>
              <a:endParaRPr sz="800">
                <a:solidFill>
                  <a:schemeClr val="dk1"/>
                </a:solidFill>
              </a:endParaRPr>
            </a:p>
          </p:txBody>
        </p:sp>
      </p:grpSp>
      <p:sp>
        <p:nvSpPr>
          <p:cNvPr id="693" name="Google Shape;693;p21"/>
          <p:cNvSpPr/>
          <p:nvPr/>
        </p:nvSpPr>
        <p:spPr>
          <a:xfrm>
            <a:off x="5184000" y="1543925"/>
            <a:ext cx="227700" cy="2100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94" name="Google Shape;694;p21"/>
          <p:cNvCxnSpPr>
            <a:stCxn id="657" idx="3"/>
            <a:endCxn id="693" idx="2"/>
          </p:cNvCxnSpPr>
          <p:nvPr/>
        </p:nvCxnSpPr>
        <p:spPr>
          <a:xfrm>
            <a:off x="4335900" y="79175"/>
            <a:ext cx="848100" cy="15699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5" name="Google Shape;695;p21"/>
          <p:cNvCxnSpPr>
            <a:stCxn id="658" idx="3"/>
            <a:endCxn id="693" idx="2"/>
          </p:cNvCxnSpPr>
          <p:nvPr/>
        </p:nvCxnSpPr>
        <p:spPr>
          <a:xfrm>
            <a:off x="4335900" y="165875"/>
            <a:ext cx="848100" cy="14832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6" name="Google Shape;696;p21"/>
          <p:cNvCxnSpPr>
            <a:stCxn id="659" idx="3"/>
            <a:endCxn id="693" idx="2"/>
          </p:cNvCxnSpPr>
          <p:nvPr/>
        </p:nvCxnSpPr>
        <p:spPr>
          <a:xfrm>
            <a:off x="4335900" y="252575"/>
            <a:ext cx="848100" cy="13965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7" name="Google Shape;697;p21"/>
          <p:cNvCxnSpPr>
            <a:stCxn id="660" idx="3"/>
            <a:endCxn id="693" idx="2"/>
          </p:cNvCxnSpPr>
          <p:nvPr/>
        </p:nvCxnSpPr>
        <p:spPr>
          <a:xfrm>
            <a:off x="4335900" y="339275"/>
            <a:ext cx="848100" cy="13098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8" name="Google Shape;698;p21"/>
          <p:cNvCxnSpPr>
            <a:stCxn id="661" idx="3"/>
            <a:endCxn id="693" idx="2"/>
          </p:cNvCxnSpPr>
          <p:nvPr/>
        </p:nvCxnSpPr>
        <p:spPr>
          <a:xfrm>
            <a:off x="4335900" y="425975"/>
            <a:ext cx="848100" cy="12231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9" name="Google Shape;699;p21"/>
          <p:cNvCxnSpPr>
            <a:stCxn id="662" idx="3"/>
            <a:endCxn id="693" idx="2"/>
          </p:cNvCxnSpPr>
          <p:nvPr/>
        </p:nvCxnSpPr>
        <p:spPr>
          <a:xfrm>
            <a:off x="4335900" y="512675"/>
            <a:ext cx="848100" cy="11364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0" name="Google Shape;700;p21"/>
          <p:cNvCxnSpPr>
            <a:stCxn id="663" idx="3"/>
            <a:endCxn id="693" idx="2"/>
          </p:cNvCxnSpPr>
          <p:nvPr/>
        </p:nvCxnSpPr>
        <p:spPr>
          <a:xfrm>
            <a:off x="4335900" y="599375"/>
            <a:ext cx="848100" cy="10497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1" name="Google Shape;701;p21"/>
          <p:cNvCxnSpPr>
            <a:stCxn id="664" idx="3"/>
            <a:endCxn id="693" idx="2"/>
          </p:cNvCxnSpPr>
          <p:nvPr/>
        </p:nvCxnSpPr>
        <p:spPr>
          <a:xfrm>
            <a:off x="4335900" y="686075"/>
            <a:ext cx="848100" cy="9630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2" name="Google Shape;702;p21"/>
          <p:cNvCxnSpPr>
            <a:stCxn id="665" idx="3"/>
            <a:endCxn id="693" idx="2"/>
          </p:cNvCxnSpPr>
          <p:nvPr/>
        </p:nvCxnSpPr>
        <p:spPr>
          <a:xfrm>
            <a:off x="4335900" y="772775"/>
            <a:ext cx="848100" cy="8763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3" name="Google Shape;703;p21"/>
          <p:cNvCxnSpPr>
            <a:stCxn id="666" idx="3"/>
            <a:endCxn id="693" idx="2"/>
          </p:cNvCxnSpPr>
          <p:nvPr/>
        </p:nvCxnSpPr>
        <p:spPr>
          <a:xfrm>
            <a:off x="4335900" y="859475"/>
            <a:ext cx="848100" cy="7896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4" name="Google Shape;704;p21"/>
          <p:cNvCxnSpPr>
            <a:stCxn id="667" idx="3"/>
            <a:endCxn id="693" idx="2"/>
          </p:cNvCxnSpPr>
          <p:nvPr/>
        </p:nvCxnSpPr>
        <p:spPr>
          <a:xfrm>
            <a:off x="4335900" y="946175"/>
            <a:ext cx="848100" cy="7029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5" name="Google Shape;705;p21"/>
          <p:cNvCxnSpPr>
            <a:stCxn id="668" idx="3"/>
            <a:endCxn id="693" idx="2"/>
          </p:cNvCxnSpPr>
          <p:nvPr/>
        </p:nvCxnSpPr>
        <p:spPr>
          <a:xfrm>
            <a:off x="4335900" y="1032875"/>
            <a:ext cx="848100" cy="6162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6" name="Google Shape;706;p21"/>
          <p:cNvCxnSpPr>
            <a:stCxn id="669" idx="3"/>
            <a:endCxn id="693" idx="2"/>
          </p:cNvCxnSpPr>
          <p:nvPr/>
        </p:nvCxnSpPr>
        <p:spPr>
          <a:xfrm>
            <a:off x="4335900" y="1119575"/>
            <a:ext cx="848100" cy="5295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7" name="Google Shape;707;p21"/>
          <p:cNvCxnSpPr>
            <a:stCxn id="670" idx="3"/>
            <a:endCxn id="693" idx="2"/>
          </p:cNvCxnSpPr>
          <p:nvPr/>
        </p:nvCxnSpPr>
        <p:spPr>
          <a:xfrm>
            <a:off x="4335900" y="1206275"/>
            <a:ext cx="848100" cy="4428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8" name="Google Shape;708;p21"/>
          <p:cNvCxnSpPr>
            <a:stCxn id="671" idx="3"/>
            <a:endCxn id="693" idx="2"/>
          </p:cNvCxnSpPr>
          <p:nvPr/>
        </p:nvCxnSpPr>
        <p:spPr>
          <a:xfrm>
            <a:off x="4335900" y="1292975"/>
            <a:ext cx="848100" cy="3561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9" name="Google Shape;709;p21"/>
          <p:cNvCxnSpPr>
            <a:stCxn id="672" idx="3"/>
            <a:endCxn id="693" idx="2"/>
          </p:cNvCxnSpPr>
          <p:nvPr/>
        </p:nvCxnSpPr>
        <p:spPr>
          <a:xfrm>
            <a:off x="4335900" y="1379675"/>
            <a:ext cx="848100" cy="2694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0" name="Google Shape;710;p21"/>
          <p:cNvCxnSpPr>
            <a:stCxn id="673" idx="3"/>
            <a:endCxn id="693" idx="2"/>
          </p:cNvCxnSpPr>
          <p:nvPr/>
        </p:nvCxnSpPr>
        <p:spPr>
          <a:xfrm>
            <a:off x="4335900" y="1466375"/>
            <a:ext cx="848100" cy="1827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1" name="Google Shape;711;p21"/>
          <p:cNvCxnSpPr>
            <a:stCxn id="674" idx="3"/>
            <a:endCxn id="693" idx="2"/>
          </p:cNvCxnSpPr>
          <p:nvPr/>
        </p:nvCxnSpPr>
        <p:spPr>
          <a:xfrm>
            <a:off x="4335900" y="1553075"/>
            <a:ext cx="848100" cy="960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2" name="Google Shape;712;p21"/>
          <p:cNvCxnSpPr>
            <a:stCxn id="675" idx="3"/>
            <a:endCxn id="693" idx="2"/>
          </p:cNvCxnSpPr>
          <p:nvPr/>
        </p:nvCxnSpPr>
        <p:spPr>
          <a:xfrm>
            <a:off x="4335900" y="1639775"/>
            <a:ext cx="848100" cy="93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3" name="Google Shape;713;p21"/>
          <p:cNvCxnSpPr/>
          <p:nvPr/>
        </p:nvCxnSpPr>
        <p:spPr>
          <a:xfrm flipH="1" rot="10800000">
            <a:off x="4338381" y="1643834"/>
            <a:ext cx="848100" cy="14685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4" name="Google Shape;714;p21"/>
          <p:cNvCxnSpPr/>
          <p:nvPr/>
        </p:nvCxnSpPr>
        <p:spPr>
          <a:xfrm flipH="1" rot="10800000">
            <a:off x="4338381" y="1643834"/>
            <a:ext cx="848100" cy="13818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5" name="Google Shape;715;p21"/>
          <p:cNvCxnSpPr/>
          <p:nvPr/>
        </p:nvCxnSpPr>
        <p:spPr>
          <a:xfrm flipH="1" rot="10800000">
            <a:off x="4338381" y="1643834"/>
            <a:ext cx="848100" cy="12951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6" name="Google Shape;716;p21"/>
          <p:cNvCxnSpPr/>
          <p:nvPr/>
        </p:nvCxnSpPr>
        <p:spPr>
          <a:xfrm flipH="1" rot="10800000">
            <a:off x="4338381" y="1643834"/>
            <a:ext cx="848100" cy="12084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7" name="Google Shape;717;p21"/>
          <p:cNvCxnSpPr/>
          <p:nvPr/>
        </p:nvCxnSpPr>
        <p:spPr>
          <a:xfrm flipH="1" rot="10800000">
            <a:off x="4338381" y="1643834"/>
            <a:ext cx="848100" cy="11217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8" name="Google Shape;718;p21"/>
          <p:cNvCxnSpPr/>
          <p:nvPr/>
        </p:nvCxnSpPr>
        <p:spPr>
          <a:xfrm flipH="1" rot="10800000">
            <a:off x="4338381" y="1643834"/>
            <a:ext cx="848100" cy="10350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9" name="Google Shape;719;p21"/>
          <p:cNvCxnSpPr/>
          <p:nvPr/>
        </p:nvCxnSpPr>
        <p:spPr>
          <a:xfrm flipH="1" rot="10800000">
            <a:off x="4338381" y="1643834"/>
            <a:ext cx="848100" cy="9483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0" name="Google Shape;720;p21"/>
          <p:cNvCxnSpPr/>
          <p:nvPr/>
        </p:nvCxnSpPr>
        <p:spPr>
          <a:xfrm flipH="1" rot="10800000">
            <a:off x="4338381" y="1643834"/>
            <a:ext cx="848100" cy="8616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1" name="Google Shape;721;p21"/>
          <p:cNvCxnSpPr/>
          <p:nvPr/>
        </p:nvCxnSpPr>
        <p:spPr>
          <a:xfrm flipH="1" rot="10800000">
            <a:off x="4338381" y="1643834"/>
            <a:ext cx="848100" cy="7749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2" name="Google Shape;722;p21"/>
          <p:cNvCxnSpPr/>
          <p:nvPr/>
        </p:nvCxnSpPr>
        <p:spPr>
          <a:xfrm flipH="1" rot="10800000">
            <a:off x="4338381" y="1643834"/>
            <a:ext cx="848100" cy="6882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3" name="Google Shape;723;p21"/>
          <p:cNvCxnSpPr/>
          <p:nvPr/>
        </p:nvCxnSpPr>
        <p:spPr>
          <a:xfrm flipH="1" rot="10800000">
            <a:off x="4338381" y="1643834"/>
            <a:ext cx="848100" cy="6015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4" name="Google Shape;724;p21"/>
          <p:cNvCxnSpPr/>
          <p:nvPr/>
        </p:nvCxnSpPr>
        <p:spPr>
          <a:xfrm flipH="1" rot="10800000">
            <a:off x="4338381" y="1643834"/>
            <a:ext cx="848100" cy="5148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5" name="Google Shape;725;p21"/>
          <p:cNvCxnSpPr/>
          <p:nvPr/>
        </p:nvCxnSpPr>
        <p:spPr>
          <a:xfrm flipH="1" rot="10800000">
            <a:off x="4338381" y="1643834"/>
            <a:ext cx="848100" cy="4281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6" name="Google Shape;726;p21"/>
          <p:cNvCxnSpPr/>
          <p:nvPr/>
        </p:nvCxnSpPr>
        <p:spPr>
          <a:xfrm flipH="1" rot="10800000">
            <a:off x="4338381" y="1643834"/>
            <a:ext cx="848100" cy="3414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7" name="Google Shape;727;p21"/>
          <p:cNvCxnSpPr/>
          <p:nvPr/>
        </p:nvCxnSpPr>
        <p:spPr>
          <a:xfrm flipH="1" rot="10800000">
            <a:off x="4338381" y="1643834"/>
            <a:ext cx="848100" cy="2547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8" name="Google Shape;728;p21"/>
          <p:cNvCxnSpPr/>
          <p:nvPr/>
        </p:nvCxnSpPr>
        <p:spPr>
          <a:xfrm flipH="1" rot="10800000">
            <a:off x="4338381" y="1643834"/>
            <a:ext cx="848100" cy="1680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9" name="Google Shape;729;p21"/>
          <p:cNvCxnSpPr/>
          <p:nvPr/>
        </p:nvCxnSpPr>
        <p:spPr>
          <a:xfrm flipH="1" rot="10800000">
            <a:off x="4338381" y="1643834"/>
            <a:ext cx="848100" cy="813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30" name="Google Shape;730;p21"/>
          <p:cNvGrpSpPr/>
          <p:nvPr/>
        </p:nvGrpSpPr>
        <p:grpSpPr>
          <a:xfrm>
            <a:off x="7051050" y="1239875"/>
            <a:ext cx="1112100" cy="818100"/>
            <a:chOff x="4782175" y="1180075"/>
            <a:chExt cx="1112100" cy="818100"/>
          </a:xfrm>
        </p:grpSpPr>
        <p:sp>
          <p:nvSpPr>
            <p:cNvPr id="731" name="Google Shape;731;p21"/>
            <p:cNvSpPr/>
            <p:nvPr/>
          </p:nvSpPr>
          <p:spPr>
            <a:xfrm>
              <a:off x="4782175" y="1180075"/>
              <a:ext cx="1112100" cy="818100"/>
            </a:xfrm>
            <a:prstGeom prst="rect">
              <a:avLst/>
            </a:prstGeom>
            <a:noFill/>
            <a:ln cap="flat" cmpd="sng" w="38100">
              <a:solidFill>
                <a:srgbClr val="38761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32" name="Google Shape;732;p21"/>
            <p:cNvCxnSpPr/>
            <p:nvPr/>
          </p:nvCxnSpPr>
          <p:spPr>
            <a:xfrm flipH="1">
              <a:off x="5340675" y="1266275"/>
              <a:ext cx="1800" cy="650400"/>
            </a:xfrm>
            <a:prstGeom prst="straightConnector1">
              <a:avLst/>
            </a:prstGeom>
            <a:noFill/>
            <a:ln cap="flat" cmpd="sng" w="19050">
              <a:solidFill>
                <a:srgbClr val="99999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3" name="Google Shape;733;p21"/>
            <p:cNvCxnSpPr/>
            <p:nvPr/>
          </p:nvCxnSpPr>
          <p:spPr>
            <a:xfrm rot="-5400000">
              <a:off x="5336975" y="1403725"/>
              <a:ext cx="3600" cy="966900"/>
            </a:xfrm>
            <a:prstGeom prst="straightConnector1">
              <a:avLst/>
            </a:prstGeom>
            <a:noFill/>
            <a:ln cap="flat" cmpd="sng" w="19050">
              <a:solidFill>
                <a:srgbClr val="99999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4" name="Google Shape;734;p21"/>
            <p:cNvCxnSpPr/>
            <p:nvPr/>
          </p:nvCxnSpPr>
          <p:spPr>
            <a:xfrm>
              <a:off x="4864075" y="1856725"/>
              <a:ext cx="482700" cy="0"/>
            </a:xfrm>
            <a:prstGeom prst="straightConnector1">
              <a:avLst/>
            </a:prstGeom>
            <a:noFill/>
            <a:ln cap="flat" cmpd="sng" w="381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5" name="Google Shape;735;p21"/>
            <p:cNvCxnSpPr/>
            <p:nvPr/>
          </p:nvCxnSpPr>
          <p:spPr>
            <a:xfrm flipH="1" rot="10800000">
              <a:off x="5336365" y="1290666"/>
              <a:ext cx="381000" cy="573300"/>
            </a:xfrm>
            <a:prstGeom prst="straightConnector1">
              <a:avLst/>
            </a:prstGeom>
            <a:noFill/>
            <a:ln cap="flat" cmpd="sng" w="381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736" name="Google Shape;736;p21"/>
          <p:cNvSpPr/>
          <p:nvPr/>
        </p:nvSpPr>
        <p:spPr>
          <a:xfrm>
            <a:off x="5934524" y="1508375"/>
            <a:ext cx="918600" cy="281100"/>
          </a:xfrm>
          <a:prstGeom prst="rect">
            <a:avLst/>
          </a:prstGeom>
          <a:noFill/>
          <a:ln cap="flat" cmpd="sng" w="381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6AA84F"/>
                </a:solidFill>
              </a:rPr>
              <a:t>+ bias</a:t>
            </a:r>
            <a:endParaRPr sz="1800">
              <a:solidFill>
                <a:srgbClr val="6AA84F"/>
              </a:solidFill>
            </a:endParaRPr>
          </a:p>
        </p:txBody>
      </p:sp>
      <p:sp>
        <p:nvSpPr>
          <p:cNvPr id="737" name="Google Shape;737;p21"/>
          <p:cNvSpPr/>
          <p:nvPr/>
        </p:nvSpPr>
        <p:spPr>
          <a:xfrm>
            <a:off x="5450800" y="1508375"/>
            <a:ext cx="547500" cy="28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sum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738" name="Google Shape;738;p21"/>
          <p:cNvCxnSpPr/>
          <p:nvPr/>
        </p:nvCxnSpPr>
        <p:spPr>
          <a:xfrm rot="10800000">
            <a:off x="6868700" y="1648925"/>
            <a:ext cx="167400" cy="0"/>
          </a:xfrm>
          <a:prstGeom prst="straightConnector1">
            <a:avLst/>
          </a:prstGeom>
          <a:noFill/>
          <a:ln cap="flat" cmpd="sng" w="38100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9" name="Google Shape;739;p21"/>
          <p:cNvCxnSpPr/>
          <p:nvPr/>
        </p:nvCxnSpPr>
        <p:spPr>
          <a:xfrm>
            <a:off x="4334044" y="75786"/>
            <a:ext cx="848100" cy="15699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0" name="Google Shape;740;p21"/>
          <p:cNvCxnSpPr/>
          <p:nvPr/>
        </p:nvCxnSpPr>
        <p:spPr>
          <a:xfrm>
            <a:off x="4334044" y="162486"/>
            <a:ext cx="848100" cy="14832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1" name="Google Shape;741;p21"/>
          <p:cNvCxnSpPr/>
          <p:nvPr/>
        </p:nvCxnSpPr>
        <p:spPr>
          <a:xfrm>
            <a:off x="4334044" y="249186"/>
            <a:ext cx="848100" cy="13965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2" name="Google Shape;742;p21"/>
          <p:cNvCxnSpPr/>
          <p:nvPr/>
        </p:nvCxnSpPr>
        <p:spPr>
          <a:xfrm>
            <a:off x="4334044" y="335886"/>
            <a:ext cx="848100" cy="13098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3" name="Google Shape;743;p21"/>
          <p:cNvCxnSpPr/>
          <p:nvPr/>
        </p:nvCxnSpPr>
        <p:spPr>
          <a:xfrm>
            <a:off x="4334044" y="422586"/>
            <a:ext cx="848100" cy="12231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4" name="Google Shape;744;p21"/>
          <p:cNvCxnSpPr/>
          <p:nvPr/>
        </p:nvCxnSpPr>
        <p:spPr>
          <a:xfrm>
            <a:off x="4334044" y="509286"/>
            <a:ext cx="848100" cy="11364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5" name="Google Shape;745;p21"/>
          <p:cNvCxnSpPr/>
          <p:nvPr/>
        </p:nvCxnSpPr>
        <p:spPr>
          <a:xfrm>
            <a:off x="4334044" y="595986"/>
            <a:ext cx="848100" cy="10497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6" name="Google Shape;746;p21"/>
          <p:cNvCxnSpPr/>
          <p:nvPr/>
        </p:nvCxnSpPr>
        <p:spPr>
          <a:xfrm>
            <a:off x="4334044" y="682686"/>
            <a:ext cx="848100" cy="9630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7" name="Google Shape;747;p21"/>
          <p:cNvCxnSpPr/>
          <p:nvPr/>
        </p:nvCxnSpPr>
        <p:spPr>
          <a:xfrm>
            <a:off x="4334044" y="769386"/>
            <a:ext cx="848100" cy="8763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8" name="Google Shape;748;p21"/>
          <p:cNvCxnSpPr/>
          <p:nvPr/>
        </p:nvCxnSpPr>
        <p:spPr>
          <a:xfrm>
            <a:off x="4334044" y="856086"/>
            <a:ext cx="848100" cy="7896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9" name="Google Shape;749;p21"/>
          <p:cNvCxnSpPr/>
          <p:nvPr/>
        </p:nvCxnSpPr>
        <p:spPr>
          <a:xfrm>
            <a:off x="4334044" y="942786"/>
            <a:ext cx="848100" cy="7029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0" name="Google Shape;750;p21"/>
          <p:cNvCxnSpPr/>
          <p:nvPr/>
        </p:nvCxnSpPr>
        <p:spPr>
          <a:xfrm>
            <a:off x="4334044" y="1029486"/>
            <a:ext cx="848100" cy="6162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1" name="Google Shape;751;p21"/>
          <p:cNvCxnSpPr/>
          <p:nvPr/>
        </p:nvCxnSpPr>
        <p:spPr>
          <a:xfrm>
            <a:off x="4334044" y="1116186"/>
            <a:ext cx="848100" cy="5295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2" name="Google Shape;752;p21"/>
          <p:cNvCxnSpPr/>
          <p:nvPr/>
        </p:nvCxnSpPr>
        <p:spPr>
          <a:xfrm>
            <a:off x="4334044" y="1202886"/>
            <a:ext cx="848100" cy="4428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3" name="Google Shape;753;p21"/>
          <p:cNvCxnSpPr/>
          <p:nvPr/>
        </p:nvCxnSpPr>
        <p:spPr>
          <a:xfrm>
            <a:off x="4334044" y="1289586"/>
            <a:ext cx="848100" cy="3561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4" name="Google Shape;754;p21"/>
          <p:cNvCxnSpPr/>
          <p:nvPr/>
        </p:nvCxnSpPr>
        <p:spPr>
          <a:xfrm>
            <a:off x="4334044" y="1376286"/>
            <a:ext cx="848100" cy="2694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5" name="Google Shape;755;p21"/>
          <p:cNvCxnSpPr/>
          <p:nvPr/>
        </p:nvCxnSpPr>
        <p:spPr>
          <a:xfrm>
            <a:off x="4334044" y="1462986"/>
            <a:ext cx="848100" cy="1827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6" name="Google Shape;756;p21"/>
          <p:cNvCxnSpPr/>
          <p:nvPr/>
        </p:nvCxnSpPr>
        <p:spPr>
          <a:xfrm>
            <a:off x="4334044" y="1549686"/>
            <a:ext cx="848100" cy="960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7" name="Google Shape;757;p21"/>
          <p:cNvCxnSpPr/>
          <p:nvPr/>
        </p:nvCxnSpPr>
        <p:spPr>
          <a:xfrm>
            <a:off x="4334044" y="1636386"/>
            <a:ext cx="848100" cy="93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8" name="Google Shape;758;p21"/>
          <p:cNvCxnSpPr/>
          <p:nvPr/>
        </p:nvCxnSpPr>
        <p:spPr>
          <a:xfrm flipH="1" rot="10800000">
            <a:off x="4336525" y="1640445"/>
            <a:ext cx="848100" cy="14685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9" name="Google Shape;759;p21"/>
          <p:cNvCxnSpPr/>
          <p:nvPr/>
        </p:nvCxnSpPr>
        <p:spPr>
          <a:xfrm flipH="1" rot="10800000">
            <a:off x="4336525" y="1640445"/>
            <a:ext cx="848100" cy="13818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0" name="Google Shape;760;p21"/>
          <p:cNvCxnSpPr/>
          <p:nvPr/>
        </p:nvCxnSpPr>
        <p:spPr>
          <a:xfrm flipH="1" rot="10800000">
            <a:off x="4336525" y="1640445"/>
            <a:ext cx="848100" cy="12951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1" name="Google Shape;761;p21"/>
          <p:cNvCxnSpPr/>
          <p:nvPr/>
        </p:nvCxnSpPr>
        <p:spPr>
          <a:xfrm flipH="1" rot="10800000">
            <a:off x="4336525" y="1640445"/>
            <a:ext cx="848100" cy="12084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2" name="Google Shape;762;p21"/>
          <p:cNvCxnSpPr/>
          <p:nvPr/>
        </p:nvCxnSpPr>
        <p:spPr>
          <a:xfrm flipH="1" rot="10800000">
            <a:off x="4336525" y="1640445"/>
            <a:ext cx="848100" cy="11217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3" name="Google Shape;763;p21"/>
          <p:cNvCxnSpPr/>
          <p:nvPr/>
        </p:nvCxnSpPr>
        <p:spPr>
          <a:xfrm flipH="1" rot="10800000">
            <a:off x="4336525" y="1640445"/>
            <a:ext cx="848100" cy="10350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4" name="Google Shape;764;p21"/>
          <p:cNvCxnSpPr/>
          <p:nvPr/>
        </p:nvCxnSpPr>
        <p:spPr>
          <a:xfrm flipH="1" rot="10800000">
            <a:off x="4336525" y="1640445"/>
            <a:ext cx="848100" cy="9483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5" name="Google Shape;765;p21"/>
          <p:cNvCxnSpPr/>
          <p:nvPr/>
        </p:nvCxnSpPr>
        <p:spPr>
          <a:xfrm flipH="1" rot="10800000">
            <a:off x="4336525" y="1640445"/>
            <a:ext cx="848100" cy="8616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6" name="Google Shape;766;p21"/>
          <p:cNvCxnSpPr/>
          <p:nvPr/>
        </p:nvCxnSpPr>
        <p:spPr>
          <a:xfrm flipH="1" rot="10800000">
            <a:off x="4336525" y="1640445"/>
            <a:ext cx="848100" cy="7749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7" name="Google Shape;767;p21"/>
          <p:cNvCxnSpPr/>
          <p:nvPr/>
        </p:nvCxnSpPr>
        <p:spPr>
          <a:xfrm flipH="1" rot="10800000">
            <a:off x="4336525" y="1640445"/>
            <a:ext cx="848100" cy="6882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8" name="Google Shape;768;p21"/>
          <p:cNvCxnSpPr/>
          <p:nvPr/>
        </p:nvCxnSpPr>
        <p:spPr>
          <a:xfrm flipH="1" rot="10800000">
            <a:off x="4336525" y="1640445"/>
            <a:ext cx="848100" cy="6015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9" name="Google Shape;769;p21"/>
          <p:cNvCxnSpPr/>
          <p:nvPr/>
        </p:nvCxnSpPr>
        <p:spPr>
          <a:xfrm flipH="1" rot="10800000">
            <a:off x="4336525" y="1640445"/>
            <a:ext cx="848100" cy="5148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0" name="Google Shape;770;p21"/>
          <p:cNvCxnSpPr/>
          <p:nvPr/>
        </p:nvCxnSpPr>
        <p:spPr>
          <a:xfrm flipH="1" rot="10800000">
            <a:off x="4336525" y="1640445"/>
            <a:ext cx="848100" cy="4281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1" name="Google Shape;771;p21"/>
          <p:cNvCxnSpPr/>
          <p:nvPr/>
        </p:nvCxnSpPr>
        <p:spPr>
          <a:xfrm flipH="1" rot="10800000">
            <a:off x="4336525" y="1640445"/>
            <a:ext cx="848100" cy="3414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2" name="Google Shape;772;p21"/>
          <p:cNvCxnSpPr/>
          <p:nvPr/>
        </p:nvCxnSpPr>
        <p:spPr>
          <a:xfrm flipH="1" rot="10800000">
            <a:off x="4336525" y="1640445"/>
            <a:ext cx="848100" cy="2547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3" name="Google Shape;773;p21"/>
          <p:cNvCxnSpPr/>
          <p:nvPr/>
        </p:nvCxnSpPr>
        <p:spPr>
          <a:xfrm flipH="1" rot="10800000">
            <a:off x="4336525" y="1640445"/>
            <a:ext cx="848100" cy="1680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4" name="Google Shape;774;p21"/>
          <p:cNvCxnSpPr/>
          <p:nvPr/>
        </p:nvCxnSpPr>
        <p:spPr>
          <a:xfrm flipH="1" rot="10800000">
            <a:off x="4336525" y="1640445"/>
            <a:ext cx="848100" cy="813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75" name="Google Shape;775;p21"/>
          <p:cNvSpPr/>
          <p:nvPr/>
        </p:nvSpPr>
        <p:spPr>
          <a:xfrm>
            <a:off x="5188950" y="2520725"/>
            <a:ext cx="227700" cy="2100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76" name="Google Shape;776;p21"/>
          <p:cNvCxnSpPr>
            <a:stCxn id="657" idx="3"/>
            <a:endCxn id="775" idx="2"/>
          </p:cNvCxnSpPr>
          <p:nvPr/>
        </p:nvCxnSpPr>
        <p:spPr>
          <a:xfrm>
            <a:off x="4335900" y="79175"/>
            <a:ext cx="853200" cy="25467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7" name="Google Shape;777;p21"/>
          <p:cNvCxnSpPr>
            <a:stCxn id="658" idx="3"/>
            <a:endCxn id="775" idx="2"/>
          </p:cNvCxnSpPr>
          <p:nvPr/>
        </p:nvCxnSpPr>
        <p:spPr>
          <a:xfrm>
            <a:off x="4335900" y="165875"/>
            <a:ext cx="853200" cy="24600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8" name="Google Shape;778;p21"/>
          <p:cNvCxnSpPr>
            <a:stCxn id="659" idx="3"/>
            <a:endCxn id="775" idx="2"/>
          </p:cNvCxnSpPr>
          <p:nvPr/>
        </p:nvCxnSpPr>
        <p:spPr>
          <a:xfrm>
            <a:off x="4335900" y="252575"/>
            <a:ext cx="853200" cy="23733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9" name="Google Shape;779;p21"/>
          <p:cNvCxnSpPr>
            <a:stCxn id="660" idx="3"/>
            <a:endCxn id="775" idx="2"/>
          </p:cNvCxnSpPr>
          <p:nvPr/>
        </p:nvCxnSpPr>
        <p:spPr>
          <a:xfrm>
            <a:off x="4335900" y="339275"/>
            <a:ext cx="853200" cy="22866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0" name="Google Shape;780;p21"/>
          <p:cNvCxnSpPr>
            <a:stCxn id="661" idx="3"/>
            <a:endCxn id="775" idx="2"/>
          </p:cNvCxnSpPr>
          <p:nvPr/>
        </p:nvCxnSpPr>
        <p:spPr>
          <a:xfrm>
            <a:off x="4335900" y="425975"/>
            <a:ext cx="853200" cy="21999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1" name="Google Shape;781;p21"/>
          <p:cNvCxnSpPr>
            <a:stCxn id="662" idx="3"/>
            <a:endCxn id="775" idx="2"/>
          </p:cNvCxnSpPr>
          <p:nvPr/>
        </p:nvCxnSpPr>
        <p:spPr>
          <a:xfrm>
            <a:off x="4335900" y="512675"/>
            <a:ext cx="853200" cy="21132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2" name="Google Shape;782;p21"/>
          <p:cNvCxnSpPr>
            <a:stCxn id="663" idx="3"/>
            <a:endCxn id="775" idx="2"/>
          </p:cNvCxnSpPr>
          <p:nvPr/>
        </p:nvCxnSpPr>
        <p:spPr>
          <a:xfrm>
            <a:off x="4335900" y="599375"/>
            <a:ext cx="853200" cy="20265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3" name="Google Shape;783;p21"/>
          <p:cNvCxnSpPr>
            <a:stCxn id="664" idx="3"/>
            <a:endCxn id="775" idx="2"/>
          </p:cNvCxnSpPr>
          <p:nvPr/>
        </p:nvCxnSpPr>
        <p:spPr>
          <a:xfrm>
            <a:off x="4335900" y="686075"/>
            <a:ext cx="853200" cy="19398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4" name="Google Shape;784;p21"/>
          <p:cNvCxnSpPr>
            <a:stCxn id="665" idx="3"/>
            <a:endCxn id="775" idx="2"/>
          </p:cNvCxnSpPr>
          <p:nvPr/>
        </p:nvCxnSpPr>
        <p:spPr>
          <a:xfrm>
            <a:off x="4335900" y="772775"/>
            <a:ext cx="853200" cy="18531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5" name="Google Shape;785;p21"/>
          <p:cNvCxnSpPr>
            <a:stCxn id="666" idx="3"/>
            <a:endCxn id="775" idx="2"/>
          </p:cNvCxnSpPr>
          <p:nvPr/>
        </p:nvCxnSpPr>
        <p:spPr>
          <a:xfrm>
            <a:off x="4335900" y="859475"/>
            <a:ext cx="853200" cy="17664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6" name="Google Shape;786;p21"/>
          <p:cNvCxnSpPr>
            <a:stCxn id="667" idx="3"/>
            <a:endCxn id="775" idx="2"/>
          </p:cNvCxnSpPr>
          <p:nvPr/>
        </p:nvCxnSpPr>
        <p:spPr>
          <a:xfrm>
            <a:off x="4335900" y="946175"/>
            <a:ext cx="853200" cy="16797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7" name="Google Shape;787;p21"/>
          <p:cNvCxnSpPr>
            <a:stCxn id="668" idx="3"/>
            <a:endCxn id="775" idx="2"/>
          </p:cNvCxnSpPr>
          <p:nvPr/>
        </p:nvCxnSpPr>
        <p:spPr>
          <a:xfrm>
            <a:off x="4335900" y="1032875"/>
            <a:ext cx="853200" cy="15930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8" name="Google Shape;788;p21"/>
          <p:cNvCxnSpPr>
            <a:stCxn id="669" idx="3"/>
            <a:endCxn id="775" idx="2"/>
          </p:cNvCxnSpPr>
          <p:nvPr/>
        </p:nvCxnSpPr>
        <p:spPr>
          <a:xfrm>
            <a:off x="4335900" y="1119575"/>
            <a:ext cx="853200" cy="15063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9" name="Google Shape;789;p21"/>
          <p:cNvCxnSpPr>
            <a:stCxn id="670" idx="3"/>
            <a:endCxn id="775" idx="2"/>
          </p:cNvCxnSpPr>
          <p:nvPr/>
        </p:nvCxnSpPr>
        <p:spPr>
          <a:xfrm>
            <a:off x="4335900" y="1206275"/>
            <a:ext cx="853200" cy="14196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0" name="Google Shape;790;p21"/>
          <p:cNvCxnSpPr>
            <a:stCxn id="671" idx="3"/>
            <a:endCxn id="775" idx="2"/>
          </p:cNvCxnSpPr>
          <p:nvPr/>
        </p:nvCxnSpPr>
        <p:spPr>
          <a:xfrm>
            <a:off x="4335900" y="1292975"/>
            <a:ext cx="853200" cy="13329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1" name="Google Shape;791;p21"/>
          <p:cNvCxnSpPr>
            <a:stCxn id="672" idx="3"/>
            <a:endCxn id="775" idx="2"/>
          </p:cNvCxnSpPr>
          <p:nvPr/>
        </p:nvCxnSpPr>
        <p:spPr>
          <a:xfrm>
            <a:off x="4335900" y="1379675"/>
            <a:ext cx="853200" cy="12462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2" name="Google Shape;792;p21"/>
          <p:cNvCxnSpPr>
            <a:stCxn id="673" idx="3"/>
            <a:endCxn id="775" idx="2"/>
          </p:cNvCxnSpPr>
          <p:nvPr/>
        </p:nvCxnSpPr>
        <p:spPr>
          <a:xfrm>
            <a:off x="4335900" y="1466375"/>
            <a:ext cx="853200" cy="11595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3" name="Google Shape;793;p21"/>
          <p:cNvCxnSpPr>
            <a:stCxn id="674" idx="3"/>
            <a:endCxn id="775" idx="2"/>
          </p:cNvCxnSpPr>
          <p:nvPr/>
        </p:nvCxnSpPr>
        <p:spPr>
          <a:xfrm>
            <a:off x="4335900" y="1553075"/>
            <a:ext cx="853200" cy="10728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4" name="Google Shape;794;p21"/>
          <p:cNvCxnSpPr>
            <a:stCxn id="675" idx="3"/>
            <a:endCxn id="775" idx="2"/>
          </p:cNvCxnSpPr>
          <p:nvPr/>
        </p:nvCxnSpPr>
        <p:spPr>
          <a:xfrm>
            <a:off x="4335900" y="1639775"/>
            <a:ext cx="853200" cy="9861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5" name="Google Shape;795;p21"/>
          <p:cNvCxnSpPr>
            <a:stCxn id="676" idx="3"/>
            <a:endCxn id="775" idx="2"/>
          </p:cNvCxnSpPr>
          <p:nvPr/>
        </p:nvCxnSpPr>
        <p:spPr>
          <a:xfrm>
            <a:off x="4335900" y="1726475"/>
            <a:ext cx="853200" cy="8994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6" name="Google Shape;796;p21"/>
          <p:cNvCxnSpPr>
            <a:stCxn id="677" idx="3"/>
            <a:endCxn id="775" idx="2"/>
          </p:cNvCxnSpPr>
          <p:nvPr/>
        </p:nvCxnSpPr>
        <p:spPr>
          <a:xfrm>
            <a:off x="4335900" y="1813175"/>
            <a:ext cx="853200" cy="8127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7" name="Google Shape;797;p21"/>
          <p:cNvCxnSpPr>
            <a:stCxn id="678" idx="3"/>
            <a:endCxn id="775" idx="2"/>
          </p:cNvCxnSpPr>
          <p:nvPr/>
        </p:nvCxnSpPr>
        <p:spPr>
          <a:xfrm>
            <a:off x="4335900" y="1899875"/>
            <a:ext cx="853200" cy="7260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8" name="Google Shape;798;p21"/>
          <p:cNvCxnSpPr>
            <a:stCxn id="679" idx="3"/>
            <a:endCxn id="775" idx="2"/>
          </p:cNvCxnSpPr>
          <p:nvPr/>
        </p:nvCxnSpPr>
        <p:spPr>
          <a:xfrm>
            <a:off x="4335900" y="1986575"/>
            <a:ext cx="853200" cy="6393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9" name="Google Shape;799;p21"/>
          <p:cNvCxnSpPr>
            <a:stCxn id="680" idx="3"/>
            <a:endCxn id="775" idx="2"/>
          </p:cNvCxnSpPr>
          <p:nvPr/>
        </p:nvCxnSpPr>
        <p:spPr>
          <a:xfrm>
            <a:off x="4335900" y="2073275"/>
            <a:ext cx="853200" cy="5526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0" name="Google Shape;800;p21"/>
          <p:cNvCxnSpPr>
            <a:stCxn id="681" idx="3"/>
            <a:endCxn id="775" idx="2"/>
          </p:cNvCxnSpPr>
          <p:nvPr/>
        </p:nvCxnSpPr>
        <p:spPr>
          <a:xfrm>
            <a:off x="4335900" y="2159975"/>
            <a:ext cx="853200" cy="4659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1" name="Google Shape;801;p21"/>
          <p:cNvCxnSpPr>
            <a:stCxn id="682" idx="3"/>
            <a:endCxn id="775" idx="2"/>
          </p:cNvCxnSpPr>
          <p:nvPr/>
        </p:nvCxnSpPr>
        <p:spPr>
          <a:xfrm>
            <a:off x="4335900" y="2246675"/>
            <a:ext cx="853200" cy="3792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2" name="Google Shape;802;p21"/>
          <p:cNvCxnSpPr>
            <a:stCxn id="683" idx="3"/>
            <a:endCxn id="775" idx="2"/>
          </p:cNvCxnSpPr>
          <p:nvPr/>
        </p:nvCxnSpPr>
        <p:spPr>
          <a:xfrm>
            <a:off x="4335900" y="2333375"/>
            <a:ext cx="853200" cy="2925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3" name="Google Shape;803;p21"/>
          <p:cNvCxnSpPr>
            <a:stCxn id="684" idx="3"/>
            <a:endCxn id="775" idx="2"/>
          </p:cNvCxnSpPr>
          <p:nvPr/>
        </p:nvCxnSpPr>
        <p:spPr>
          <a:xfrm>
            <a:off x="4335900" y="2420075"/>
            <a:ext cx="853200" cy="2058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4" name="Google Shape;804;p21"/>
          <p:cNvCxnSpPr>
            <a:stCxn id="685" idx="3"/>
            <a:endCxn id="775" idx="2"/>
          </p:cNvCxnSpPr>
          <p:nvPr/>
        </p:nvCxnSpPr>
        <p:spPr>
          <a:xfrm>
            <a:off x="4335900" y="2506775"/>
            <a:ext cx="853200" cy="1191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5" name="Google Shape;805;p21"/>
          <p:cNvCxnSpPr>
            <a:stCxn id="686" idx="3"/>
            <a:endCxn id="775" idx="2"/>
          </p:cNvCxnSpPr>
          <p:nvPr/>
        </p:nvCxnSpPr>
        <p:spPr>
          <a:xfrm>
            <a:off x="4335900" y="2593475"/>
            <a:ext cx="853200" cy="324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6" name="Google Shape;806;p21"/>
          <p:cNvCxnSpPr>
            <a:stCxn id="687" idx="3"/>
            <a:endCxn id="775" idx="2"/>
          </p:cNvCxnSpPr>
          <p:nvPr/>
        </p:nvCxnSpPr>
        <p:spPr>
          <a:xfrm flipH="1" rot="10800000">
            <a:off x="4335900" y="2625875"/>
            <a:ext cx="853200" cy="543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7" name="Google Shape;807;p21"/>
          <p:cNvCxnSpPr>
            <a:stCxn id="688" idx="3"/>
            <a:endCxn id="775" idx="2"/>
          </p:cNvCxnSpPr>
          <p:nvPr/>
        </p:nvCxnSpPr>
        <p:spPr>
          <a:xfrm flipH="1" rot="10800000">
            <a:off x="4335900" y="2625875"/>
            <a:ext cx="853200" cy="1410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8" name="Google Shape;808;p21"/>
          <p:cNvCxnSpPr>
            <a:stCxn id="689" idx="3"/>
            <a:endCxn id="775" idx="2"/>
          </p:cNvCxnSpPr>
          <p:nvPr/>
        </p:nvCxnSpPr>
        <p:spPr>
          <a:xfrm flipH="1" rot="10800000">
            <a:off x="4335900" y="2625875"/>
            <a:ext cx="853200" cy="2277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9" name="Google Shape;809;p21"/>
          <p:cNvCxnSpPr>
            <a:stCxn id="690" idx="3"/>
            <a:endCxn id="775" idx="2"/>
          </p:cNvCxnSpPr>
          <p:nvPr/>
        </p:nvCxnSpPr>
        <p:spPr>
          <a:xfrm flipH="1" rot="10800000">
            <a:off x="4335900" y="2625875"/>
            <a:ext cx="853200" cy="3144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0" name="Google Shape;810;p21"/>
          <p:cNvCxnSpPr>
            <a:stCxn id="691" idx="3"/>
            <a:endCxn id="775" idx="2"/>
          </p:cNvCxnSpPr>
          <p:nvPr/>
        </p:nvCxnSpPr>
        <p:spPr>
          <a:xfrm flipH="1" rot="10800000">
            <a:off x="4335900" y="2625875"/>
            <a:ext cx="853200" cy="4011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11" name="Google Shape;811;p21"/>
          <p:cNvSpPr txBox="1"/>
          <p:nvPr/>
        </p:nvSpPr>
        <p:spPr>
          <a:xfrm>
            <a:off x="3292275" y="3117938"/>
            <a:ext cx="5686800" cy="17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2"/>
                </a:solidFill>
              </a:rPr>
              <a:t>Some characteristics of </a:t>
            </a:r>
            <a:r>
              <a:rPr b="1" lang="en-GB" sz="1800">
                <a:solidFill>
                  <a:schemeClr val="dk1"/>
                </a:solidFill>
              </a:rPr>
              <a:t>Convolution Neural Networks: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AutoNum type="arabicPeriod"/>
            </a:pPr>
            <a:r>
              <a:rPr lang="en-GB" sz="1800">
                <a:solidFill>
                  <a:schemeClr val="lt2"/>
                </a:solidFill>
              </a:rPr>
              <a:t>Reduce the number of input nodes</a:t>
            </a:r>
            <a:endParaRPr sz="1800">
              <a:solidFill>
                <a:schemeClr val="l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AutoNum type="arabicPeriod"/>
            </a:pPr>
            <a:r>
              <a:rPr lang="en-GB" sz="1800">
                <a:solidFill>
                  <a:schemeClr val="lt2"/>
                </a:solidFill>
              </a:rPr>
              <a:t>Tolerate small shifts in where the pixels are in the image</a:t>
            </a:r>
            <a:endParaRPr sz="1800">
              <a:solidFill>
                <a:schemeClr val="l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AutoNum type="arabicPeriod"/>
            </a:pPr>
            <a:r>
              <a:rPr lang="en-GB" sz="1800">
                <a:solidFill>
                  <a:schemeClr val="lt2"/>
                </a:solidFill>
              </a:rPr>
              <a:t>Take advantage of the correlation we observe in complex images</a:t>
            </a:r>
            <a:endParaRPr sz="1800">
              <a:solidFill>
                <a:schemeClr val="lt2"/>
              </a:solidFill>
            </a:endParaRPr>
          </a:p>
        </p:txBody>
      </p:sp>
      <p:cxnSp>
        <p:nvCxnSpPr>
          <p:cNvPr id="812" name="Google Shape;812;p21"/>
          <p:cNvCxnSpPr>
            <a:stCxn id="692" idx="3"/>
            <a:endCxn id="775" idx="2"/>
          </p:cNvCxnSpPr>
          <p:nvPr/>
        </p:nvCxnSpPr>
        <p:spPr>
          <a:xfrm flipH="1" rot="10800000">
            <a:off x="4335900" y="2625575"/>
            <a:ext cx="853200" cy="4881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13" name="Google Shape;813;p21"/>
          <p:cNvGrpSpPr/>
          <p:nvPr/>
        </p:nvGrpSpPr>
        <p:grpSpPr>
          <a:xfrm>
            <a:off x="7051050" y="2162150"/>
            <a:ext cx="1112100" cy="818100"/>
            <a:chOff x="4782175" y="1180075"/>
            <a:chExt cx="1112100" cy="818100"/>
          </a:xfrm>
        </p:grpSpPr>
        <p:sp>
          <p:nvSpPr>
            <p:cNvPr id="814" name="Google Shape;814;p21"/>
            <p:cNvSpPr/>
            <p:nvPr/>
          </p:nvSpPr>
          <p:spPr>
            <a:xfrm>
              <a:off x="4782175" y="1180075"/>
              <a:ext cx="1112100" cy="818100"/>
            </a:xfrm>
            <a:prstGeom prst="rect">
              <a:avLst/>
            </a:prstGeom>
            <a:noFill/>
            <a:ln cap="flat" cmpd="sng" w="38100">
              <a:solidFill>
                <a:srgbClr val="38761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815" name="Google Shape;815;p21"/>
            <p:cNvCxnSpPr/>
            <p:nvPr/>
          </p:nvCxnSpPr>
          <p:spPr>
            <a:xfrm flipH="1">
              <a:off x="5340675" y="1266275"/>
              <a:ext cx="1800" cy="650400"/>
            </a:xfrm>
            <a:prstGeom prst="straightConnector1">
              <a:avLst/>
            </a:prstGeom>
            <a:noFill/>
            <a:ln cap="flat" cmpd="sng" w="19050">
              <a:solidFill>
                <a:srgbClr val="99999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6" name="Google Shape;816;p21"/>
            <p:cNvCxnSpPr/>
            <p:nvPr/>
          </p:nvCxnSpPr>
          <p:spPr>
            <a:xfrm rot="-5400000">
              <a:off x="5336975" y="1403725"/>
              <a:ext cx="3600" cy="966900"/>
            </a:xfrm>
            <a:prstGeom prst="straightConnector1">
              <a:avLst/>
            </a:prstGeom>
            <a:noFill/>
            <a:ln cap="flat" cmpd="sng" w="19050">
              <a:solidFill>
                <a:srgbClr val="99999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7" name="Google Shape;817;p21"/>
            <p:cNvCxnSpPr/>
            <p:nvPr/>
          </p:nvCxnSpPr>
          <p:spPr>
            <a:xfrm>
              <a:off x="4864075" y="1856725"/>
              <a:ext cx="482700" cy="0"/>
            </a:xfrm>
            <a:prstGeom prst="straightConnector1">
              <a:avLst/>
            </a:prstGeom>
            <a:noFill/>
            <a:ln cap="flat" cmpd="sng" w="381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8" name="Google Shape;818;p21"/>
            <p:cNvCxnSpPr/>
            <p:nvPr/>
          </p:nvCxnSpPr>
          <p:spPr>
            <a:xfrm flipH="1" rot="10800000">
              <a:off x="5336365" y="1290666"/>
              <a:ext cx="381000" cy="573300"/>
            </a:xfrm>
            <a:prstGeom prst="straightConnector1">
              <a:avLst/>
            </a:prstGeom>
            <a:noFill/>
            <a:ln cap="flat" cmpd="sng" w="381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819" name="Google Shape;819;p21"/>
          <p:cNvSpPr/>
          <p:nvPr/>
        </p:nvSpPr>
        <p:spPr>
          <a:xfrm>
            <a:off x="5934524" y="2430650"/>
            <a:ext cx="918600" cy="281100"/>
          </a:xfrm>
          <a:prstGeom prst="rect">
            <a:avLst/>
          </a:prstGeom>
          <a:noFill/>
          <a:ln cap="flat" cmpd="sng" w="381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6AA84F"/>
                </a:solidFill>
              </a:rPr>
              <a:t>+ bias</a:t>
            </a:r>
            <a:endParaRPr sz="1800">
              <a:solidFill>
                <a:srgbClr val="6AA84F"/>
              </a:solidFill>
            </a:endParaRPr>
          </a:p>
        </p:txBody>
      </p:sp>
      <p:sp>
        <p:nvSpPr>
          <p:cNvPr id="820" name="Google Shape;820;p21"/>
          <p:cNvSpPr/>
          <p:nvPr/>
        </p:nvSpPr>
        <p:spPr>
          <a:xfrm>
            <a:off x="5450800" y="2430650"/>
            <a:ext cx="547500" cy="28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sum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821" name="Google Shape;821;p21"/>
          <p:cNvCxnSpPr/>
          <p:nvPr/>
        </p:nvCxnSpPr>
        <p:spPr>
          <a:xfrm rot="10800000">
            <a:off x="6868700" y="2571200"/>
            <a:ext cx="167400" cy="0"/>
          </a:xfrm>
          <a:prstGeom prst="straightConnector1">
            <a:avLst/>
          </a:prstGeom>
          <a:noFill/>
          <a:ln cap="flat" cmpd="sng" w="38100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