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ELI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Kubernetes Cluster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967230" y="530606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HOST</a:t>
            </a:r>
            <a:endParaRPr 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722630" y="947420"/>
            <a:ext cx="857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Containers are isolated runtime within an operating system and our application is running within this isolated containers.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3" name="Content Placeholder 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2630" y="3409950"/>
            <a:ext cx="2964180" cy="180594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13225" y="3409950"/>
            <a:ext cx="2964180" cy="1805940"/>
          </a:xfrm>
          <a:prstGeom prst="rect">
            <a:avLst/>
          </a:prstGeom>
        </p:spPr>
      </p:pic>
      <p:pic>
        <p:nvPicPr>
          <p:cNvPr id="25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275" y="3409950"/>
            <a:ext cx="2964180" cy="1805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 Box 25"/>
          <p:cNvSpPr txBox="1"/>
          <p:nvPr/>
        </p:nvSpPr>
        <p:spPr>
          <a:xfrm>
            <a:off x="5248275" y="544322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HOST</a:t>
            </a:r>
            <a:endParaRPr 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9020175" y="544322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HOST</a:t>
            </a:r>
            <a:endParaRPr 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722630" y="2331720"/>
            <a:ext cx="961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These hosts are called nodes of Kubernetes cluster.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722630" y="1772285"/>
            <a:ext cx="817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Kubernetes cluster is a s</a:t>
            </a:r>
            <a:r>
              <a:rPr lang="en-US">
                <a:sym typeface="+mn-ea"/>
              </a:rPr>
              <a:t>et of hosts for runnign our containers.</a:t>
            </a:r>
            <a:endParaRPr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9" grpId="0"/>
      <p:bldP spid="29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Kubernetes Cluster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967230" y="530606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HOST</a:t>
            </a:r>
            <a:endParaRPr lang="en-US" sz="1200"/>
          </a:p>
        </p:txBody>
      </p:sp>
      <p:pic>
        <p:nvPicPr>
          <p:cNvPr id="23" name="Content Placeholder 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3910" y="2526030"/>
            <a:ext cx="2964180" cy="180594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9910" y="4123055"/>
            <a:ext cx="2964180" cy="1805940"/>
          </a:xfrm>
          <a:prstGeom prst="rect">
            <a:avLst/>
          </a:prstGeom>
        </p:spPr>
      </p:pic>
      <p:pic>
        <p:nvPicPr>
          <p:cNvPr id="25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9195" y="3946525"/>
            <a:ext cx="2964180" cy="1805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 Box 25"/>
          <p:cNvSpPr txBox="1"/>
          <p:nvPr/>
        </p:nvSpPr>
        <p:spPr>
          <a:xfrm>
            <a:off x="5390515" y="4429125"/>
            <a:ext cx="1410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Master Node</a:t>
            </a:r>
            <a:endParaRPr 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9020175" y="544322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HOST</a:t>
            </a:r>
            <a:endParaRPr 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609600" y="858520"/>
            <a:ext cx="8285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Every Kubernetes cluster must have one master node and many worker node. Master node is responsible for maintaining the cluster and the worker nodes are responsible for running the application.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49680" y="3782695"/>
            <a:ext cx="1410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Worker Node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9571355" y="3507105"/>
            <a:ext cx="1410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Worker Node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19275" y="2747645"/>
            <a:ext cx="2964180" cy="18059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 Kubernetes Cluster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9" name="Content Placeholder 8" descr="Untitl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9810" y="3354705"/>
            <a:ext cx="608330" cy="5924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34365" y="909320"/>
            <a:ext cx="10976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microservice architecture we can decide how many containers we want to run in a node and how many nodes will be there.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25475" y="1764665"/>
            <a:ext cx="10746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any contaner or entire node is down then master node will create this automatically. This way the statue of kubernetes cluster is maintained.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4835" y="1054100"/>
            <a:ext cx="1131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There are mainly two types of Kubernetes cluster available in Google cloud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Standard Cluster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Autopilot Cluster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5475" y="2701925"/>
            <a:ext cx="1114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Nodes are automatically managed for Autopilot Cluster. For Standard Cluster we need to manually provision new nodes.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Demo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900" y="946785"/>
            <a:ext cx="11224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Go to Console and search for </a:t>
            </a:r>
            <a:r>
              <a:rPr lang="en-IN" altLang="en-US" b="1"/>
              <a:t>Kubernetes Engine. </a:t>
            </a:r>
            <a:r>
              <a:rPr lang="en-IN" altLang="en-US"/>
              <a:t>If you are doing for the first time you need to Enable </a:t>
            </a:r>
            <a:r>
              <a:rPr lang="en-IN" altLang="en-US">
                <a:highlight>
                  <a:srgbClr val="FFFF00"/>
                </a:highlight>
              </a:rPr>
              <a:t>Kubernetes Engine API</a:t>
            </a:r>
            <a:r>
              <a:rPr lang="en-IN" altLang="en-US"/>
              <a:t>. (For Any service as they use API, so we need to enable the API before using the service.)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03530" y="460438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2.</a:t>
            </a:r>
            <a:r>
              <a:rPr lang="en-IN" altLang="en-US" b="1">
                <a:sym typeface="+mn-ea"/>
              </a:rPr>
              <a:t> Click on Clusters. </a:t>
            </a:r>
            <a:r>
              <a:rPr lang="en-IN" altLang="en-US">
                <a:sym typeface="+mn-ea"/>
              </a:rPr>
              <a:t>Click create and Select Standard. Specify Name and click create.</a:t>
            </a:r>
            <a:endParaRPr lang="en-IN" altLang="en-US"/>
          </a:p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5615" y="2049145"/>
            <a:ext cx="5384800" cy="2374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75" y="5249545"/>
            <a:ext cx="9702800" cy="66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Demo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900" y="946785"/>
            <a:ext cx="1122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Activateing cloud Shell and connecting kubernetes cluster.</a:t>
            </a:r>
            <a:endParaRPr lang="en-IN" altLang="en-US"/>
          </a:p>
        </p:txBody>
      </p:sp>
      <p:graphicFrame>
        <p:nvGraphicFramePr>
          <p:cNvPr id="11" name="Content Placeholder 10"/>
          <p:cNvGraphicFramePr/>
          <p:nvPr>
            <p:ph sz="half" idx="1"/>
          </p:nvPr>
        </p:nvGraphicFramePr>
        <p:xfrm>
          <a:off x="1085533" y="1488123"/>
          <a:ext cx="4064635" cy="114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4061460" imgH="1143000" progId="Paint.Picture">
                  <p:embed/>
                </p:oleObj>
              </mc:Choice>
              <mc:Fallback>
                <p:oleObj name="" r:id="rId1" imgW="4061460" imgH="114300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533" y="1488123"/>
                        <a:ext cx="4064635" cy="114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5850" y="3209925"/>
            <a:ext cx="5384800" cy="1309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4438015"/>
            <a:ext cx="10355580" cy="149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Demo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900" y="946785"/>
            <a:ext cx="11224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Commands to deploy your application.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kubectl create deployment my-first-app --image=dasmainak/boot-gcp-repo:1.0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kubectl get deployment -o wide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70535" y="2728595"/>
            <a:ext cx="10209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2. In order to use the service from outside we need to expose this deployment by using below command. --type=LoadBalancer means whenever we create a service, in the background GKE will create a Load Balanecr for us.</a:t>
            </a:r>
            <a:endParaRPr lang="en-IN" altLang="en-US"/>
          </a:p>
          <a:p>
            <a:r>
              <a:rPr lang="en-IN" altLang="en-US"/>
              <a:t>	1.	kubectl expose deployment my-first-app --type=LoadBalancer --port=4000</a:t>
            </a:r>
            <a:endParaRPr lang="en-IN" altLang="en-US"/>
          </a:p>
          <a:p>
            <a:r>
              <a:rPr lang="en-IN" altLang="en-US"/>
              <a:t>	2.	kubectl get service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25450" y="4564380"/>
            <a:ext cx="10995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3. If we face any issue and we need to delete any service or deployment. We can use below commands.</a:t>
            </a:r>
            <a:endParaRPr lang="en-IN" altLang="en-US"/>
          </a:p>
          <a:p>
            <a:r>
              <a:rPr lang="en-IN" altLang="en-US"/>
              <a:t>	1. kubectl delete deployment &lt;deployment-name&gt;</a:t>
            </a:r>
            <a:endParaRPr lang="en-IN" altLang="en-US"/>
          </a:p>
          <a:p>
            <a:r>
              <a:rPr lang="en-IN" altLang="en-US"/>
              <a:t>	2. kubectl delete service &lt;service-name&gt;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Demo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900" y="946785"/>
            <a:ext cx="11224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If we want to see what is happening inside my cluster then we can use below command.</a:t>
            </a:r>
            <a:endParaRPr lang="en-IN" altLang="en-US"/>
          </a:p>
          <a:p>
            <a:pPr indent="0">
              <a:buNone/>
            </a:pPr>
            <a:r>
              <a:rPr lang="en-IN" altLang="en-US"/>
              <a:t>	1. kubectl get events.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800100" lvl="1" indent="-342900">
              <a:buAutoNum type="arabicPeriod"/>
            </a:pP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70535" y="2728595"/>
            <a:ext cx="10209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2. If we want to increase the number of running instances.</a:t>
            </a:r>
            <a:endParaRPr lang="en-IN" altLang="en-US"/>
          </a:p>
          <a:p>
            <a:r>
              <a:rPr lang="en-IN" altLang="en-US"/>
              <a:t>	1. kubectl scale deployment my-first-app --replicas=3</a:t>
            </a:r>
            <a:endParaRPr lang="en-IN" altLang="en-US"/>
          </a:p>
          <a:p>
            <a:r>
              <a:rPr lang="en-IN" altLang="en-US"/>
              <a:t>	2. kubectl get pod/pods</a:t>
            </a:r>
            <a:endParaRPr lang="en-IN" altLang="en-US"/>
          </a:p>
          <a:p>
            <a:r>
              <a:rPr lang="en-IN" altLang="en-US"/>
              <a:t>Now if you delete any pod then a new pod will be created automatically.</a:t>
            </a:r>
            <a:endParaRPr lang="en-IN" altLang="en-US"/>
          </a:p>
          <a:p>
            <a:r>
              <a:rPr lang="en-IN" altLang="en-US"/>
              <a:t>	1. kubectl delete pod &lt;instance-name&gt;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25450" y="4564380"/>
            <a:ext cx="10995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3. Now if we want to keep 100 instances so, to support this we need to increase the number of nodes.</a:t>
            </a:r>
            <a:endParaRPr lang="en-IN" altLang="en-US"/>
          </a:p>
          <a:p>
            <a:r>
              <a:rPr lang="en-IN" altLang="en-US"/>
              <a:t>	1. gcloud container clusters resize my-kubernetes-cluster --node-pool default-pool --num-nodes=2 	--zone us-central1-c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reating Kubernetes Cluster in Google Cloud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Demo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40605" y="159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900" y="946785"/>
            <a:ext cx="11224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If we want to update a new version then use below command.</a:t>
            </a:r>
            <a:endParaRPr lang="en-IN" altLang="en-US"/>
          </a:p>
          <a:p>
            <a:pPr indent="0">
              <a:buNone/>
            </a:pPr>
            <a:r>
              <a:rPr lang="en-IN" altLang="en-US"/>
              <a:t>	1. kubectl set image deployment my-first-app </a:t>
            </a:r>
            <a:r>
              <a:rPr lang="en-IN" altLang="en-US" b="1">
                <a:highlight>
                  <a:srgbClr val="FFFF00"/>
                </a:highlight>
              </a:rPr>
              <a:t>boot-gcp-repo</a:t>
            </a:r>
            <a:r>
              <a:rPr lang="en-IN" altLang="en-US"/>
              <a:t>=dasmainak/boot-gcp-repo:2.0</a:t>
            </a:r>
            <a:endParaRPr lang="en-IN" altLang="en-US"/>
          </a:p>
          <a:p>
            <a:pPr indent="0">
              <a:buNone/>
            </a:pPr>
            <a:r>
              <a:rPr lang="en-IN" altLang="en-US"/>
              <a:t>	highlighted is the container name.</a:t>
            </a:r>
            <a:endParaRPr lang="en-IN" altLang="en-US"/>
          </a:p>
          <a:p>
            <a:pPr marL="800100" lvl="1" indent="-342900">
              <a:buAutoNum type="arabicPeriod"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WPS Presentation</Application>
  <PresentationFormat>Widescreen</PresentationFormat>
  <Paragraphs>129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Paint.Picture</vt:lpstr>
      <vt:lpstr>Kubernetes Cluster</vt:lpstr>
      <vt:lpstr>Kubernetes Cluster</vt:lpstr>
      <vt:lpstr>Advantages Kubernetes Cluster</vt:lpstr>
      <vt:lpstr>Creating Kubernetes Cluster in Google Cloud</vt:lpstr>
      <vt:lpstr>Creating Kubernetes Cluster in Google Cloud : Demo</vt:lpstr>
      <vt:lpstr>Creating Kubernetes Cluster in Google Cloud : Demo</vt:lpstr>
      <vt:lpstr>Creating Kubernetes Cluster in Google Cloud : Demo</vt:lpstr>
      <vt:lpstr>Creating Kubernetes Cluster in Google Cloud : Demo</vt:lpstr>
      <vt:lpstr>Creating Kubernetes Cluster in Google Cloud 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SAHELI</cp:lastModifiedBy>
  <cp:revision>64</cp:revision>
  <dcterms:created xsi:type="dcterms:W3CDTF">2023-05-01T09:33:00Z</dcterms:created>
  <dcterms:modified xsi:type="dcterms:W3CDTF">2023-05-06T08:38:57Z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481EE9E98CF14443A99337DCD079B32A</vt:lpwstr>
  </property>
  <property fmtid="{D5CDD505-2E9C-101B-9397-08002B2CF9AE}" pid="3" name="KSOProductBuildVer">
    <vt:lpwstr>1033-11.2.0.11537</vt:lpwstr>
  </property>
</Properties>
</file>