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2" r:id="rId6"/>
    <p:sldId id="361" r:id="rId7"/>
    <p:sldId id="363" r:id="rId8"/>
    <p:sldId id="367" r:id="rId9"/>
    <p:sldId id="364" r:id="rId10"/>
    <p:sldId id="365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5" autoAdjust="0"/>
    <p:restoredTop sz="95226" autoAdjust="0"/>
  </p:normalViewPr>
  <p:slideViewPr>
    <p:cSldViewPr snapToGrid="0">
      <p:cViewPr varScale="1">
        <p:scale>
          <a:sx n="54" d="100"/>
          <a:sy n="54" d="100"/>
        </p:scale>
        <p:origin x="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NAK GHOSH" userId="93c605c4c618fea9" providerId="LiveId" clId="{6507263E-17AF-4FB6-BA7D-CF95175C7319}"/>
    <pc:docChg chg="undo custSel addSld delSld modSld">
      <pc:chgData name="MAINAK GHOSH" userId="93c605c4c618fea9" providerId="LiveId" clId="{6507263E-17AF-4FB6-BA7D-CF95175C7319}" dt="2023-11-24T06:24:33.682" v="409" actId="1076"/>
      <pc:docMkLst>
        <pc:docMk/>
      </pc:docMkLst>
      <pc:sldChg chg="modSp mod">
        <pc:chgData name="MAINAK GHOSH" userId="93c605c4c618fea9" providerId="LiveId" clId="{6507263E-17AF-4FB6-BA7D-CF95175C7319}" dt="2023-11-24T04:57:53.101" v="2" actId="20577"/>
        <pc:sldMkLst>
          <pc:docMk/>
          <pc:sldMk cId="289860937" sldId="352"/>
        </pc:sldMkLst>
        <pc:spChg chg="mod">
          <ac:chgData name="MAINAK GHOSH" userId="93c605c4c618fea9" providerId="LiveId" clId="{6507263E-17AF-4FB6-BA7D-CF95175C7319}" dt="2023-11-24T04:57:53.101" v="2" actId="20577"/>
          <ac:spMkLst>
            <pc:docMk/>
            <pc:sldMk cId="289860937" sldId="352"/>
            <ac:spMk id="4" creationId="{C7EC6698-132B-1143-A2A9-00A97D9572D8}"/>
          </ac:spMkLst>
        </pc:spChg>
      </pc:sldChg>
      <pc:sldChg chg="modSp mod">
        <pc:chgData name="MAINAK GHOSH" userId="93c605c4c618fea9" providerId="LiveId" clId="{6507263E-17AF-4FB6-BA7D-CF95175C7319}" dt="2023-11-24T04:59:39.755" v="133" actId="20577"/>
        <pc:sldMkLst>
          <pc:docMk/>
          <pc:sldMk cId="391246093" sldId="361"/>
        </pc:sldMkLst>
        <pc:spChg chg="mod">
          <ac:chgData name="MAINAK GHOSH" userId="93c605c4c618fea9" providerId="LiveId" clId="{6507263E-17AF-4FB6-BA7D-CF95175C7319}" dt="2023-11-24T04:59:39.755" v="133" actId="20577"/>
          <ac:spMkLst>
            <pc:docMk/>
            <pc:sldMk cId="391246093" sldId="361"/>
            <ac:spMk id="4" creationId="{A17F80A9-6337-524E-AC61-32C5AFEE8E6D}"/>
          </ac:spMkLst>
        </pc:spChg>
      </pc:sldChg>
      <pc:sldChg chg="addSp delSp modSp mod">
        <pc:chgData name="MAINAK GHOSH" userId="93c605c4c618fea9" providerId="LiveId" clId="{6507263E-17AF-4FB6-BA7D-CF95175C7319}" dt="2023-11-24T06:05:28.862" v="393" actId="1076"/>
        <pc:sldMkLst>
          <pc:docMk/>
          <pc:sldMk cId="2606987462" sldId="363"/>
        </pc:sldMkLst>
        <pc:spChg chg="mod">
          <ac:chgData name="MAINAK GHOSH" userId="93c605c4c618fea9" providerId="LiveId" clId="{6507263E-17AF-4FB6-BA7D-CF95175C7319}" dt="2023-11-24T06:05:28.466" v="392" actId="1076"/>
          <ac:spMkLst>
            <pc:docMk/>
            <pc:sldMk cId="2606987462" sldId="363"/>
            <ac:spMk id="3" creationId="{DE9F6CCB-7BDC-2A0A-16F2-F4BBFFD76449}"/>
          </ac:spMkLst>
        </pc:spChg>
        <pc:spChg chg="mod">
          <ac:chgData name="MAINAK GHOSH" userId="93c605c4c618fea9" providerId="LiveId" clId="{6507263E-17AF-4FB6-BA7D-CF95175C7319}" dt="2023-11-24T06:05:28.862" v="393" actId="1076"/>
          <ac:spMkLst>
            <pc:docMk/>
            <pc:sldMk cId="2606987462" sldId="363"/>
            <ac:spMk id="4" creationId="{EAED9C54-DE5F-39E0-DCF1-A1BFF2924645}"/>
          </ac:spMkLst>
        </pc:spChg>
        <pc:picChg chg="add del mod">
          <ac:chgData name="MAINAK GHOSH" userId="93c605c4c618fea9" providerId="LiveId" clId="{6507263E-17AF-4FB6-BA7D-CF95175C7319}" dt="2023-11-24T05:20:42.944" v="342" actId="21"/>
          <ac:picMkLst>
            <pc:docMk/>
            <pc:sldMk cId="2606987462" sldId="363"/>
            <ac:picMk id="5" creationId="{F1567709-9038-4767-C0EE-134F87EC0CE5}"/>
          </ac:picMkLst>
        </pc:picChg>
        <pc:picChg chg="del mod">
          <ac:chgData name="MAINAK GHOSH" userId="93c605c4c618fea9" providerId="LiveId" clId="{6507263E-17AF-4FB6-BA7D-CF95175C7319}" dt="2023-11-24T05:19:51.877" v="337" actId="21"/>
          <ac:picMkLst>
            <pc:docMk/>
            <pc:sldMk cId="2606987462" sldId="363"/>
            <ac:picMk id="6" creationId="{4ECFFEF0-A7FA-D8E2-AA30-889D7B303A81}"/>
          </ac:picMkLst>
        </pc:picChg>
        <pc:picChg chg="del">
          <ac:chgData name="MAINAK GHOSH" userId="93c605c4c618fea9" providerId="LiveId" clId="{6507263E-17AF-4FB6-BA7D-CF95175C7319}" dt="2023-11-24T05:19:58.134" v="338" actId="21"/>
          <ac:picMkLst>
            <pc:docMk/>
            <pc:sldMk cId="2606987462" sldId="363"/>
            <ac:picMk id="8" creationId="{91C6BBA4-0856-3094-6646-1AD60795A4A5}"/>
          </ac:picMkLst>
        </pc:picChg>
        <pc:picChg chg="add del mod">
          <ac:chgData name="MAINAK GHOSH" userId="93c605c4c618fea9" providerId="LiveId" clId="{6507263E-17AF-4FB6-BA7D-CF95175C7319}" dt="2023-11-24T05:21:22.088" v="347" actId="21"/>
          <ac:picMkLst>
            <pc:docMk/>
            <pc:sldMk cId="2606987462" sldId="363"/>
            <ac:picMk id="9" creationId="{3DD1E76F-54E6-59CD-CC27-877B4F3908C2}"/>
          </ac:picMkLst>
        </pc:picChg>
        <pc:picChg chg="add del mod">
          <ac:chgData name="MAINAK GHOSH" userId="93c605c4c618fea9" providerId="LiveId" clId="{6507263E-17AF-4FB6-BA7D-CF95175C7319}" dt="2023-11-24T05:28:22.213" v="349" actId="21"/>
          <ac:picMkLst>
            <pc:docMk/>
            <pc:sldMk cId="2606987462" sldId="363"/>
            <ac:picMk id="11" creationId="{E6E1E5DB-0C23-FDC9-35C0-F64BA7FD4A9C}"/>
          </ac:picMkLst>
        </pc:picChg>
        <pc:picChg chg="add mod">
          <ac:chgData name="MAINAK GHOSH" userId="93c605c4c618fea9" providerId="LiveId" clId="{6507263E-17AF-4FB6-BA7D-CF95175C7319}" dt="2023-11-24T05:29:15.707" v="357" actId="1076"/>
          <ac:picMkLst>
            <pc:docMk/>
            <pc:sldMk cId="2606987462" sldId="363"/>
            <ac:picMk id="13" creationId="{E7B971ED-C937-B624-DD21-FBF99FC2EF6A}"/>
          </ac:picMkLst>
        </pc:picChg>
        <pc:cxnChg chg="del">
          <ac:chgData name="MAINAK GHOSH" userId="93c605c4c618fea9" providerId="LiveId" clId="{6507263E-17AF-4FB6-BA7D-CF95175C7319}" dt="2023-11-24T05:20:01.082" v="339" actId="21"/>
          <ac:cxnSpMkLst>
            <pc:docMk/>
            <pc:sldMk cId="2606987462" sldId="363"/>
            <ac:cxnSpMk id="10" creationId="{40498FC8-FFC3-C204-AAEF-46F0C7C8C093}"/>
          </ac:cxnSpMkLst>
        </pc:cxnChg>
      </pc:sldChg>
      <pc:sldChg chg="addSp delSp modSp new mod">
        <pc:chgData name="MAINAK GHOSH" userId="93c605c4c618fea9" providerId="LiveId" clId="{6507263E-17AF-4FB6-BA7D-CF95175C7319}" dt="2023-11-24T06:24:33.682" v="409" actId="1076"/>
        <pc:sldMkLst>
          <pc:docMk/>
          <pc:sldMk cId="1667145212" sldId="367"/>
        </pc:sldMkLst>
        <pc:spChg chg="del">
          <ac:chgData name="MAINAK GHOSH" userId="93c605c4c618fea9" providerId="LiveId" clId="{6507263E-17AF-4FB6-BA7D-CF95175C7319}" dt="2023-11-24T05:18:52.423" v="326" actId="21"/>
          <ac:spMkLst>
            <pc:docMk/>
            <pc:sldMk cId="1667145212" sldId="367"/>
            <ac:spMk id="2" creationId="{F4CFCD93-52C7-EBB1-E683-9CEEF7BAD70D}"/>
          </ac:spMkLst>
        </pc:spChg>
        <pc:spChg chg="mod">
          <ac:chgData name="MAINAK GHOSH" userId="93c605c4c618fea9" providerId="LiveId" clId="{6507263E-17AF-4FB6-BA7D-CF95175C7319}" dt="2023-11-24T05:18:17.186" v="317" actId="20577"/>
          <ac:spMkLst>
            <pc:docMk/>
            <pc:sldMk cId="1667145212" sldId="367"/>
            <ac:spMk id="3" creationId="{5F64A17D-9CC9-2FA2-EAD4-6BAFAA40C668}"/>
          </ac:spMkLst>
        </pc:spChg>
        <pc:spChg chg="del">
          <ac:chgData name="MAINAK GHOSH" userId="93c605c4c618fea9" providerId="LiveId" clId="{6507263E-17AF-4FB6-BA7D-CF95175C7319}" dt="2023-11-24T05:18:37.772" v="321" actId="21"/>
          <ac:spMkLst>
            <pc:docMk/>
            <pc:sldMk cId="1667145212" sldId="367"/>
            <ac:spMk id="4" creationId="{4FBDCA90-1AF4-4B30-4095-57EE456D6770}"/>
          </ac:spMkLst>
        </pc:spChg>
        <pc:picChg chg="add del mod">
          <ac:chgData name="MAINAK GHOSH" userId="93c605c4c618fea9" providerId="LiveId" clId="{6507263E-17AF-4FB6-BA7D-CF95175C7319}" dt="2023-11-24T06:22:42.802" v="396" actId="21"/>
          <ac:picMkLst>
            <pc:docMk/>
            <pc:sldMk cId="1667145212" sldId="367"/>
            <ac:picMk id="5" creationId="{29080DE7-F099-D42D-DDB3-1A5886B7B572}"/>
          </ac:picMkLst>
        </pc:picChg>
        <pc:picChg chg="add del mod">
          <ac:chgData name="MAINAK GHOSH" userId="93c605c4c618fea9" providerId="LiveId" clId="{6507263E-17AF-4FB6-BA7D-CF95175C7319}" dt="2023-11-24T06:24:00.428" v="404" actId="21"/>
          <ac:picMkLst>
            <pc:docMk/>
            <pc:sldMk cId="1667145212" sldId="367"/>
            <ac:picMk id="6" creationId="{15932181-72B3-27CA-9AB5-E7E0E2604CD1}"/>
          </ac:picMkLst>
        </pc:picChg>
        <pc:picChg chg="add del">
          <ac:chgData name="MAINAK GHOSH" userId="93c605c4c618fea9" providerId="LiveId" clId="{6507263E-17AF-4FB6-BA7D-CF95175C7319}" dt="2023-11-24T06:22:38.488" v="395" actId="22"/>
          <ac:picMkLst>
            <pc:docMk/>
            <pc:sldMk cId="1667145212" sldId="367"/>
            <ac:picMk id="11" creationId="{F3AF909B-4245-BFBD-E2A9-9D8A9AA91919}"/>
          </ac:picMkLst>
        </pc:picChg>
        <pc:picChg chg="add del mod">
          <ac:chgData name="MAINAK GHOSH" userId="93c605c4c618fea9" providerId="LiveId" clId="{6507263E-17AF-4FB6-BA7D-CF95175C7319}" dt="2023-11-24T06:22:46.712" v="398"/>
          <ac:picMkLst>
            <pc:docMk/>
            <pc:sldMk cId="1667145212" sldId="367"/>
            <ac:picMk id="12" creationId="{1D86B140-7A5A-9DCA-C9AD-5766CC96BCA2}"/>
          </ac:picMkLst>
        </pc:picChg>
        <pc:picChg chg="add mod">
          <ac:chgData name="MAINAK GHOSH" userId="93c605c4c618fea9" providerId="LiveId" clId="{6507263E-17AF-4FB6-BA7D-CF95175C7319}" dt="2023-11-24T06:23:17.862" v="403" actId="1076"/>
          <ac:picMkLst>
            <pc:docMk/>
            <pc:sldMk cId="1667145212" sldId="367"/>
            <ac:picMk id="14" creationId="{F09ACDC2-F666-0FD2-A8E0-AB9A58AF9896}"/>
          </ac:picMkLst>
        </pc:picChg>
        <pc:picChg chg="add del mod">
          <ac:chgData name="MAINAK GHOSH" userId="93c605c4c618fea9" providerId="LiveId" clId="{6507263E-17AF-4FB6-BA7D-CF95175C7319}" dt="2023-11-24T06:24:03.671" v="406"/>
          <ac:picMkLst>
            <pc:docMk/>
            <pc:sldMk cId="1667145212" sldId="367"/>
            <ac:picMk id="15" creationId="{63EE32CC-7D22-2E34-B10C-847B9AFF8257}"/>
          </ac:picMkLst>
        </pc:picChg>
        <pc:picChg chg="add mod">
          <ac:chgData name="MAINAK GHOSH" userId="93c605c4c618fea9" providerId="LiveId" clId="{6507263E-17AF-4FB6-BA7D-CF95175C7319}" dt="2023-11-24T06:24:33.682" v="409" actId="1076"/>
          <ac:picMkLst>
            <pc:docMk/>
            <pc:sldMk cId="1667145212" sldId="367"/>
            <ac:picMk id="17" creationId="{C7863929-2C5B-15FD-94B2-76803C5B3F8B}"/>
          </ac:picMkLst>
        </pc:picChg>
        <pc:cxnChg chg="add mod">
          <ac:chgData name="MAINAK GHOSH" userId="93c605c4c618fea9" providerId="LiveId" clId="{6507263E-17AF-4FB6-BA7D-CF95175C7319}" dt="2023-11-24T05:19:43.877" v="336" actId="14100"/>
          <ac:cxnSpMkLst>
            <pc:docMk/>
            <pc:sldMk cId="1667145212" sldId="367"/>
            <ac:cxnSpMk id="7" creationId="{B049AC7C-CC57-1370-F511-B9F94AC3E063}"/>
          </ac:cxnSpMkLst>
        </pc:cxnChg>
      </pc:sldChg>
      <pc:sldChg chg="addSp delSp modSp new del mod">
        <pc:chgData name="MAINAK GHOSH" userId="93c605c4c618fea9" providerId="LiveId" clId="{6507263E-17AF-4FB6-BA7D-CF95175C7319}" dt="2023-11-24T05:18:05.004" v="310" actId="680"/>
        <pc:sldMkLst>
          <pc:docMk/>
          <pc:sldMk cId="3988038213" sldId="367"/>
        </pc:sldMkLst>
        <pc:spChg chg="add del">
          <ac:chgData name="MAINAK GHOSH" userId="93c605c4c618fea9" providerId="LiveId" clId="{6507263E-17AF-4FB6-BA7D-CF95175C7319}" dt="2023-11-24T05:18:02.983" v="308"/>
          <ac:spMkLst>
            <pc:docMk/>
            <pc:sldMk cId="3988038213" sldId="367"/>
            <ac:spMk id="2" creationId="{272F88C1-3487-7A88-9DCF-503FCF328D0F}"/>
          </ac:spMkLst>
        </pc:spChg>
        <pc:spChg chg="mod">
          <ac:chgData name="MAINAK GHOSH" userId="93c605c4c618fea9" providerId="LiveId" clId="{6507263E-17AF-4FB6-BA7D-CF95175C7319}" dt="2023-11-24T05:18:03.204" v="309" actId="20577"/>
          <ac:spMkLst>
            <pc:docMk/>
            <pc:sldMk cId="3988038213" sldId="367"/>
            <ac:spMk id="3" creationId="{43ACEDD4-BA91-7997-034D-A2C6DE779D74}"/>
          </ac:spMkLst>
        </pc:spChg>
        <pc:picChg chg="add del mod">
          <ac:chgData name="MAINAK GHOSH" userId="93c605c4c618fea9" providerId="LiveId" clId="{6507263E-17AF-4FB6-BA7D-CF95175C7319}" dt="2023-11-24T05:18:02.983" v="308"/>
          <ac:picMkLst>
            <pc:docMk/>
            <pc:sldMk cId="3988038213" sldId="367"/>
            <ac:picMk id="4" creationId="{3FB64E40-EE24-03A9-6306-65EE4A82D5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47473A-A248-4FE9-9F89-6A90BFFF4ED2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269301-439B-4CC8-85CF-383D832B15BA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46D41FF-7021-4591-85B3-BD7020B15FD3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8AB1FBD-9E08-4568-A4E7-968C1DC8BD4E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273691-4E6C-4742-BD67-561A9AF6EAA2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48E43C-5B1A-4B6E-84D2-C87227913A1B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3DE5AB-1603-48EF-AA1A-2AD583A1343E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1D5DA6B-7E16-460C-BA7F-9DCB583CE3A6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116A656-15DC-4351-BE8C-E10B348F420B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4D18E01-D2F9-4CF1-82C8-422B35F6E1C5}" type="datetime4">
              <a:rPr lang="en-US" smtClean="0"/>
              <a:t>November 24,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172537"/>
            <a:ext cx="6616065" cy="1863634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Smart Cross Walking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b="1" dirty="0"/>
              <a:t>Capstone Project -  GEE14007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Group 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Eshita Bhowmik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sz="1200" b="1" dirty="0"/>
              <a:t>UG/02/BTCSEAIML/2021/007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Disha Hazra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sz="1200" b="1" dirty="0"/>
              <a:t>UG/02/BTCSEAIML/2021/014</a:t>
            </a:r>
            <a:r>
              <a:rPr lang="en-US" sz="120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 err="1"/>
              <a:t>Dipanjan</a:t>
            </a:r>
            <a:r>
              <a:rPr lang="en-US" dirty="0"/>
              <a:t> </a:t>
            </a:r>
            <a:r>
              <a:rPr lang="en-US" dirty="0" err="1"/>
              <a:t>Laha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sz="1200" b="1" dirty="0"/>
              <a:t>UG/02/BTCSEAIML/2021/015</a:t>
            </a:r>
            <a:r>
              <a:rPr lang="en-US" sz="1200" dirty="0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 err="1"/>
              <a:t>Priyanshu</a:t>
            </a:r>
            <a:r>
              <a:rPr lang="en-US" dirty="0"/>
              <a:t> Bardhan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sz="1200" b="1" dirty="0"/>
              <a:t>UG/02/BTCSE/2021/024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Mainak Ghosh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sz="1200" b="1" dirty="0"/>
              <a:t>UG/02/BTCSEAIML/2021/005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Project is Made to provide an aid to find nearest Traffic Signal or Zebra Crossing using Real time Map Facility.</a:t>
            </a:r>
          </a:p>
          <a:p>
            <a:r>
              <a:rPr lang="en-US" dirty="0"/>
              <a:t>It also shows the accurate location in terms of latitudes and Longitudes. Using this location, it shows nearest Zebra crossing or crossing signal and also the route to it.</a:t>
            </a:r>
          </a:p>
          <a:p>
            <a:endParaRPr lang="en-US" dirty="0"/>
          </a:p>
        </p:txBody>
      </p:sp>
      <p:pic>
        <p:nvPicPr>
          <p:cNvPr id="1026" name="Picture 2" descr="Premium Vector | Zebra cross with traffic light vector illustration design  template">
            <a:extLst>
              <a:ext uri="{FF2B5EF4-FFF2-40B4-BE49-F238E27FC236}">
                <a16:creationId xmlns:a16="http://schemas.microsoft.com/office/drawing/2014/main" id="{290C5949-B8C9-0635-F6FC-261027EE564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43137" r="5842"/>
          <a:stretch/>
        </p:blipFill>
        <p:spPr bwMode="auto">
          <a:xfrm>
            <a:off x="6096000" y="1183373"/>
            <a:ext cx="5496215" cy="34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9F6CCB-7BDC-2A0A-16F2-F4BBFFD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D9C54-DE5F-39E0-DCF1-A1BFF292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432" y="2123900"/>
            <a:ext cx="4572001" cy="2795232"/>
          </a:xfrm>
        </p:spPr>
        <p:txBody>
          <a:bodyPr/>
          <a:lstStyle/>
          <a:p>
            <a:r>
              <a:rPr lang="en-IN" dirty="0"/>
              <a:t>This is simple website that is linked to google maps. It is build with the use of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r>
              <a:rPr lang="en-IN" dirty="0"/>
              <a:t>The flowchart is --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971ED-C937-B624-DD21-FBF99FC2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879063"/>
            <a:ext cx="5783460" cy="57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4A17D-9CC9-2FA2-EAD4-6BAFAA4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49AC7C-CC57-1370-F511-B9F94AC3E063}"/>
              </a:ext>
            </a:extLst>
          </p:cNvPr>
          <p:cNvCxnSpPr>
            <a:cxnSpLocks/>
          </p:cNvCxnSpPr>
          <p:nvPr/>
        </p:nvCxnSpPr>
        <p:spPr>
          <a:xfrm>
            <a:off x="6014339" y="3231773"/>
            <a:ext cx="891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09ACDC2-F666-0FD2-A8E0-AB9A58AF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7" y="2357442"/>
            <a:ext cx="5441609" cy="2683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63929-2C5B-15FD-94B2-76803C5B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97" y="2303576"/>
            <a:ext cx="5233205" cy="25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790-7FA2-931A-BDFE-A65FF96D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596175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Future Scope &amp; Limitations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7D82-CCE1-3D18-F7DB-575493B0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Scope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B374-2FBF-C4B5-5118-2E20B13B46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DDACA4-78F5-D5C1-1728-065108E53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246267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dirty="0"/>
              <a:t>More enhanced and secured Platform.</a:t>
            </a:r>
          </a:p>
          <a:p>
            <a:pPr marL="342900" indent="-342900">
              <a:buAutoNum type="arabicPeriod"/>
            </a:pPr>
            <a:r>
              <a:rPr lang="en-IN" dirty="0"/>
              <a:t>Make it ready for Mobile uses as an application.</a:t>
            </a:r>
          </a:p>
          <a:p>
            <a:pPr marL="342900" indent="-342900">
              <a:buAutoNum type="arabicPeriod"/>
            </a:pPr>
            <a:r>
              <a:rPr lang="en-IN" dirty="0"/>
              <a:t>More features like locating nearby subway, metro station, rail station, bus stop.</a:t>
            </a:r>
          </a:p>
          <a:p>
            <a:pPr marL="342900" indent="-342900">
              <a:buAutoNum type="arabicPeriod"/>
            </a:pPr>
            <a:r>
              <a:rPr lang="en-IN" dirty="0"/>
              <a:t>Allow Location sharing.</a:t>
            </a:r>
          </a:p>
          <a:p>
            <a:pPr marL="342900" indent="-342900">
              <a:buAutoNum type="arabicPeriod"/>
            </a:pPr>
            <a:r>
              <a:rPr lang="en-IN" dirty="0"/>
              <a:t>Notifications or alerts for nearby crossing to avoid accidents by over speeding.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E024D-6451-3EE6-4C22-4A4BB3F3EEC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Only Zebra Crossing is available.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Website for only PC uses.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location sharing.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65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2F52E6-A20F-AAF0-81B8-24F3DF09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BFF33-9C27-9BA0-8ACE-BA4D5AD6B3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957855" cy="2795232"/>
          </a:xfrm>
        </p:spPr>
        <p:txBody>
          <a:bodyPr/>
          <a:lstStyle/>
          <a:p>
            <a:r>
              <a:rPr lang="en-IN" dirty="0"/>
              <a:t>This is a proposed plan derived after brainstorming several other ideas around this topic. We would like to have feedbacks about this and would like to extend this project for further scopes. </a:t>
            </a:r>
          </a:p>
          <a:p>
            <a:r>
              <a:rPr lang="en-IN" dirty="0"/>
              <a:t>This will be helpful to find nearest crossings or road signals so that accidents reduce. </a:t>
            </a:r>
          </a:p>
          <a:p>
            <a:r>
              <a:rPr lang="en-IN" dirty="0"/>
              <a:t>Although there are other platforms to provide the same services , but we believe Accuracy and Alerts about  nearest crossing  or Signal is something that differs us.</a:t>
            </a:r>
          </a:p>
        </p:txBody>
      </p:sp>
    </p:spTree>
    <p:extLst>
      <p:ext uri="{BB962C8B-B14F-4D97-AF65-F5344CB8AC3E}">
        <p14:creationId xmlns:p14="http://schemas.microsoft.com/office/powerpoint/2010/main" val="331074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9156-8EA0-907D-B11C-47289911F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349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157</TotalTime>
  <Words>295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Theme1</vt:lpstr>
      <vt:lpstr>Smart Cross Walking System</vt:lpstr>
      <vt:lpstr>Group Member</vt:lpstr>
      <vt:lpstr>Introduction</vt:lpstr>
      <vt:lpstr>Architecture</vt:lpstr>
      <vt:lpstr>Output</vt:lpstr>
      <vt:lpstr>Future Scope &amp; Limitations  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Cross Walking System</dc:title>
  <dc:creator>MAINAK GHOSH</dc:creator>
  <cp:lastModifiedBy>MAINAK GHOSH</cp:lastModifiedBy>
  <cp:revision>1</cp:revision>
  <dcterms:created xsi:type="dcterms:W3CDTF">2023-11-23T13:44:03Z</dcterms:created>
  <dcterms:modified xsi:type="dcterms:W3CDTF">2023-11-24T06:24:41Z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