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40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87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2BDFD-E79D-C39A-1331-561E78EAC8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B17668-1E13-D655-E118-EC1FA347B9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72B3B-AE2C-9DB7-6648-0905616E2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C4E5B-9EC7-4B51-98A9-3733A0D45467}" type="datetimeFigureOut">
              <a:rPr lang="en-AU" smtClean="0"/>
              <a:t>1/06/2023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2AC77-3BFF-642B-B5CE-7D9F88A82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99539-FB7B-AF90-5B5C-309582609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1C66-FD8C-41CD-A40F-9CBB1116DD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4500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AADF6-B323-22A0-9FB7-13182649B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9EADF9-31F6-D2A2-3BA6-9C93DEAA42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9E68A-05CE-8D61-BFD0-41EE3964A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C4E5B-9EC7-4B51-98A9-3733A0D45467}" type="datetimeFigureOut">
              <a:rPr lang="en-AU" smtClean="0"/>
              <a:t>1/06/2023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885E6-60D8-2B5D-CC83-1AD638B6A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0F638-2F0D-5F2B-F552-40919E789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1C66-FD8C-41CD-A40F-9CBB1116DD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6193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72EFA5-4E15-3158-0F09-AAC0B81CFC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22B125-9196-2B33-14DE-8AEA10ED7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30BE0-DA8F-ED2F-3ECA-C4D440A8C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C4E5B-9EC7-4B51-98A9-3733A0D45467}" type="datetimeFigureOut">
              <a:rPr lang="en-AU" smtClean="0"/>
              <a:t>1/06/2023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6BC6F-1804-5075-26D8-FE5AC5E1D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C5ACF-7CC7-B6CE-FA69-DAD803B82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1C66-FD8C-41CD-A40F-9CBB1116DD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1809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CEF50-5C2E-4D86-CFF7-A6E4DDA0B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B319B-36D5-051A-2BB8-6EA45B1AC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F92E0-5AEA-FE39-FD02-E2FB6FA87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C4E5B-9EC7-4B51-98A9-3733A0D45467}" type="datetimeFigureOut">
              <a:rPr lang="en-AU" smtClean="0"/>
              <a:t>1/06/2023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E0B77-4A5C-249D-DAF7-D6D289738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55A02-5BC9-8DAE-9B8D-3C6FC39BD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1C66-FD8C-41CD-A40F-9CBB1116DD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0793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B97AB-1CE3-4560-82D9-EB5604CEE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60AE1D-3997-C91A-7921-73099A790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9B061-ED93-9FD8-C365-EE21AD468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C4E5B-9EC7-4B51-98A9-3733A0D45467}" type="datetimeFigureOut">
              <a:rPr lang="en-AU" smtClean="0"/>
              <a:t>1/06/2023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9074E-57CD-D157-C57D-05F00046A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5915C-2925-6F49-EEFB-3BE5F68CE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1C66-FD8C-41CD-A40F-9CBB1116DD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6807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A6D94-1594-ECF8-50FF-C7F45113C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48F9D-8A02-9E1B-636E-41F765E073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E46E13-83C3-4741-07A0-EA2B6DA21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2F9CDD-9937-2801-7EA3-CB4240C04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C4E5B-9EC7-4B51-98A9-3733A0D45467}" type="datetimeFigureOut">
              <a:rPr lang="en-AU" smtClean="0"/>
              <a:t>1/06/2023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BCCA11-688A-3B52-C1EC-6530ADDB0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3DBD9C-E6A9-44C4-0EEF-C969E0814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1C66-FD8C-41CD-A40F-9CBB1116DD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4647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7E785-E58B-D616-BDD2-CEA62CC95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1343D-437C-1227-5544-BA083C03A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343475-46CD-FF75-57A8-D99FCF51C5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13E6C4-62D5-2DD4-5196-FEE579DE9A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363064-51B5-3500-549D-AD9287B44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313004-1B74-6089-4C4F-F5074B93B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C4E5B-9EC7-4B51-98A9-3733A0D45467}" type="datetimeFigureOut">
              <a:rPr lang="en-AU" smtClean="0"/>
              <a:t>1/06/2023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53A6B4-EDE5-DB1E-0BB9-289735391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38E288-1D92-6E37-32E3-33FBFD787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1C66-FD8C-41CD-A40F-9CBB1116DD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3716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DB053-A213-DE4D-E888-AC3D1D1EE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AEE940-9E53-70F4-341C-D8E1F4575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C4E5B-9EC7-4B51-98A9-3733A0D45467}" type="datetimeFigureOut">
              <a:rPr lang="en-AU" smtClean="0"/>
              <a:t>1/06/2023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F32A66-416C-75FB-AA43-A5EC92B60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83D478-81B8-A915-F43C-E897C4CB0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1C66-FD8C-41CD-A40F-9CBB1116DD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5386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CF84F0-93D7-FA60-6989-0C6D2CE49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C4E5B-9EC7-4B51-98A9-3733A0D45467}" type="datetimeFigureOut">
              <a:rPr lang="en-AU" smtClean="0"/>
              <a:t>1/06/2023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20C353-6913-D3D4-6B19-668EBD234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535ADD-FACB-283F-344F-A6839E529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1C66-FD8C-41CD-A40F-9CBB1116DD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1783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90BFE-D990-2C0E-F233-A837145D3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7406D-6EDD-F36C-A11B-716A1FF11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862873-3A99-4C25-E998-E4E0708E5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09E613-4C14-DDC4-3E50-B24F36B87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C4E5B-9EC7-4B51-98A9-3733A0D45467}" type="datetimeFigureOut">
              <a:rPr lang="en-AU" smtClean="0"/>
              <a:t>1/06/2023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480FA7-9F5F-8FFE-E282-5D960D10E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C4083-BF56-252D-3556-CF106652B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1C66-FD8C-41CD-A40F-9CBB1116DD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698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03874-2F46-6303-1425-E131CC504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D1736F-8916-66D1-F82A-79D96A62AF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5BCAAD-C795-2E3E-9A3C-752B104954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3FE4AE-4170-7584-3947-742220C82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C4E5B-9EC7-4B51-98A9-3733A0D45467}" type="datetimeFigureOut">
              <a:rPr lang="en-AU" smtClean="0"/>
              <a:t>1/06/2023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EF4B88-CAC7-DD0B-9837-79FE20606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5FBB59-7361-C5D3-9319-EEBEDFF29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1C66-FD8C-41CD-A40F-9CBB1116DD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5861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81932A-AD41-D71C-9B16-DB2F37BA6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C36E8-BB37-410E-C7BB-5A2404CE2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505AA-7B67-F998-A0CE-24F8134FB6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C4E5B-9EC7-4B51-98A9-3733A0D45467}" type="datetimeFigureOut">
              <a:rPr lang="en-AU" smtClean="0"/>
              <a:t>1/06/2023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1C4CC-A768-F723-AEB9-5A1F893637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CABCF-C375-555A-33D7-66F81017EA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01C66-FD8C-41CD-A40F-9CBB1116DD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8398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24C813-4B04-86FC-E90C-05E39B7957F4}"/>
              </a:ext>
            </a:extLst>
          </p:cNvPr>
          <p:cNvSpPr/>
          <p:nvPr/>
        </p:nvSpPr>
        <p:spPr>
          <a:xfrm>
            <a:off x="276277" y="0"/>
            <a:ext cx="11736126" cy="66154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Arial Nova" panose="020B05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F41D0F5-8103-B239-0F01-23F416440969}"/>
              </a:ext>
            </a:extLst>
          </p:cNvPr>
          <p:cNvSpPr txBox="1"/>
          <p:nvPr/>
        </p:nvSpPr>
        <p:spPr>
          <a:xfrm>
            <a:off x="276277" y="83906"/>
            <a:ext cx="1001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latin typeface="Arial Nova" panose="020B0504020202020204" pitchFamily="34" charset="0"/>
              </a:rPr>
              <a:t>BOX 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F4A2AC3-D6A5-1596-9BE0-F53DDCC9314C}"/>
              </a:ext>
            </a:extLst>
          </p:cNvPr>
          <p:cNvSpPr txBox="1"/>
          <p:nvPr/>
        </p:nvSpPr>
        <p:spPr>
          <a:xfrm>
            <a:off x="245853" y="540560"/>
            <a:ext cx="8731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latin typeface="Arial Nova" panose="020B0504020202020204" pitchFamily="34" charset="0"/>
              </a:rPr>
              <a:t>Scenarios for mediating residual risk for coastal villages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63260DD-5BAD-F9A6-B974-3E1D3ACC44AE}"/>
              </a:ext>
            </a:extLst>
          </p:cNvPr>
          <p:cNvCxnSpPr/>
          <p:nvPr/>
        </p:nvCxnSpPr>
        <p:spPr>
          <a:xfrm flipV="1">
            <a:off x="295275" y="952441"/>
            <a:ext cx="11668788" cy="89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E545514-6CA5-2665-2192-421F5825B7F7}"/>
              </a:ext>
            </a:extLst>
          </p:cNvPr>
          <p:cNvSpPr txBox="1"/>
          <p:nvPr/>
        </p:nvSpPr>
        <p:spPr>
          <a:xfrm>
            <a:off x="245853" y="970631"/>
            <a:ext cx="3467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These four scenarios …… </a:t>
            </a:r>
          </a:p>
        </p:txBody>
      </p:sp>
      <p:pic>
        <p:nvPicPr>
          <p:cNvPr id="3" name="Picture 2" descr="A picture containing text, screenshot, rectangle, diagram&#10;&#10;Description automatically generated">
            <a:extLst>
              <a:ext uri="{FF2B5EF4-FFF2-40B4-BE49-F238E27FC236}">
                <a16:creationId xmlns:a16="http://schemas.microsoft.com/office/drawing/2014/main" id="{DEBD7C05-E4D5-F808-3AEB-4E33E97B2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850" y="997214"/>
            <a:ext cx="5609297" cy="56092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E76093-FAC9-E8C5-F3EB-A4B8D04717E6}"/>
              </a:ext>
            </a:extLst>
          </p:cNvPr>
          <p:cNvSpPr txBox="1"/>
          <p:nvPr/>
        </p:nvSpPr>
        <p:spPr>
          <a:xfrm>
            <a:off x="7107991" y="1037193"/>
            <a:ext cx="2310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>
                <a:solidFill>
                  <a:schemeClr val="bg1">
                    <a:lumMod val="65000"/>
                  </a:schemeClr>
                </a:solidFill>
              </a:rPr>
              <a:t>B: Curative Loss and Damage (CLD)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E21BBA-53C0-41F6-A89F-F9DCDE3ACC86}"/>
              </a:ext>
            </a:extLst>
          </p:cNvPr>
          <p:cNvSpPr txBox="1"/>
          <p:nvPr/>
        </p:nvSpPr>
        <p:spPr>
          <a:xfrm>
            <a:off x="7063740" y="4234528"/>
            <a:ext cx="2077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>
                <a:solidFill>
                  <a:schemeClr val="bg1">
                    <a:lumMod val="65000"/>
                  </a:schemeClr>
                </a:solidFill>
              </a:rPr>
              <a:t>A: Baseline Residual Risk (BRR)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81BB13-8A3A-0CD6-FC11-CE4A61DAA91D}"/>
              </a:ext>
            </a:extLst>
          </p:cNvPr>
          <p:cNvSpPr txBox="1"/>
          <p:nvPr/>
        </p:nvSpPr>
        <p:spPr>
          <a:xfrm>
            <a:off x="9635208" y="1037193"/>
            <a:ext cx="2310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>
                <a:solidFill>
                  <a:schemeClr val="bg1">
                    <a:lumMod val="65000"/>
                  </a:schemeClr>
                </a:solidFill>
              </a:rPr>
              <a:t>C: Palliative Loss and Damage (PLD)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E0B7C4-930A-5727-4741-3D2C14D34638}"/>
              </a:ext>
            </a:extLst>
          </p:cNvPr>
          <p:cNvSpPr txBox="1"/>
          <p:nvPr/>
        </p:nvSpPr>
        <p:spPr>
          <a:xfrm>
            <a:off x="9541624" y="4302611"/>
            <a:ext cx="2310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>
                <a:solidFill>
                  <a:schemeClr val="bg1">
                    <a:lumMod val="65000"/>
                  </a:schemeClr>
                </a:solidFill>
              </a:rPr>
              <a:t>D: Climate Change Adaption (CCA)</a:t>
            </a:r>
          </a:p>
        </p:txBody>
      </p:sp>
    </p:spTree>
    <p:extLst>
      <p:ext uri="{BB962C8B-B14F-4D97-AF65-F5344CB8AC3E}">
        <p14:creationId xmlns:p14="http://schemas.microsoft.com/office/powerpoint/2010/main" val="3216382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48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Nova</vt:lpstr>
      <vt:lpstr>Calibri</vt:lpstr>
      <vt:lpstr>Calibri Light</vt:lpstr>
      <vt:lpstr>Office Theme</vt:lpstr>
      <vt:lpstr>PowerPoint Presentation</vt:lpstr>
    </vt:vector>
  </TitlesOfParts>
  <Company>Macquarie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DrEFA</dc:creator>
  <cp:lastModifiedBy>DrEFA</cp:lastModifiedBy>
  <cp:revision>4</cp:revision>
  <dcterms:created xsi:type="dcterms:W3CDTF">2023-05-03T22:08:39Z</dcterms:created>
  <dcterms:modified xsi:type="dcterms:W3CDTF">2023-06-01T03:29:06Z</dcterms:modified>
</cp:coreProperties>
</file>