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53D9D70-1F0B-4537-9FEA-7B753D232990}" type="datetimeFigureOut">
              <a:rPr lang="en-US" smtClean="0"/>
              <a:t>10/23/2024</a:t>
            </a:fld>
            <a:endParaRPr lang="en-US"/>
          </a:p>
        </p:txBody>
      </p:sp>
      <p:sp>
        <p:nvSpPr>
          <p:cNvPr id="16" name="Slide Number Placeholder 15"/>
          <p:cNvSpPr>
            <a:spLocks noGrp="1"/>
          </p:cNvSpPr>
          <p:nvPr>
            <p:ph type="sldNum" sz="quarter" idx="11"/>
          </p:nvPr>
        </p:nvSpPr>
        <p:spPr/>
        <p:txBody>
          <a:bodyPr/>
          <a:lstStyle/>
          <a:p>
            <a:fld id="{C36F74BA-5C94-411F-8C9A-4AC5EA7B684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3D9D70-1F0B-4537-9FEA-7B753D23299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74BA-5C94-411F-8C9A-4AC5EA7B68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3D9D70-1F0B-4537-9FEA-7B753D23299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74BA-5C94-411F-8C9A-4AC5EA7B68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53D9D70-1F0B-4537-9FEA-7B753D232990}" type="datetimeFigureOut">
              <a:rPr lang="en-US" smtClean="0"/>
              <a:t>10/23/2024</a:t>
            </a:fld>
            <a:endParaRPr lang="en-US"/>
          </a:p>
        </p:txBody>
      </p:sp>
      <p:sp>
        <p:nvSpPr>
          <p:cNvPr id="15" name="Slide Number Placeholder 14"/>
          <p:cNvSpPr>
            <a:spLocks noGrp="1"/>
          </p:cNvSpPr>
          <p:nvPr>
            <p:ph type="sldNum" sz="quarter" idx="15"/>
          </p:nvPr>
        </p:nvSpPr>
        <p:spPr/>
        <p:txBody>
          <a:bodyPr/>
          <a:lstStyle>
            <a:lvl1pPr algn="ctr">
              <a:defRPr/>
            </a:lvl1pPr>
          </a:lstStyle>
          <a:p>
            <a:fld id="{C36F74BA-5C94-411F-8C9A-4AC5EA7B684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3D9D70-1F0B-4537-9FEA-7B753D232990}"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F74BA-5C94-411F-8C9A-4AC5EA7B684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53D9D70-1F0B-4537-9FEA-7B753D232990}"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F74BA-5C94-411F-8C9A-4AC5EA7B684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36F74BA-5C94-411F-8C9A-4AC5EA7B684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653D9D70-1F0B-4537-9FEA-7B753D232990}" type="datetimeFigureOut">
              <a:rPr lang="en-US" smtClean="0"/>
              <a:t>10/23/2024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3D9D70-1F0B-4537-9FEA-7B753D232990}"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F74BA-5C94-411F-8C9A-4AC5EA7B684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3D9D70-1F0B-4537-9FEA-7B753D232990}"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F74BA-5C94-411F-8C9A-4AC5EA7B68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53D9D70-1F0B-4537-9FEA-7B753D232990}" type="datetimeFigureOut">
              <a:rPr lang="en-US" smtClean="0"/>
              <a:t>10/23/2024</a:t>
            </a:fld>
            <a:endParaRPr lang="en-US"/>
          </a:p>
        </p:txBody>
      </p:sp>
      <p:sp>
        <p:nvSpPr>
          <p:cNvPr id="9" name="Slide Number Placeholder 8"/>
          <p:cNvSpPr>
            <a:spLocks noGrp="1"/>
          </p:cNvSpPr>
          <p:nvPr>
            <p:ph type="sldNum" sz="quarter" idx="15"/>
          </p:nvPr>
        </p:nvSpPr>
        <p:spPr/>
        <p:txBody>
          <a:bodyPr/>
          <a:lstStyle/>
          <a:p>
            <a:fld id="{C36F74BA-5C94-411F-8C9A-4AC5EA7B684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53D9D70-1F0B-4537-9FEA-7B753D232990}" type="datetimeFigureOut">
              <a:rPr lang="en-US" smtClean="0"/>
              <a:t>10/23/2024</a:t>
            </a:fld>
            <a:endParaRPr lang="en-US"/>
          </a:p>
        </p:txBody>
      </p:sp>
      <p:sp>
        <p:nvSpPr>
          <p:cNvPr id="9" name="Slide Number Placeholder 8"/>
          <p:cNvSpPr>
            <a:spLocks noGrp="1"/>
          </p:cNvSpPr>
          <p:nvPr>
            <p:ph type="sldNum" sz="quarter" idx="11"/>
          </p:nvPr>
        </p:nvSpPr>
        <p:spPr/>
        <p:txBody>
          <a:bodyPr/>
          <a:lstStyle/>
          <a:p>
            <a:fld id="{C36F74BA-5C94-411F-8C9A-4AC5EA7B684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653D9D70-1F0B-4537-9FEA-7B753D232990}" type="datetimeFigureOut">
              <a:rPr lang="en-US" smtClean="0"/>
              <a:t>10/23/2024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36F74BA-5C94-411F-8C9A-4AC5EA7B684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ideo" Target="file:///C:\Users\odera\OneDrive\Pictures\anime%20.mp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Using ANIME.js</a:t>
            </a:r>
            <a:endParaRPr lang="en-US" dirty="0"/>
          </a:p>
        </p:txBody>
      </p:sp>
      <p:sp>
        <p:nvSpPr>
          <p:cNvPr id="2" name="Title 1"/>
          <p:cNvSpPr>
            <a:spLocks noGrp="1"/>
          </p:cNvSpPr>
          <p:nvPr>
            <p:ph type="ctrTitle"/>
          </p:nvPr>
        </p:nvSpPr>
        <p:spPr/>
        <p:txBody>
          <a:bodyPr/>
          <a:lstStyle/>
          <a:p>
            <a:r>
              <a:rPr smtClean="0"/>
              <a:t>JavaScript Animation Using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 Let’s Try automating with a function. Remove all the JavaScript for the DIV section and replace with the code bellow</a:t>
            </a:r>
          </a:p>
          <a:p>
            <a:pPr>
              <a:buNone/>
            </a:pPr>
            <a:r>
              <a:rPr lang="en-US" dirty="0" smtClean="0"/>
              <a:t>anime({</a:t>
            </a:r>
          </a:p>
          <a:p>
            <a:pPr>
              <a:buNone/>
            </a:pPr>
            <a:r>
              <a:rPr lang="en-US" dirty="0" smtClean="0"/>
              <a:t>	</a:t>
            </a:r>
            <a:r>
              <a:rPr lang="en-US" dirty="0" err="1" smtClean="0"/>
              <a:t>targets:'div.box</a:t>
            </a:r>
            <a:r>
              <a:rPr lang="en-US" dirty="0" smtClean="0"/>
              <a:t>',</a:t>
            </a:r>
          </a:p>
          <a:p>
            <a:pPr>
              <a:buNone/>
            </a:pPr>
            <a:r>
              <a:rPr lang="en-US" dirty="0" smtClean="0"/>
              <a:t>	</a:t>
            </a:r>
            <a:r>
              <a:rPr lang="en-US" dirty="0" err="1" smtClean="0"/>
              <a:t>translateY</a:t>
            </a:r>
            <a:r>
              <a:rPr lang="en-US" dirty="0" smtClean="0"/>
              <a:t>:[</a:t>
            </a:r>
          </a:p>
          <a:p>
            <a:pPr>
              <a:buNone/>
            </a:pPr>
            <a:r>
              <a:rPr lang="en-US" dirty="0" smtClean="0"/>
              <a:t>	{value:200,duration:500},</a:t>
            </a:r>
          </a:p>
          <a:p>
            <a:pPr>
              <a:buNone/>
            </a:pPr>
            <a:r>
              <a:rPr lang="en-US" dirty="0" smtClean="0"/>
              <a:t>	{value:0,duration:800},</a:t>
            </a:r>
          </a:p>
          <a:p>
            <a:pPr>
              <a:buNone/>
            </a:pPr>
            <a:r>
              <a:rPr lang="en-US" dirty="0" smtClean="0"/>
              <a:t>	],</a:t>
            </a:r>
          </a:p>
          <a:p>
            <a:pPr>
              <a:buNone/>
            </a:pPr>
            <a:r>
              <a:rPr lang="en-US" dirty="0" smtClean="0"/>
              <a:t>	rotate:{</a:t>
            </a:r>
          </a:p>
          <a:p>
            <a:pPr>
              <a:buNone/>
            </a:pPr>
            <a:r>
              <a:rPr lang="en-US" dirty="0" smtClean="0"/>
              <a:t>		value:'1turn',</a:t>
            </a:r>
          </a:p>
          <a:p>
            <a:pPr>
              <a:buNone/>
            </a:pPr>
            <a:r>
              <a:rPr lang="en-US" dirty="0" smtClean="0"/>
              <a:t>		</a:t>
            </a:r>
            <a:r>
              <a:rPr lang="en-US" dirty="0" err="1" smtClean="0"/>
              <a:t>easing:'easeInOutSine</a:t>
            </a:r>
            <a:r>
              <a:rPr lang="en-US" dirty="0" smtClean="0"/>
              <a:t>',</a:t>
            </a:r>
          </a:p>
          <a:p>
            <a:pPr>
              <a:buNone/>
            </a:pPr>
            <a:r>
              <a:rPr lang="en-US" dirty="0" smtClean="0"/>
              <a:t>	},</a:t>
            </a:r>
          </a:p>
          <a:p>
            <a:pPr>
              <a:buNone/>
            </a:pPr>
            <a:r>
              <a:rPr lang="en-US" dirty="0" smtClean="0"/>
              <a:t>	</a:t>
            </a:r>
            <a:r>
              <a:rPr lang="en-US" dirty="0" err="1" smtClean="0"/>
              <a:t>delay:function</a:t>
            </a:r>
            <a:r>
              <a:rPr lang="en-US" dirty="0" smtClean="0"/>
              <a:t> (e1,i,l){return </a:t>
            </a:r>
            <a:r>
              <a:rPr lang="en-US" dirty="0" err="1" smtClean="0"/>
              <a:t>i</a:t>
            </a:r>
            <a:r>
              <a:rPr lang="en-US" dirty="0" smtClean="0"/>
              <a:t>*1000}</a:t>
            </a:r>
          </a:p>
          <a:p>
            <a:pPr>
              <a:buNone/>
            </a:pPr>
            <a:r>
              <a:rPr lang="en-US" dirty="0" smtClean="0"/>
              <a:t>});</a:t>
            </a:r>
          </a:p>
          <a:p>
            <a:endParaRPr lang="en-US" dirty="0"/>
          </a:p>
        </p:txBody>
      </p:sp>
      <p:sp>
        <p:nvSpPr>
          <p:cNvPr id="3" name="Title 2"/>
          <p:cNvSpPr>
            <a:spLocks noGrp="1"/>
          </p:cNvSpPr>
          <p:nvPr>
            <p:ph type="title"/>
          </p:nvPr>
        </p:nvSpPr>
        <p:spPr/>
        <p:txBody>
          <a:bodyPr/>
          <a:lstStyle/>
          <a:p>
            <a:r>
              <a:rPr smtClean="0"/>
              <a:t>Automation Fuction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Build an animation with enough divisions for every letter to spell </a:t>
            </a:r>
            <a:r>
              <a:rPr lang="en-US" smtClean="0"/>
              <a:t>your name. </a:t>
            </a:r>
            <a:endParaRPr lang="en-US"/>
          </a:p>
        </p:txBody>
      </p:sp>
      <p:sp>
        <p:nvSpPr>
          <p:cNvPr id="3" name="Title 2"/>
          <p:cNvSpPr>
            <a:spLocks noGrp="1"/>
          </p:cNvSpPr>
          <p:nvPr>
            <p:ph type="title"/>
          </p:nvPr>
        </p:nvSpPr>
        <p:spPr/>
        <p:txBody>
          <a:bodyPr/>
          <a:lstStyle/>
          <a:p>
            <a:r>
              <a:rPr smtClean="0"/>
              <a:t>Task</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Anime.js</a:t>
            </a:r>
            <a:endParaRPr lang="en-US" dirty="0" smtClean="0"/>
          </a:p>
          <a:p>
            <a:r>
              <a:rPr lang="en-US" dirty="0" smtClean="0"/>
              <a:t>A code editor</a:t>
            </a:r>
          </a:p>
          <a:p>
            <a:r>
              <a:rPr lang="en-US" dirty="0" smtClean="0"/>
              <a:t>A Browser</a:t>
            </a:r>
          </a:p>
          <a:p>
            <a:r>
              <a:rPr lang="en-US" b="1" u="sng" dirty="0" smtClean="0"/>
              <a:t>Step 1.</a:t>
            </a:r>
            <a:r>
              <a:rPr lang="en-US" dirty="0" smtClean="0"/>
              <a:t> Start by building a web interface using HTML and CSS</a:t>
            </a:r>
          </a:p>
          <a:p>
            <a:r>
              <a:rPr lang="en-US" dirty="0" smtClean="0"/>
              <a:t>Our web interface makes use of four divisions in the body as seen in the code bellow</a:t>
            </a:r>
          </a:p>
          <a:p>
            <a:r>
              <a:rPr lang="en-US" dirty="0" smtClean="0"/>
              <a:t> </a:t>
            </a:r>
          </a:p>
          <a:p>
            <a:endParaRPr lang="en-US" dirty="0"/>
          </a:p>
        </p:txBody>
      </p:sp>
      <p:sp>
        <p:nvSpPr>
          <p:cNvPr id="3" name="Title 2"/>
          <p:cNvSpPr>
            <a:spLocks noGrp="1"/>
          </p:cNvSpPr>
          <p:nvPr>
            <p:ph type="title"/>
          </p:nvPr>
        </p:nvSpPr>
        <p:spPr/>
        <p:txBody>
          <a:bodyPr/>
          <a:lstStyle/>
          <a:p>
            <a:r>
              <a:rPr smtClean="0"/>
              <a:t>Requirements</a:t>
            </a:r>
            <a:endParaRPr lang="en-US" dirty="0"/>
          </a:p>
        </p:txBody>
      </p:sp>
      <p:pic>
        <p:nvPicPr>
          <p:cNvPr id="4" name="Picture 3"/>
          <p:cNvPicPr/>
          <p:nvPr/>
        </p:nvPicPr>
        <p:blipFill>
          <a:blip r:embed="rId2"/>
          <a:srcRect/>
          <a:stretch>
            <a:fillRect/>
          </a:stretch>
        </p:blipFill>
        <p:spPr bwMode="auto">
          <a:xfrm>
            <a:off x="1857356" y="4857760"/>
            <a:ext cx="464629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en-US" dirty="0" smtClean="0"/>
              <a:t>&lt;DOCTYPE html&gt;</a:t>
            </a:r>
          </a:p>
          <a:p>
            <a:pPr>
              <a:buNone/>
            </a:pPr>
            <a:r>
              <a:rPr lang="en-US" dirty="0" smtClean="0"/>
              <a:t>&lt;html </a:t>
            </a:r>
            <a:r>
              <a:rPr lang="en-US" dirty="0" err="1" smtClean="0"/>
              <a:t>lang</a:t>
            </a:r>
            <a:r>
              <a:rPr lang="en-US" dirty="0" smtClean="0"/>
              <a:t>="en"&gt;&lt;head&gt;</a:t>
            </a:r>
          </a:p>
          <a:p>
            <a:pPr>
              <a:buNone/>
            </a:pPr>
            <a:r>
              <a:rPr lang="en-US" dirty="0" smtClean="0"/>
              <a:t>&lt;meta </a:t>
            </a:r>
            <a:r>
              <a:rPr lang="en-US" dirty="0" err="1" smtClean="0"/>
              <a:t>charset</a:t>
            </a:r>
            <a:r>
              <a:rPr lang="en-US" dirty="0" smtClean="0"/>
              <a:t>="UTF-8"&gt;</a:t>
            </a:r>
          </a:p>
          <a:p>
            <a:pPr>
              <a:buNone/>
            </a:pPr>
            <a:r>
              <a:rPr lang="en-US" dirty="0" smtClean="0"/>
              <a:t>&lt;meta name="viewport" content="width=device-width" initial-scale=1.0"&gt;</a:t>
            </a:r>
          </a:p>
          <a:p>
            <a:pPr>
              <a:buNone/>
            </a:pPr>
            <a:r>
              <a:rPr lang="en-US" dirty="0" smtClean="0"/>
              <a:t>&lt;meta http-equiv="X-UA-Compatible" content="</a:t>
            </a:r>
            <a:r>
              <a:rPr lang="en-US" dirty="0" err="1" smtClean="0"/>
              <a:t>ie</a:t>
            </a:r>
            <a:r>
              <a:rPr lang="en-US" dirty="0" smtClean="0"/>
              <a:t>=edge"&gt;</a:t>
            </a:r>
          </a:p>
          <a:p>
            <a:pPr>
              <a:buNone/>
            </a:pP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r>
              <a:rPr lang="en-US" dirty="0" err="1" smtClean="0"/>
              <a:t>href</a:t>
            </a:r>
            <a:r>
              <a:rPr lang="en-US" dirty="0" smtClean="0"/>
              <a:t>="style.css"&gt;</a:t>
            </a:r>
          </a:p>
          <a:p>
            <a:pPr>
              <a:buNone/>
            </a:pPr>
            <a:r>
              <a:rPr lang="en-US" dirty="0" smtClean="0"/>
              <a:t>&lt;title&gt;anime app&lt;/title&gt;</a:t>
            </a:r>
          </a:p>
          <a:p>
            <a:pPr>
              <a:buNone/>
            </a:pPr>
            <a:r>
              <a:rPr lang="en-US" dirty="0" smtClean="0"/>
              <a:t>&lt;/head&gt;</a:t>
            </a:r>
          </a:p>
          <a:p>
            <a:pPr>
              <a:buNone/>
            </a:pPr>
            <a:r>
              <a:rPr lang="en-US" dirty="0" smtClean="0"/>
              <a:t>&lt;body&gt;</a:t>
            </a:r>
          </a:p>
          <a:p>
            <a:pPr>
              <a:buNone/>
            </a:pPr>
            <a:r>
              <a:rPr lang="en-US" dirty="0" smtClean="0"/>
              <a:t>	&lt;div class="box red"&gt;&lt;/div&gt;</a:t>
            </a:r>
          </a:p>
          <a:p>
            <a:pPr>
              <a:buNone/>
            </a:pPr>
            <a:r>
              <a:rPr lang="en-US" dirty="0" smtClean="0"/>
              <a:t>	&lt;div class="box blue"&gt;&lt;/div&gt;</a:t>
            </a:r>
          </a:p>
          <a:p>
            <a:pPr>
              <a:buNone/>
            </a:pPr>
            <a:r>
              <a:rPr lang="en-US" dirty="0" smtClean="0"/>
              <a:t>	&lt;div class="box green"&gt;&lt;/div&gt;</a:t>
            </a:r>
          </a:p>
          <a:p>
            <a:pPr>
              <a:buNone/>
            </a:pPr>
            <a:r>
              <a:rPr lang="en-US" dirty="0" smtClean="0"/>
              <a:t>	&lt;div class="box yellow"&gt;&lt;/div&gt;</a:t>
            </a:r>
          </a:p>
          <a:p>
            <a:pPr>
              <a:buNone/>
            </a:pPr>
            <a:r>
              <a:rPr lang="en-US" dirty="0" smtClean="0"/>
              <a:t>	&lt;script </a:t>
            </a:r>
            <a:r>
              <a:rPr lang="en-US" dirty="0" err="1" smtClean="0"/>
              <a:t>src</a:t>
            </a:r>
            <a:r>
              <a:rPr lang="en-US" dirty="0" smtClean="0"/>
              <a:t>="https://cdnjs.cloudflare.com/ajax/libs/animejs/2.0.2/anime.js"type="text/javascript"&gt;&lt;/script&gt;</a:t>
            </a:r>
          </a:p>
          <a:p>
            <a:pPr>
              <a:buNone/>
            </a:pPr>
            <a:r>
              <a:rPr lang="en-US" dirty="0" smtClean="0"/>
              <a:t>	&lt;script </a:t>
            </a:r>
            <a:r>
              <a:rPr lang="en-US" dirty="0" err="1" smtClean="0"/>
              <a:t>src</a:t>
            </a:r>
            <a:r>
              <a:rPr lang="en-US" dirty="0" smtClean="0"/>
              <a:t>="main.js"&gt;&lt;/script&gt;</a:t>
            </a:r>
          </a:p>
          <a:p>
            <a:pPr>
              <a:buNone/>
            </a:pPr>
            <a:r>
              <a:rPr lang="en-US" dirty="0" smtClean="0"/>
              <a:t>&lt;/body&gt;</a:t>
            </a:r>
          </a:p>
          <a:p>
            <a:pPr>
              <a:buNone/>
            </a:pPr>
            <a:r>
              <a:rPr lang="en-US" dirty="0" smtClean="0"/>
              <a:t>&lt;/html&gt;</a:t>
            </a:r>
          </a:p>
          <a:p>
            <a:pPr>
              <a:buNone/>
            </a:pPr>
            <a:endParaRPr lang="en-US" dirty="0"/>
          </a:p>
        </p:txBody>
      </p:sp>
      <p:sp>
        <p:nvSpPr>
          <p:cNvPr id="3" name="Title 2"/>
          <p:cNvSpPr>
            <a:spLocks noGrp="1"/>
          </p:cNvSpPr>
          <p:nvPr>
            <p:ph type="title"/>
          </p:nvPr>
        </p:nvSpPr>
        <p:spPr/>
        <p:txBody>
          <a:bodyPr/>
          <a:lstStyle/>
          <a:p>
            <a:r>
              <a:rPr smtClean="0"/>
              <a:t>HTML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u="sng" dirty="0" smtClean="0"/>
              <a:t>Step 2:</a:t>
            </a:r>
            <a:r>
              <a:rPr lang="en-US" dirty="0" smtClean="0"/>
              <a:t> Write the style sheet that we are linking our web interface to</a:t>
            </a:r>
          </a:p>
          <a:p>
            <a:r>
              <a:rPr lang="en-US" dirty="0" smtClean="0"/>
              <a:t>Here we are setting the width, height, margins and background of our divisions as in the code bellow</a:t>
            </a:r>
          </a:p>
          <a:p>
            <a:pPr>
              <a:buNone/>
            </a:pPr>
            <a:r>
              <a:rPr lang="en-US" dirty="0" smtClean="0"/>
              <a:t>.box{</a:t>
            </a:r>
          </a:p>
          <a:p>
            <a:pPr>
              <a:buNone/>
            </a:pPr>
            <a:r>
              <a:rPr lang="en-US" dirty="0" smtClean="0"/>
              <a:t>position: relative;</a:t>
            </a:r>
          </a:p>
          <a:p>
            <a:pPr>
              <a:buNone/>
            </a:pPr>
            <a:r>
              <a:rPr lang="en-US" dirty="0" smtClean="0"/>
              <a:t>width:100px;</a:t>
            </a:r>
          </a:p>
          <a:p>
            <a:pPr>
              <a:buNone/>
            </a:pPr>
            <a:r>
              <a:rPr lang="en-US" dirty="0" smtClean="0"/>
              <a:t>height:100px;</a:t>
            </a:r>
          </a:p>
          <a:p>
            <a:pPr>
              <a:buNone/>
            </a:pPr>
            <a:r>
              <a:rPr lang="en-US" dirty="0" smtClean="0"/>
              <a:t>margin:4px;</a:t>
            </a:r>
          </a:p>
          <a:p>
            <a:pPr>
              <a:buNone/>
            </a:pPr>
            <a:r>
              <a:rPr lang="en-US" dirty="0" err="1" smtClean="0"/>
              <a:t>display:inline</a:t>
            </a:r>
            <a:r>
              <a:rPr lang="en-US" dirty="0" smtClean="0"/>
              <a:t>-block;</a:t>
            </a:r>
          </a:p>
          <a:p>
            <a:pPr>
              <a:buNone/>
            </a:pPr>
            <a:r>
              <a:rPr lang="en-US" dirty="0" smtClean="0"/>
              <a:t>}</a:t>
            </a:r>
          </a:p>
          <a:p>
            <a:pPr>
              <a:buNone/>
            </a:pPr>
            <a:r>
              <a:rPr lang="en-US" dirty="0" smtClean="0"/>
              <a:t>.red{background-</a:t>
            </a:r>
            <a:r>
              <a:rPr lang="en-US" dirty="0" err="1" smtClean="0"/>
              <a:t>color:red</a:t>
            </a:r>
            <a:r>
              <a:rPr lang="en-US" dirty="0" smtClean="0"/>
              <a:t>}</a:t>
            </a:r>
          </a:p>
          <a:p>
            <a:pPr>
              <a:buNone/>
            </a:pPr>
            <a:r>
              <a:rPr lang="en-US" dirty="0" smtClean="0"/>
              <a:t>.blue{background-</a:t>
            </a:r>
            <a:r>
              <a:rPr lang="en-US" dirty="0" err="1" smtClean="0"/>
              <a:t>color:blue</a:t>
            </a:r>
            <a:r>
              <a:rPr lang="en-US" dirty="0" smtClean="0"/>
              <a:t>}</a:t>
            </a:r>
          </a:p>
          <a:p>
            <a:pPr>
              <a:buNone/>
            </a:pPr>
            <a:r>
              <a:rPr lang="en-US" dirty="0" smtClean="0"/>
              <a:t>.green{background-</a:t>
            </a:r>
            <a:r>
              <a:rPr lang="en-US" dirty="0" err="1" smtClean="0"/>
              <a:t>color:green</a:t>
            </a:r>
            <a:r>
              <a:rPr lang="en-US" dirty="0" smtClean="0"/>
              <a:t>}</a:t>
            </a:r>
          </a:p>
          <a:p>
            <a:pPr>
              <a:buNone/>
            </a:pPr>
            <a:r>
              <a:rPr lang="en-US" dirty="0" smtClean="0"/>
              <a:t>.yellow{background-</a:t>
            </a:r>
            <a:r>
              <a:rPr lang="en-US" dirty="0" err="1" smtClean="0"/>
              <a:t>color:yellow</a:t>
            </a:r>
            <a:r>
              <a:rPr lang="en-US" dirty="0" smtClean="0"/>
              <a:t>}</a:t>
            </a:r>
          </a:p>
          <a:p>
            <a:endParaRPr lang="en-US" dirty="0" smtClean="0"/>
          </a:p>
          <a:p>
            <a:endParaRPr lang="en-US" dirty="0"/>
          </a:p>
        </p:txBody>
      </p:sp>
      <p:sp>
        <p:nvSpPr>
          <p:cNvPr id="3" name="Title 2"/>
          <p:cNvSpPr>
            <a:spLocks noGrp="1"/>
          </p:cNvSpPr>
          <p:nvPr>
            <p:ph type="title"/>
          </p:nvPr>
        </p:nvSpPr>
        <p:spPr/>
        <p:txBody>
          <a:bodyPr/>
          <a:lstStyle/>
          <a:p>
            <a:r>
              <a:rPr smtClean="0"/>
              <a:t>StyleSheets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u="sng" dirty="0" smtClean="0"/>
              <a:t>Step 3:</a:t>
            </a:r>
            <a:r>
              <a:rPr lang="en-US" dirty="0" smtClean="0"/>
              <a:t> Writing the JavaScript Logic for the Animation</a:t>
            </a:r>
          </a:p>
          <a:p>
            <a:r>
              <a:rPr lang="en-US" dirty="0" smtClean="0"/>
              <a:t>We try this for the first div and check the resultant behavior in a browse (It helps to have the browser open alongside your editor)</a:t>
            </a:r>
          </a:p>
          <a:p>
            <a:pPr>
              <a:buNone/>
            </a:pPr>
            <a:r>
              <a:rPr lang="en-US" dirty="0" smtClean="0"/>
              <a:t>anime({</a:t>
            </a:r>
          </a:p>
          <a:p>
            <a:pPr>
              <a:buNone/>
            </a:pPr>
            <a:r>
              <a:rPr lang="en-US" dirty="0" smtClean="0"/>
              <a:t>	</a:t>
            </a:r>
            <a:r>
              <a:rPr lang="en-US" dirty="0" err="1" smtClean="0"/>
              <a:t>targets:'div.box.red</a:t>
            </a:r>
            <a:r>
              <a:rPr lang="en-US" dirty="0" smtClean="0"/>
              <a:t>',</a:t>
            </a:r>
          </a:p>
          <a:p>
            <a:pPr>
              <a:buNone/>
            </a:pPr>
            <a:r>
              <a:rPr lang="en-US" dirty="0" smtClean="0"/>
              <a:t>	</a:t>
            </a:r>
            <a:r>
              <a:rPr lang="en-US" dirty="0" err="1" smtClean="0"/>
              <a:t>translateY</a:t>
            </a:r>
            <a:r>
              <a:rPr lang="en-US" dirty="0" smtClean="0"/>
              <a:t>:[</a:t>
            </a:r>
          </a:p>
          <a:p>
            <a:pPr>
              <a:buNone/>
            </a:pPr>
            <a:r>
              <a:rPr lang="en-US" dirty="0" smtClean="0"/>
              <a:t>	{value:200,duration:500},</a:t>
            </a:r>
          </a:p>
          <a:p>
            <a:pPr>
              <a:buNone/>
            </a:pPr>
            <a:r>
              <a:rPr lang="en-US" dirty="0" smtClean="0"/>
              <a:t>	{value:0,duration:800},</a:t>
            </a:r>
          </a:p>
          <a:p>
            <a:pPr>
              <a:buNone/>
            </a:pPr>
            <a:r>
              <a:rPr lang="en-US" dirty="0" smtClean="0"/>
              <a:t>	],</a:t>
            </a:r>
          </a:p>
          <a:p>
            <a:pPr>
              <a:buNone/>
            </a:pPr>
            <a:r>
              <a:rPr lang="en-US" dirty="0" smtClean="0"/>
              <a:t>	rotate:{</a:t>
            </a:r>
          </a:p>
          <a:p>
            <a:pPr>
              <a:buNone/>
            </a:pPr>
            <a:r>
              <a:rPr lang="en-US" dirty="0" smtClean="0"/>
              <a:t>		value:'1turn',</a:t>
            </a:r>
          </a:p>
          <a:p>
            <a:pPr>
              <a:buNone/>
            </a:pPr>
            <a:r>
              <a:rPr lang="en-US" dirty="0" smtClean="0"/>
              <a:t>		</a:t>
            </a:r>
            <a:r>
              <a:rPr lang="en-US" dirty="0" err="1" smtClean="0"/>
              <a:t>easing:'easeInOutSine</a:t>
            </a:r>
            <a:r>
              <a:rPr lang="en-US" dirty="0" smtClean="0"/>
              <a:t>',</a:t>
            </a:r>
          </a:p>
          <a:p>
            <a:pPr>
              <a:buNone/>
            </a:pPr>
            <a:r>
              <a:rPr lang="en-US" dirty="0" smtClean="0"/>
              <a:t>	}</a:t>
            </a:r>
          </a:p>
          <a:p>
            <a:pPr>
              <a:buNone/>
            </a:pPr>
            <a:r>
              <a:rPr lang="en-US" dirty="0" smtClean="0"/>
              <a:t>	});</a:t>
            </a:r>
          </a:p>
          <a:p>
            <a:endParaRPr lang="en-US" dirty="0"/>
          </a:p>
        </p:txBody>
      </p:sp>
      <p:sp>
        <p:nvSpPr>
          <p:cNvPr id="3" name="Title 2"/>
          <p:cNvSpPr>
            <a:spLocks noGrp="1"/>
          </p:cNvSpPr>
          <p:nvPr>
            <p:ph type="title"/>
          </p:nvPr>
        </p:nvSpPr>
        <p:spPr/>
        <p:txBody>
          <a:bodyPr/>
          <a:lstStyle/>
          <a:p>
            <a:r>
              <a:rPr smtClean="0"/>
              <a:t>The JavaScript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Try repeating the same code for the other division i.e. ensuring that you increase the delay by 1000(1 second) for both translate and rotate such that each division translates and rotates one at a time. </a:t>
            </a:r>
          </a:p>
          <a:p>
            <a:pPr>
              <a:buNone/>
            </a:pPr>
            <a:r>
              <a:rPr lang="en-US" dirty="0" err="1" smtClean="0"/>
              <a:t>targets:'div.box.blue</a:t>
            </a:r>
            <a:r>
              <a:rPr lang="en-US" dirty="0" smtClean="0"/>
              <a:t>',</a:t>
            </a:r>
          </a:p>
          <a:p>
            <a:pPr>
              <a:buNone/>
            </a:pPr>
            <a:r>
              <a:rPr lang="en-US" dirty="0" smtClean="0"/>
              <a:t>	</a:t>
            </a:r>
            <a:r>
              <a:rPr lang="en-US" dirty="0" err="1" smtClean="0"/>
              <a:t>translateY</a:t>
            </a:r>
            <a:r>
              <a:rPr lang="en-US" dirty="0" smtClean="0"/>
              <a:t>:[</a:t>
            </a:r>
          </a:p>
          <a:p>
            <a:pPr>
              <a:buNone/>
            </a:pPr>
            <a:r>
              <a:rPr lang="en-US" dirty="0" smtClean="0"/>
              <a:t>	{value:200,duration:500, delay:1000},</a:t>
            </a:r>
          </a:p>
          <a:p>
            <a:pPr>
              <a:buNone/>
            </a:pPr>
            <a:r>
              <a:rPr lang="en-US" dirty="0" smtClean="0"/>
              <a:t>	{value:0,duration:800},</a:t>
            </a:r>
          </a:p>
          <a:p>
            <a:pPr>
              <a:buNone/>
            </a:pPr>
            <a:r>
              <a:rPr lang="en-US" dirty="0" smtClean="0"/>
              <a:t>	],</a:t>
            </a:r>
          </a:p>
          <a:p>
            <a:pPr>
              <a:buNone/>
            </a:pPr>
            <a:r>
              <a:rPr lang="en-US" dirty="0" smtClean="0"/>
              <a:t>	rotate:{</a:t>
            </a:r>
          </a:p>
          <a:p>
            <a:pPr>
              <a:buNone/>
            </a:pPr>
            <a:r>
              <a:rPr lang="en-US" dirty="0" smtClean="0"/>
              <a:t>		value:'1turn',</a:t>
            </a:r>
          </a:p>
          <a:p>
            <a:pPr>
              <a:buNone/>
            </a:pPr>
            <a:r>
              <a:rPr lang="en-US" dirty="0" smtClean="0"/>
              <a:t>		</a:t>
            </a:r>
            <a:r>
              <a:rPr lang="en-US" dirty="0" err="1" smtClean="0"/>
              <a:t>easing:'easeInOutSine</a:t>
            </a:r>
            <a:r>
              <a:rPr lang="en-US" dirty="0" smtClean="0"/>
              <a:t>',</a:t>
            </a:r>
          </a:p>
          <a:p>
            <a:pPr>
              <a:buNone/>
            </a:pPr>
            <a:r>
              <a:rPr lang="en-US" dirty="0" smtClean="0"/>
              <a:t>		delay;1000</a:t>
            </a:r>
          </a:p>
          <a:p>
            <a:pPr>
              <a:buNone/>
            </a:pPr>
            <a:r>
              <a:rPr lang="en-US" dirty="0" smtClean="0"/>
              <a:t>	}</a:t>
            </a:r>
          </a:p>
          <a:p>
            <a:pPr>
              <a:buNone/>
            </a:pPr>
            <a:r>
              <a:rPr lang="en-US" dirty="0" smtClean="0"/>
              <a:t>});</a:t>
            </a:r>
          </a:p>
          <a:p>
            <a:pPr>
              <a:buNone/>
            </a:pPr>
            <a:endParaRPr lang="en-US" dirty="0"/>
          </a:p>
        </p:txBody>
      </p:sp>
      <p:sp>
        <p:nvSpPr>
          <p:cNvPr id="3" name="Title 2"/>
          <p:cNvSpPr>
            <a:spLocks noGrp="1"/>
          </p:cNvSpPr>
          <p:nvPr>
            <p:ph type="title"/>
          </p:nvPr>
        </p:nvSpPr>
        <p:spPr/>
        <p:txBody>
          <a:bodyPr/>
          <a:lstStyle/>
          <a:p>
            <a:r>
              <a:rPr smtClean="0"/>
              <a:t>More Code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err="1" smtClean="0"/>
              <a:t>targets:'div.box.green</a:t>
            </a:r>
            <a:r>
              <a:rPr lang="en-US" dirty="0" smtClean="0"/>
              <a:t>',</a:t>
            </a:r>
          </a:p>
          <a:p>
            <a:pPr>
              <a:buNone/>
            </a:pPr>
            <a:r>
              <a:rPr lang="en-US" dirty="0" smtClean="0"/>
              <a:t>	</a:t>
            </a:r>
            <a:r>
              <a:rPr lang="en-US" dirty="0" err="1" smtClean="0"/>
              <a:t>translateY</a:t>
            </a:r>
            <a:r>
              <a:rPr lang="en-US" dirty="0" smtClean="0"/>
              <a:t>:[</a:t>
            </a:r>
          </a:p>
          <a:p>
            <a:pPr>
              <a:buNone/>
            </a:pPr>
            <a:r>
              <a:rPr lang="en-US" dirty="0" smtClean="0"/>
              <a:t>	{value:200,duration:500, delay:2000},</a:t>
            </a:r>
          </a:p>
          <a:p>
            <a:pPr>
              <a:buNone/>
            </a:pPr>
            <a:r>
              <a:rPr lang="en-US" dirty="0" smtClean="0"/>
              <a:t>	{value:0,duration:800},</a:t>
            </a:r>
          </a:p>
          <a:p>
            <a:pPr>
              <a:buNone/>
            </a:pPr>
            <a:r>
              <a:rPr lang="en-US" dirty="0" smtClean="0"/>
              <a:t>	],</a:t>
            </a:r>
          </a:p>
          <a:p>
            <a:pPr>
              <a:buNone/>
            </a:pPr>
            <a:r>
              <a:rPr lang="en-US" dirty="0" smtClean="0"/>
              <a:t>	rotate:{</a:t>
            </a:r>
          </a:p>
          <a:p>
            <a:pPr>
              <a:buNone/>
            </a:pPr>
            <a:r>
              <a:rPr lang="en-US" dirty="0" smtClean="0"/>
              <a:t>		value:'1turn',</a:t>
            </a:r>
          </a:p>
          <a:p>
            <a:pPr>
              <a:buNone/>
            </a:pPr>
            <a:r>
              <a:rPr lang="en-US" dirty="0" smtClean="0"/>
              <a:t>		</a:t>
            </a:r>
            <a:r>
              <a:rPr lang="en-US" dirty="0" err="1" smtClean="0"/>
              <a:t>easing:'easeInOutSine</a:t>
            </a:r>
            <a:r>
              <a:rPr lang="en-US" dirty="0" smtClean="0"/>
              <a:t>',</a:t>
            </a:r>
          </a:p>
          <a:p>
            <a:pPr>
              <a:buNone/>
            </a:pPr>
            <a:r>
              <a:rPr lang="en-US" dirty="0" smtClean="0"/>
              <a:t>		delay;2000</a:t>
            </a:r>
          </a:p>
          <a:p>
            <a:pPr>
              <a:buNone/>
            </a:pPr>
            <a:r>
              <a:rPr lang="en-US" dirty="0" smtClean="0"/>
              <a:t>	}</a:t>
            </a:r>
          </a:p>
          <a:p>
            <a:pPr>
              <a:buNone/>
            </a:pPr>
            <a:r>
              <a:rPr lang="en-US" dirty="0" smtClean="0"/>
              <a:t>});</a:t>
            </a:r>
          </a:p>
          <a:p>
            <a:endParaRPr lang="en-US" dirty="0"/>
          </a:p>
        </p:txBody>
      </p:sp>
      <p:sp>
        <p:nvSpPr>
          <p:cNvPr id="3" name="Title 2"/>
          <p:cNvSpPr>
            <a:spLocks noGrp="1"/>
          </p:cNvSpPr>
          <p:nvPr>
            <p:ph type="title"/>
          </p:nvPr>
        </p:nvSpPr>
        <p:spPr/>
        <p:txBody>
          <a:bodyPr/>
          <a:lstStyle/>
          <a:p>
            <a:r>
              <a:rPr lang="en-US" dirty="0" smtClean="0"/>
              <a:t>C</a:t>
            </a:r>
            <a:r>
              <a:rPr smtClean="0"/>
              <a:t>ode for Green DIV</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smtClean="0"/>
              <a:t>Now Do for Yellow</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mtClean="0"/>
              <a:t>Desired Behaviour</a:t>
            </a:r>
            <a:endParaRPr lang="en-US" dirty="0"/>
          </a:p>
        </p:txBody>
      </p:sp>
      <p:pic>
        <p:nvPicPr>
          <p:cNvPr id="5" name="anime .mp4">
            <a:hlinkClick r:id="" action="ppaction://media"/>
          </p:cNvPr>
          <p:cNvPicPr>
            <a:picLocks noGrp="1" noRot="1" noChangeAspect="1"/>
          </p:cNvPicPr>
          <p:nvPr>
            <p:ph idx="1"/>
            <a:videoFile r:link="rId1"/>
          </p:nvPr>
        </p:nvPicPr>
        <p:blipFill>
          <a:blip r:embed="rId3"/>
          <a:stretch>
            <a:fillRect/>
          </a:stretch>
        </p:blipFill>
        <p:spPr>
          <a:xfrm>
            <a:off x="1285852" y="1446596"/>
            <a:ext cx="6429420" cy="43041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18</TotalTime>
  <Words>315</Words>
  <Application>Microsoft Office PowerPoint</Application>
  <PresentationFormat>On-screen Show (4:3)</PresentationFormat>
  <Paragraphs>98</Paragraphs>
  <Slides>11</Slides>
  <Notes>0</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JavaScript Animation Using </vt:lpstr>
      <vt:lpstr>Requirements</vt:lpstr>
      <vt:lpstr>HTML</vt:lpstr>
      <vt:lpstr>StyleSheets </vt:lpstr>
      <vt:lpstr>The JavaScript</vt:lpstr>
      <vt:lpstr>More Code</vt:lpstr>
      <vt:lpstr>Code for Green DIV</vt:lpstr>
      <vt:lpstr>Now Do for Yellow</vt:lpstr>
      <vt:lpstr>Desired Behaviour</vt:lpstr>
      <vt:lpstr>Automation Fuction </vt:lpstr>
      <vt:lpstr>Task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Animation Using </dc:title>
  <dc:creator>brian odera</dc:creator>
  <cp:lastModifiedBy>brian odera</cp:lastModifiedBy>
  <cp:revision>2</cp:revision>
  <dcterms:created xsi:type="dcterms:W3CDTF">2024-10-23T08:25:07Z</dcterms:created>
  <dcterms:modified xsi:type="dcterms:W3CDTF">2024-10-23T08:43:27Z</dcterms:modified>
</cp:coreProperties>
</file>